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42" r:id="rId3"/>
    <p:sldId id="343" r:id="rId4"/>
    <p:sldId id="344" r:id="rId5"/>
    <p:sldId id="345" r:id="rId6"/>
    <p:sldId id="349" r:id="rId7"/>
    <p:sldId id="350" r:id="rId8"/>
    <p:sldId id="277"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92C25-5265-45B4-A053-2528FDE3CEE1}" v="19" dt="2026-07-17T19:41:51.4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1</a:t>
            </a:fld>
            <a:endParaRPr lang="en-US"/>
          </a:p>
        </p:txBody>
      </p:sp>
    </p:spTree>
    <p:extLst>
      <p:ext uri="{BB962C8B-B14F-4D97-AF65-F5344CB8AC3E}">
        <p14:creationId xmlns:p14="http://schemas.microsoft.com/office/powerpoint/2010/main" val="1982676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09324" y="882959"/>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COOPERATIVE EXTENSION</a:t>
            </a:r>
          </a:p>
        </p:txBody>
      </p:sp>
      <p:sp>
        <p:nvSpPr>
          <p:cNvPr id="3" name="TextBox 3"/>
          <p:cNvSpPr txBox="1"/>
          <p:nvPr/>
        </p:nvSpPr>
        <p:spPr>
          <a:xfrm>
            <a:off x="2531829" y="1755965"/>
            <a:ext cx="8017657" cy="553037"/>
          </a:xfrm>
          <a:prstGeom prst="rect">
            <a:avLst/>
          </a:prstGeom>
        </p:spPr>
        <p:txBody>
          <a:bodyPr lIns="0" tIns="0" rIns="0" bIns="0" rtlCol="0" anchor="t">
            <a:spAutoFit/>
          </a:bodyPr>
          <a:lstStyle/>
          <a:p>
            <a:pPr>
              <a:lnSpc>
                <a:spcPts val="4574"/>
              </a:lnSpc>
            </a:pPr>
            <a:r>
              <a:rPr lang="en-US" sz="3267" spc="-5" dirty="0">
                <a:solidFill>
                  <a:srgbClr val="00507B"/>
                </a:solidFill>
                <a:latin typeface="Abrade"/>
                <a:ea typeface="Abrade"/>
                <a:cs typeface="Abrade"/>
                <a:sym typeface="Abrade"/>
              </a:rPr>
              <a:t>2027 OPERATING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4"/>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Philip Hensley</a:t>
            </a:r>
          </a:p>
          <a:p>
            <a:pPr>
              <a:lnSpc>
                <a:spcPts val="3236"/>
              </a:lnSpc>
            </a:pPr>
            <a:r>
              <a:rPr lang="en-US" sz="2311" dirty="0">
                <a:solidFill>
                  <a:srgbClr val="00507B"/>
                </a:solidFill>
                <a:latin typeface="Public Sans"/>
                <a:ea typeface="Public Sans"/>
                <a:cs typeface="Public Sans"/>
                <a:sym typeface="Public Sans"/>
              </a:rPr>
              <a:t>Date: August 4</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65665"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Cooperative Extension</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43205" y="2363780"/>
            <a:ext cx="227049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75187" y="3693811"/>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34241"/>
            <a:ext cx="217137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35313"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COOPERATIVE EXTENSION</a:t>
            </a:r>
            <a:endParaRPr lang="en-US" sz="1200" dirty="0">
              <a:solidFill>
                <a:srgbClr val="000000"/>
              </a:solidFill>
              <a:latin typeface="Calibri"/>
            </a:endParaRPr>
          </a:p>
        </p:txBody>
      </p:sp>
      <p:sp>
        <p:nvSpPr>
          <p:cNvPr id="5" name="TextBox 25">
            <a:extLst>
              <a:ext uri="{FF2B5EF4-FFF2-40B4-BE49-F238E27FC236}">
                <a16:creationId xmlns:a16="http://schemas.microsoft.com/office/drawing/2014/main" id="{80DF52FF-2EFA-21B3-A652-267966F5D062}"/>
              </a:ext>
            </a:extLst>
          </p:cNvPr>
          <p:cNvSpPr txBox="1"/>
          <p:nvPr/>
        </p:nvSpPr>
        <p:spPr>
          <a:xfrm>
            <a:off x="4876282" y="2864312"/>
            <a:ext cx="6526529" cy="776110"/>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200" spc="-39" dirty="0">
                <a:solidFill>
                  <a:srgbClr val="000000"/>
                </a:solidFill>
                <a:latin typeface="Open Sans"/>
              </a:rPr>
              <a:t>Cooperative Extension provides research-based education &amp; programs </a:t>
            </a: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addressing topics in agriculture and natural resources, food safety &amp; security, family health &amp; well-being, and 4-H youth development. </a:t>
            </a:r>
          </a:p>
        </p:txBody>
      </p:sp>
      <p:sp>
        <p:nvSpPr>
          <p:cNvPr id="7" name="TextBox 26">
            <a:extLst>
              <a:ext uri="{FF2B5EF4-FFF2-40B4-BE49-F238E27FC236}">
                <a16:creationId xmlns:a16="http://schemas.microsoft.com/office/drawing/2014/main" id="{E59AAC75-DBF0-1E11-4937-3ED2F4DA5E7E}"/>
              </a:ext>
            </a:extLst>
          </p:cNvPr>
          <p:cNvSpPr txBox="1"/>
          <p:nvPr/>
        </p:nvSpPr>
        <p:spPr>
          <a:xfrm>
            <a:off x="5200133" y="4213950"/>
            <a:ext cx="6526529" cy="509050"/>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200" spc="-39" dirty="0">
                <a:solidFill>
                  <a:srgbClr val="000000"/>
                </a:solidFill>
                <a:latin typeface="Open Sans"/>
              </a:rPr>
              <a:t>Cooperative Extension translates the science of everyday living for farmers, families, and communities to foster a healthy and prosperous Georgia.</a:t>
            </a:r>
            <a:endParaRPr lang="en-US" sz="1000" dirty="0">
              <a:solidFill>
                <a:srgbClr val="000000"/>
              </a:solidFill>
              <a:latin typeface="Calibri"/>
            </a:endParaRPr>
          </a:p>
        </p:txBody>
      </p:sp>
      <p:sp>
        <p:nvSpPr>
          <p:cNvPr id="9" name="TextBox 27">
            <a:extLst>
              <a:ext uri="{FF2B5EF4-FFF2-40B4-BE49-F238E27FC236}">
                <a16:creationId xmlns:a16="http://schemas.microsoft.com/office/drawing/2014/main" id="{DDE021BE-2776-D126-6B12-7EF368FF5BC7}"/>
              </a:ext>
            </a:extLst>
          </p:cNvPr>
          <p:cNvSpPr txBox="1"/>
          <p:nvPr/>
        </p:nvSpPr>
        <p:spPr>
          <a:xfrm>
            <a:off x="4876282" y="5407487"/>
            <a:ext cx="6042197" cy="1044581"/>
          </a:xfrm>
          <a:prstGeom prst="rect">
            <a:avLst/>
          </a:prstGeom>
          <a:noFill/>
          <a:ln cap="flat">
            <a:noFill/>
          </a:ln>
        </p:spPr>
        <p:txBody>
          <a:bodyPr vert="horz" wrap="square" lIns="0" tIns="0" rIns="0" bIns="0" anchor="t" anchorCtr="0" compatLnSpc="1">
            <a:spAutoFit/>
          </a:bodyPr>
          <a:lstStyle/>
          <a:p>
            <a:pPr marL="325561" lvl="1" indent="-162570" defTabSz="609630">
              <a:lnSpc>
                <a:spcPct val="144578"/>
              </a:lnSpc>
              <a:buSzPct val="100000"/>
              <a:buFont typeface="Arial"/>
              <a:buChar char="•"/>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Cooperative Extension is an unbiased, results-driven organization </a:t>
            </a:r>
            <a:r>
              <a:rPr lang="en-US" sz="1200" spc="-39" dirty="0">
                <a:solidFill>
                  <a:srgbClr val="000000"/>
                </a:solidFill>
                <a:latin typeface="Open Sans"/>
              </a:rPr>
              <a:t>utilizing a state-wide network of committed specialists, agents, and volunteers working to improve the lives of Rockdale County citizens, strengthen connections to essential services and resources, and foster economic growth and education in Rockdale County. </a:t>
            </a:r>
            <a:endParaRPr lang="en-US" sz="1200" dirty="0">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00452" y="268873"/>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00452" y="1500406"/>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17325" y="1499031"/>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34198" y="1499031"/>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a:t>
            </a:r>
            <a:endParaRPr lang="en-US" sz="1200" dirty="0">
              <a:solidFill>
                <a:srgbClr val="000000"/>
              </a:solidFill>
              <a:latin typeface="Calibri"/>
            </a:endParaRPr>
          </a:p>
        </p:txBody>
      </p:sp>
      <p:sp>
        <p:nvSpPr>
          <p:cNvPr id="3" name="TextBox 2">
            <a:extLst>
              <a:ext uri="{FF2B5EF4-FFF2-40B4-BE49-F238E27FC236}">
                <a16:creationId xmlns:a16="http://schemas.microsoft.com/office/drawing/2014/main" id="{5A0468AD-5C7E-6769-FB80-EE8262C927CE}"/>
              </a:ext>
            </a:extLst>
          </p:cNvPr>
          <p:cNvSpPr txBox="1"/>
          <p:nvPr/>
        </p:nvSpPr>
        <p:spPr>
          <a:xfrm>
            <a:off x="900452" y="2099590"/>
            <a:ext cx="3236982" cy="4924425"/>
          </a:xfrm>
          <a:prstGeom prst="rect">
            <a:avLst/>
          </a:prstGeom>
          <a:noFill/>
        </p:spPr>
        <p:txBody>
          <a:bodyPr wrap="square" rtlCol="0">
            <a:spAutoFit/>
          </a:bodyPr>
          <a:lstStyle/>
          <a:p>
            <a:r>
              <a:rPr lang="en-US" sz="1200" b="1" dirty="0">
                <a:latin typeface="Open Sans" panose="020B0606030504020204" pitchFamily="34" charset="0"/>
                <a:ea typeface="Open Sans" panose="020B0606030504020204" pitchFamily="34" charset="0"/>
                <a:cs typeface="Open Sans" panose="020B0606030504020204" pitchFamily="34" charset="0"/>
              </a:rPr>
              <a:t>4-H</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4</a:t>
            </a:r>
            <a:r>
              <a:rPr lang="en-US" sz="1200" baseline="30000" dirty="0">
                <a:latin typeface="Open Sans" panose="020B0606030504020204" pitchFamily="34" charset="0"/>
                <a:ea typeface="Open Sans" panose="020B0606030504020204" pitchFamily="34" charset="0"/>
                <a:cs typeface="Open Sans" panose="020B0606030504020204" pitchFamily="34" charset="0"/>
              </a:rPr>
              <a:t>th</a:t>
            </a:r>
            <a:r>
              <a:rPr lang="en-US" sz="1200" dirty="0">
                <a:latin typeface="Open Sans" panose="020B0606030504020204" pitchFamily="34" charset="0"/>
                <a:ea typeface="Open Sans" panose="020B0606030504020204" pitchFamily="34" charset="0"/>
                <a:cs typeface="Open Sans" panose="020B0606030504020204" pitchFamily="34" charset="0"/>
              </a:rPr>
              <a:t>-6</a:t>
            </a:r>
            <a:r>
              <a:rPr lang="en-US" sz="1200" baseline="30000" dirty="0">
                <a:latin typeface="Open Sans" panose="020B0606030504020204" pitchFamily="34" charset="0"/>
                <a:ea typeface="Open Sans" panose="020B0606030504020204" pitchFamily="34" charset="0"/>
                <a:cs typeface="Open Sans" panose="020B0606030504020204" pitchFamily="34" charset="0"/>
              </a:rPr>
              <a:t>th</a:t>
            </a:r>
            <a:r>
              <a:rPr lang="en-US" sz="1200" dirty="0">
                <a:latin typeface="Open Sans" panose="020B0606030504020204" pitchFamily="34" charset="0"/>
                <a:ea typeface="Open Sans" panose="020B0606030504020204" pitchFamily="34" charset="0"/>
                <a:cs typeface="Open Sans" panose="020B0606030504020204" pitchFamily="34" charset="0"/>
              </a:rPr>
              <a:t> youth in 4-H DPA.</a:t>
            </a:r>
          </a:p>
          <a:p>
            <a:pPr marL="742950" lvl="1"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 </a:t>
            </a:r>
            <a:r>
              <a:rPr lang="en-US" sz="1100" dirty="0">
                <a:latin typeface="Open Sans" panose="020B0606030504020204" pitchFamily="34" charset="0"/>
                <a:ea typeface="Open Sans" panose="020B0606030504020204" pitchFamily="34" charset="0"/>
                <a:cs typeface="Open Sans" panose="020B0606030504020204" pitchFamily="34" charset="0"/>
              </a:rPr>
              <a:t>60% placed 1</a:t>
            </a:r>
            <a:r>
              <a:rPr lang="en-US" sz="1100" baseline="30000" dirty="0">
                <a:latin typeface="Open Sans" panose="020B0606030504020204" pitchFamily="34" charset="0"/>
                <a:ea typeface="Open Sans" panose="020B0606030504020204" pitchFamily="34" charset="0"/>
                <a:cs typeface="Open Sans" panose="020B0606030504020204" pitchFamily="34" charset="0"/>
              </a:rPr>
              <a:t>st</a:t>
            </a:r>
            <a:r>
              <a:rPr lang="en-US" sz="1100" dirty="0">
                <a:latin typeface="Open Sans" panose="020B0606030504020204" pitchFamily="34" charset="0"/>
                <a:ea typeface="Open Sans" panose="020B0606030504020204" pitchFamily="34" charset="0"/>
                <a:cs typeface="Open Sans" panose="020B0606030504020204" pitchFamily="34" charset="0"/>
              </a:rPr>
              <a:t>, 2</a:t>
            </a:r>
            <a:r>
              <a:rPr lang="en-US" sz="1100" baseline="30000" dirty="0">
                <a:latin typeface="Open Sans" panose="020B0606030504020204" pitchFamily="34" charset="0"/>
                <a:ea typeface="Open Sans" panose="020B0606030504020204" pitchFamily="34" charset="0"/>
                <a:cs typeface="Open Sans" panose="020B0606030504020204" pitchFamily="34" charset="0"/>
              </a:rPr>
              <a:t>nd</a:t>
            </a:r>
            <a:r>
              <a:rPr lang="en-US" sz="1100" dirty="0">
                <a:latin typeface="Open Sans" panose="020B0606030504020204" pitchFamily="34" charset="0"/>
                <a:ea typeface="Open Sans" panose="020B0606030504020204" pitchFamily="34" charset="0"/>
                <a:cs typeface="Open Sans" panose="020B0606030504020204" pitchFamily="34" charset="0"/>
              </a:rPr>
              <a:t>, 3</a:t>
            </a:r>
            <a:r>
              <a:rPr lang="en-US" sz="1100" baseline="30000" dirty="0">
                <a:latin typeface="Open Sans" panose="020B0606030504020204" pitchFamily="34" charset="0"/>
                <a:ea typeface="Open Sans" panose="020B0606030504020204" pitchFamily="34" charset="0"/>
                <a:cs typeface="Open Sans" panose="020B0606030504020204" pitchFamily="34" charset="0"/>
              </a:rPr>
              <a:t>rd</a:t>
            </a:r>
            <a:endParaRPr lang="en-US" sz="11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After-school programs covering:  </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Time Management, Professionalism, Workforce Readiness, Resume Creation</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Presence in 10 schools during the ‘25-’26 school year:</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Public Speaking &amp; Science Ed (supporting Georgia Language Arts &amp; Science standards)</a:t>
            </a:r>
          </a:p>
          <a:p>
            <a:r>
              <a:rPr lang="en-US" sz="1200" b="1" dirty="0">
                <a:latin typeface="Open Sans" panose="020B0606030504020204" pitchFamily="34" charset="0"/>
                <a:ea typeface="Open Sans" panose="020B0606030504020204" pitchFamily="34" charset="0"/>
                <a:cs typeface="Open Sans" panose="020B0606030504020204" pitchFamily="34" charset="0"/>
              </a:rPr>
              <a:t>FACS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Lunch ‘N Learns with County HR Team.</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Senior Center cooking demos &amp; wellness classes.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Rockdale Eats A Rainbow</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80 attendees over 6-week program</a:t>
            </a:r>
          </a:p>
          <a:p>
            <a:r>
              <a:rPr lang="en-US" sz="1200" b="1" dirty="0">
                <a:latin typeface="Open Sans" panose="020B0606030504020204" pitchFamily="34" charset="0"/>
                <a:ea typeface="Open Sans" panose="020B0606030504020204" pitchFamily="34" charset="0"/>
                <a:cs typeface="Open Sans" panose="020B0606030504020204" pitchFamily="34" charset="0"/>
              </a:rPr>
              <a:t>ANR</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Plant-A-Row garden donations to RER.</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Wellness Garden completion:</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Seed starting, Trellis garden, Pumpkin patch, Native plants, Pollinator Census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ADA accommodations &amp; compliance.</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Staff vacancies filled.</a:t>
            </a:r>
          </a:p>
          <a:p>
            <a:pPr marL="285750" indent="-285750">
              <a:buFont typeface="Arial" panose="020B0604020202020204" pitchFamily="34" charset="0"/>
              <a:buChar char="•"/>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635C0ED3-F771-838F-4D25-E285CA7047EE}"/>
              </a:ext>
            </a:extLst>
          </p:cNvPr>
          <p:cNvSpPr txBox="1"/>
          <p:nvPr/>
        </p:nvSpPr>
        <p:spPr>
          <a:xfrm>
            <a:off x="4517325" y="2099590"/>
            <a:ext cx="3036478" cy="4078039"/>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Expanded marketing &amp; promotion of events/programs (website, blogs, new partnerships).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Broaden collaborations with organizations in &amp; around Rockdale</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Global Growers Network</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Historic Westside Garden</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Food Well Alliance</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Center for Urban Agriculture</a:t>
            </a:r>
          </a:p>
          <a:p>
            <a:pPr marL="742950" lvl="1" indent="-285750">
              <a:buFont typeface="Arial" panose="020B0604020202020204" pitchFamily="34" charset="0"/>
              <a:buChar char="•"/>
            </a:pPr>
            <a:r>
              <a:rPr lang="en-US" sz="1100" dirty="0">
                <a:latin typeface="Open Sans" panose="020B0606030504020204" pitchFamily="34" charset="0"/>
                <a:ea typeface="Open Sans" panose="020B0606030504020204" pitchFamily="34" charset="0"/>
                <a:cs typeface="Open Sans" panose="020B0606030504020204" pitchFamily="34" charset="0"/>
              </a:rPr>
              <a:t>Rockdale SWCD</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Creation of Program Development Team for needs assessment.</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Expanding ADA accessibility to outdoor spaces (Trellis Horticultural Therapy Garden).</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Wellness Garden programming &amp; features (Tai Chi, Aquaponics, WaterSmart, Container gardens, Invasive species ID, Master Composter, Raised beds, etc.)</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Creation of 4-H Garden Club.</a:t>
            </a:r>
          </a:p>
          <a:p>
            <a:pPr marL="285750" indent="-285750">
              <a:buFont typeface="Arial" panose="020B0604020202020204" pitchFamily="34" charset="0"/>
              <a:buChar char="•"/>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6">
            <a:extLst>
              <a:ext uri="{FF2B5EF4-FFF2-40B4-BE49-F238E27FC236}">
                <a16:creationId xmlns:a16="http://schemas.microsoft.com/office/drawing/2014/main" id="{1F838E12-D787-F59F-6D06-48891E2004F3}"/>
              </a:ext>
            </a:extLst>
          </p:cNvPr>
          <p:cNvSpPr txBox="1"/>
          <p:nvPr/>
        </p:nvSpPr>
        <p:spPr>
          <a:xfrm>
            <a:off x="8074148" y="2099590"/>
            <a:ext cx="3156577" cy="2308324"/>
          </a:xfrm>
          <a:prstGeom prst="rect">
            <a:avLst/>
          </a:prstGeom>
          <a:noFill/>
        </p:spPr>
        <p:txBody>
          <a:bodyPr wrap="square" rtlCol="0">
            <a:spAutoFit/>
          </a:bodyPr>
          <a:lstStyle/>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Price increases (travel, supplies, equipment).</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Struggle for Federal &amp; State grant opportunities and affiliated programs (SNAP-Ed, USDA, UGA).</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Increased need for donations &amp; fundraising efforts.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Youth transportation to statewide events.</a:t>
            </a:r>
          </a:p>
          <a:p>
            <a:pPr marL="285750" indent="-285750">
              <a:buFont typeface="Arial" panose="020B0604020202020204" pitchFamily="34" charset="0"/>
              <a:buChar char="•"/>
            </a:pPr>
            <a:r>
              <a:rPr lang="en-US" sz="1200" dirty="0">
                <a:latin typeface="Open Sans" panose="020B0606030504020204" pitchFamily="34" charset="0"/>
                <a:ea typeface="Open Sans" panose="020B0606030504020204" pitchFamily="34" charset="0"/>
                <a:cs typeface="Open Sans" panose="020B0606030504020204" pitchFamily="34" charset="0"/>
              </a:rPr>
              <a:t>New staff, New responsibilities, Adapting to an AI-driven world.</a:t>
            </a:r>
          </a:p>
          <a:p>
            <a:pPr marL="285750" indent="-285750">
              <a:buFont typeface="Arial" panose="020B0604020202020204" pitchFamily="34" charset="0"/>
              <a:buChar char="•"/>
            </a:pPr>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
        <p:nvSpPr>
          <p:cNvPr id="3" name="TextBox 5">
            <a:extLst>
              <a:ext uri="{FF2B5EF4-FFF2-40B4-BE49-F238E27FC236}">
                <a16:creationId xmlns:a16="http://schemas.microsoft.com/office/drawing/2014/main" id="{1852E364-100F-AFDA-948D-4EE662FA14DA}"/>
              </a:ext>
            </a:extLst>
          </p:cNvPr>
          <p:cNvSpPr txBox="1"/>
          <p:nvPr/>
        </p:nvSpPr>
        <p:spPr>
          <a:xfrm>
            <a:off x="897966" y="1858445"/>
            <a:ext cx="10457181" cy="154016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Access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Cooperative Extension Services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Soil, water, and forage quality testing, plant disease &amp; insect diagnostics, consultations with homeowners, growers, and businesses, available at minimal or no cost. (</a:t>
            </a:r>
            <a:r>
              <a:rPr lang="en-US" sz="12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ServSafe</a:t>
            </a: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Certification, GDA Pesticide CEU’s, </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Expansion of the Community Wellness Garden at Wheeler Park</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hands-on gardening experiences, natural resource education, and wellness engagement for residents of all backgrounds and experience levels</a:t>
            </a:r>
          </a:p>
        </p:txBody>
      </p:sp>
      <p:sp>
        <p:nvSpPr>
          <p:cNvPr id="5" name="TextBox 6">
            <a:extLst>
              <a:ext uri="{FF2B5EF4-FFF2-40B4-BE49-F238E27FC236}">
                <a16:creationId xmlns:a16="http://schemas.microsoft.com/office/drawing/2014/main" id="{F737ECB3-E5D5-1D5A-749E-8628C2A4CC5F}"/>
              </a:ext>
            </a:extLst>
          </p:cNvPr>
          <p:cNvSpPr txBox="1"/>
          <p:nvPr/>
        </p:nvSpPr>
        <p:spPr>
          <a:xfrm>
            <a:off x="899118" y="3479693"/>
            <a:ext cx="10456029" cy="154016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Equity</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Inclusive Youth Engagement in Georgia 4‑H</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Monthly meetings for K–12 youth at no cost. Diverse programming—public speaking, STEAM, Judging Teams, and Community Service Projects.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Wellness Garden offers space to promote food safety &amp; gardening techniques while inspiring residents to become more food secure through knowledge gained, and MG volunteers donate harvests to local relief organizations.</a:t>
            </a: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Box 7">
            <a:extLst>
              <a:ext uri="{FF2B5EF4-FFF2-40B4-BE49-F238E27FC236}">
                <a16:creationId xmlns:a16="http://schemas.microsoft.com/office/drawing/2014/main" id="{81ADFA3C-08DD-4CFA-13C9-05167F3ACC0C}"/>
              </a:ext>
            </a:extLst>
          </p:cNvPr>
          <p:cNvSpPr txBox="1"/>
          <p:nvPr/>
        </p:nvSpPr>
        <p:spPr>
          <a:xfrm>
            <a:off x="896814" y="4861024"/>
            <a:ext cx="10163928" cy="178023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rPr>
              <a:t>Innovation</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New Youth STEM &amp; Engineering Clubs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- 4‑H programming expanded to include engineering club and Student-led Project Clubs.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Integrating AI processes into Education &amp; Outreach</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Coordinating with UGA to ensure information is accurate, timely, and unbiased yet also engaging and relevant to modern issues.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Controlling Invasive Species</a:t>
            </a:r>
          </a:p>
          <a:p>
            <a:pPr defTabSz="609630">
              <a:lnSpc>
                <a:spcPct val="130120"/>
              </a:lnSpc>
              <a:defRPr sz="1800" b="0" i="0" u="none" strike="noStrike" kern="0" cap="none" spc="0" baseline="0">
                <a:solidFill>
                  <a:srgbClr val="000000"/>
                </a:solidFill>
                <a:uFillTx/>
              </a:defRPr>
            </a:pPr>
            <a:r>
              <a:rPr lang="en-US" sz="1200" dirty="0">
                <a:solidFill>
                  <a:srgbClr val="000000"/>
                </a:solidFill>
                <a:latin typeface="Open Sans" panose="020B0606030504020204" pitchFamily="34" charset="0"/>
                <a:ea typeface="Open Sans" panose="020B0606030504020204" pitchFamily="34" charset="0"/>
                <a:cs typeface="Open Sans" panose="020B0606030504020204" pitchFamily="34" charset="0"/>
              </a:rPr>
              <a:t>     - Utilizing new technologies and partnerships to identify and report new and existing invasive threats (Spotted lanternfly, Tree-of-heaven).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220998406"/>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$258,640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$258,579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 (61)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$300,651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$310,857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$ 10,206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$599,291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$569,436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$ 10,145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cxnSp>
        <p:nvCxnSpPr>
          <p:cNvPr id="241" name="Straight Connector 240">
            <a:extLst>
              <a:ext uri="{FF2B5EF4-FFF2-40B4-BE49-F238E27FC236}">
                <a16:creationId xmlns:a16="http://schemas.microsoft.com/office/drawing/2014/main" id="{4356345B-1693-FA55-0C0C-975B899BB48A}"/>
              </a:ext>
            </a:extLst>
          </p:cNvPr>
          <p:cNvCxnSpPr>
            <a:cxnSpLocks/>
          </p:cNvCxnSpPr>
          <p:nvPr/>
        </p:nvCxnSpPr>
        <p:spPr>
          <a:xfrm>
            <a:off x="3647770" y="4079433"/>
            <a:ext cx="0" cy="393267"/>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8681256" y="2102027"/>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 None</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01903" y="2200493"/>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165" name="Picture 12">
            <a:extLst>
              <a:ext uri="{FF2B5EF4-FFF2-40B4-BE49-F238E27FC236}">
                <a16:creationId xmlns:a16="http://schemas.microsoft.com/office/drawing/2014/main" id="{14E98B51-5EA2-3F67-ADF6-6FE34AEBC85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896545" y="3118116"/>
            <a:ext cx="1413357" cy="345991"/>
          </a:xfrm>
          <a:prstGeom prst="rect">
            <a:avLst/>
          </a:prstGeom>
          <a:noFill/>
          <a:ln cap="flat">
            <a:noFill/>
          </a:ln>
        </p:spPr>
      </p:pic>
      <p:pic>
        <p:nvPicPr>
          <p:cNvPr id="166" name="Picture 15">
            <a:extLst>
              <a:ext uri="{FF2B5EF4-FFF2-40B4-BE49-F238E27FC236}">
                <a16:creationId xmlns:a16="http://schemas.microsoft.com/office/drawing/2014/main" id="{2A2F67B6-ACD3-52FB-71CF-C1086FAC6C1A}"/>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21526414">
            <a:off x="3495727" y="3165909"/>
            <a:ext cx="1413357" cy="345991"/>
          </a:xfrm>
          <a:prstGeom prst="rect">
            <a:avLst/>
          </a:prstGeom>
          <a:noFill/>
          <a:ln cap="flat">
            <a:noFill/>
          </a:ln>
        </p:spPr>
      </p:pic>
      <p:grpSp>
        <p:nvGrpSpPr>
          <p:cNvPr id="167" name="Group 16">
            <a:extLst>
              <a:ext uri="{FF2B5EF4-FFF2-40B4-BE49-F238E27FC236}">
                <a16:creationId xmlns:a16="http://schemas.microsoft.com/office/drawing/2014/main" id="{1E74924A-3D32-0FB0-1AD1-A1A5D0528FC5}"/>
              </a:ext>
            </a:extLst>
          </p:cNvPr>
          <p:cNvGrpSpPr/>
          <p:nvPr/>
        </p:nvGrpSpPr>
        <p:grpSpPr>
          <a:xfrm>
            <a:off x="5347360" y="2133897"/>
            <a:ext cx="1158685" cy="740407"/>
            <a:chOff x="6485327" y="3585618"/>
            <a:chExt cx="1738027" cy="1110611"/>
          </a:xfrm>
        </p:grpSpPr>
        <p:sp>
          <p:nvSpPr>
            <p:cNvPr id="168" name="Freeform 17">
              <a:extLst>
                <a:ext uri="{FF2B5EF4-FFF2-40B4-BE49-F238E27FC236}">
                  <a16:creationId xmlns:a16="http://schemas.microsoft.com/office/drawing/2014/main" id="{E3DE8C19-BBE8-98B5-D630-857561555D33}"/>
                </a:ext>
              </a:extLst>
            </p:cNvPr>
            <p:cNvSpPr>
              <a:spLocks noMove="1" noResize="1"/>
            </p:cNvSpPr>
            <p:nvPr/>
          </p:nvSpPr>
          <p:spPr>
            <a:xfrm>
              <a:off x="6494846" y="3595137"/>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69" name="Freeform 18">
              <a:extLst>
                <a:ext uri="{FF2B5EF4-FFF2-40B4-BE49-F238E27FC236}">
                  <a16:creationId xmlns:a16="http://schemas.microsoft.com/office/drawing/2014/main" id="{DCC17A28-14DF-EE2E-33EF-D1E97FB7F41D}"/>
                </a:ext>
              </a:extLst>
            </p:cNvPr>
            <p:cNvSpPr>
              <a:spLocks noMove="1" noResize="1"/>
            </p:cNvSpPr>
            <p:nvPr/>
          </p:nvSpPr>
          <p:spPr>
            <a:xfrm>
              <a:off x="6485327" y="358561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70" name="Group 19">
            <a:extLst>
              <a:ext uri="{FF2B5EF4-FFF2-40B4-BE49-F238E27FC236}">
                <a16:creationId xmlns:a16="http://schemas.microsoft.com/office/drawing/2014/main" id="{9806B0E4-9419-3B70-AABE-C7E50D65F6F0}"/>
              </a:ext>
            </a:extLst>
          </p:cNvPr>
          <p:cNvGrpSpPr/>
          <p:nvPr/>
        </p:nvGrpSpPr>
        <p:grpSpPr>
          <a:xfrm>
            <a:off x="5474693" y="2254859"/>
            <a:ext cx="1158685" cy="740407"/>
            <a:chOff x="6676327" y="3767062"/>
            <a:chExt cx="1738027" cy="1110611"/>
          </a:xfrm>
          <a:solidFill>
            <a:schemeClr val="bg1"/>
          </a:solidFill>
        </p:grpSpPr>
        <p:sp>
          <p:nvSpPr>
            <p:cNvPr id="171" name="Freeform 20">
              <a:extLst>
                <a:ext uri="{FF2B5EF4-FFF2-40B4-BE49-F238E27FC236}">
                  <a16:creationId xmlns:a16="http://schemas.microsoft.com/office/drawing/2014/main" id="{6DC9E39D-2F18-5580-A688-C0911931EC93}"/>
                </a:ext>
              </a:extLst>
            </p:cNvPr>
            <p:cNvSpPr>
              <a:spLocks noMove="1" noResize="1"/>
            </p:cNvSpPr>
            <p:nvPr/>
          </p:nvSpPr>
          <p:spPr>
            <a:xfrm>
              <a:off x="6685845" y="377659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2" name="Freeform 21">
              <a:extLst>
                <a:ext uri="{FF2B5EF4-FFF2-40B4-BE49-F238E27FC236}">
                  <a16:creationId xmlns:a16="http://schemas.microsoft.com/office/drawing/2014/main" id="{715569A0-7B87-C3E3-0BD8-A36F6F1712CB}"/>
                </a:ext>
              </a:extLst>
            </p:cNvPr>
            <p:cNvSpPr>
              <a:spLocks noMove="1" noResize="1"/>
            </p:cNvSpPr>
            <p:nvPr/>
          </p:nvSpPr>
          <p:spPr>
            <a:xfrm>
              <a:off x="6676327" y="3767062"/>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91" name="Group 40">
            <a:extLst>
              <a:ext uri="{FF2B5EF4-FFF2-40B4-BE49-F238E27FC236}">
                <a16:creationId xmlns:a16="http://schemas.microsoft.com/office/drawing/2014/main" id="{5DA58350-8F4E-AE7C-A13F-127CDF9B5B2B}"/>
              </a:ext>
            </a:extLst>
          </p:cNvPr>
          <p:cNvGrpSpPr/>
          <p:nvPr/>
        </p:nvGrpSpPr>
        <p:grpSpPr>
          <a:xfrm>
            <a:off x="7796459" y="3212999"/>
            <a:ext cx="1158685" cy="740407"/>
            <a:chOff x="8586307" y="5177113"/>
            <a:chExt cx="1738027" cy="1110611"/>
          </a:xfrm>
        </p:grpSpPr>
        <p:sp>
          <p:nvSpPr>
            <p:cNvPr id="192" name="Freeform 41">
              <a:extLst>
                <a:ext uri="{FF2B5EF4-FFF2-40B4-BE49-F238E27FC236}">
                  <a16:creationId xmlns:a16="http://schemas.microsoft.com/office/drawing/2014/main" id="{1C1E67A9-EE27-F6B6-08D4-F2BDF86F0929}"/>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93" name="Freeform 42">
              <a:extLst>
                <a:ext uri="{FF2B5EF4-FFF2-40B4-BE49-F238E27FC236}">
                  <a16:creationId xmlns:a16="http://schemas.microsoft.com/office/drawing/2014/main" id="{44DDADE9-B2D0-F2A5-7442-DA78DE2E7A4E}"/>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94" name="Group 43">
            <a:extLst>
              <a:ext uri="{FF2B5EF4-FFF2-40B4-BE49-F238E27FC236}">
                <a16:creationId xmlns:a16="http://schemas.microsoft.com/office/drawing/2014/main" id="{221248AC-D9B7-BF9C-3C48-C462FF17AB8B}"/>
              </a:ext>
            </a:extLst>
          </p:cNvPr>
          <p:cNvGrpSpPr/>
          <p:nvPr/>
        </p:nvGrpSpPr>
        <p:grpSpPr>
          <a:xfrm>
            <a:off x="7923792" y="3333962"/>
            <a:ext cx="1158685" cy="740407"/>
            <a:chOff x="8777307" y="5358557"/>
            <a:chExt cx="1738027" cy="1110611"/>
          </a:xfrm>
          <a:solidFill>
            <a:schemeClr val="bg1"/>
          </a:solidFill>
        </p:grpSpPr>
        <p:sp>
          <p:nvSpPr>
            <p:cNvPr id="195" name="Freeform 44">
              <a:extLst>
                <a:ext uri="{FF2B5EF4-FFF2-40B4-BE49-F238E27FC236}">
                  <a16:creationId xmlns:a16="http://schemas.microsoft.com/office/drawing/2014/main" id="{87614C9F-21EF-049C-36B1-D8F2678D1D25}"/>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96" name="Freeform 45">
              <a:extLst>
                <a:ext uri="{FF2B5EF4-FFF2-40B4-BE49-F238E27FC236}">
                  <a16:creationId xmlns:a16="http://schemas.microsoft.com/office/drawing/2014/main" id="{B6DCAEA5-CD57-1AC5-FE12-73B5733E588D}"/>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97" name="Group 46">
            <a:extLst>
              <a:ext uri="{FF2B5EF4-FFF2-40B4-BE49-F238E27FC236}">
                <a16:creationId xmlns:a16="http://schemas.microsoft.com/office/drawing/2014/main" id="{4C579903-823B-C7B3-66A2-9AE5E8C4586B}"/>
              </a:ext>
            </a:extLst>
          </p:cNvPr>
          <p:cNvGrpSpPr/>
          <p:nvPr/>
        </p:nvGrpSpPr>
        <p:grpSpPr>
          <a:xfrm>
            <a:off x="4884061" y="4464978"/>
            <a:ext cx="1158685" cy="740407"/>
            <a:chOff x="7535817" y="6768608"/>
            <a:chExt cx="1738027" cy="1110611"/>
          </a:xfrm>
        </p:grpSpPr>
        <p:sp>
          <p:nvSpPr>
            <p:cNvPr id="198" name="Freeform 47">
              <a:extLst>
                <a:ext uri="{FF2B5EF4-FFF2-40B4-BE49-F238E27FC236}">
                  <a16:creationId xmlns:a16="http://schemas.microsoft.com/office/drawing/2014/main" id="{528C4E63-3502-908D-39FF-5AFE466F6B77}"/>
                </a:ext>
              </a:extLst>
            </p:cNvPr>
            <p:cNvSpPr>
              <a:spLocks noMove="1" noResize="1"/>
            </p:cNvSpPr>
            <p:nvPr/>
          </p:nvSpPr>
          <p:spPr>
            <a:xfrm>
              <a:off x="754534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99" name="Freeform 48">
              <a:extLst>
                <a:ext uri="{FF2B5EF4-FFF2-40B4-BE49-F238E27FC236}">
                  <a16:creationId xmlns:a16="http://schemas.microsoft.com/office/drawing/2014/main" id="{FEECDBBC-91FF-FEFE-5594-5C9371625268}"/>
                </a:ext>
              </a:extLst>
            </p:cNvPr>
            <p:cNvSpPr>
              <a:spLocks noMove="1" noResize="1"/>
            </p:cNvSpPr>
            <p:nvPr/>
          </p:nvSpPr>
          <p:spPr>
            <a:xfrm>
              <a:off x="753581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00" name="Group 49">
            <a:extLst>
              <a:ext uri="{FF2B5EF4-FFF2-40B4-BE49-F238E27FC236}">
                <a16:creationId xmlns:a16="http://schemas.microsoft.com/office/drawing/2014/main" id="{2B30EB65-E916-63AB-6B0C-55DCE65FB8DC}"/>
              </a:ext>
            </a:extLst>
          </p:cNvPr>
          <p:cNvGrpSpPr/>
          <p:nvPr/>
        </p:nvGrpSpPr>
        <p:grpSpPr>
          <a:xfrm>
            <a:off x="5011395" y="4585947"/>
            <a:ext cx="1158685" cy="740407"/>
            <a:chOff x="7726817" y="6950061"/>
            <a:chExt cx="1738027" cy="1110611"/>
          </a:xfrm>
          <a:solidFill>
            <a:schemeClr val="bg1"/>
          </a:solidFill>
        </p:grpSpPr>
        <p:sp>
          <p:nvSpPr>
            <p:cNvPr id="201" name="Freeform 50">
              <a:extLst>
                <a:ext uri="{FF2B5EF4-FFF2-40B4-BE49-F238E27FC236}">
                  <a16:creationId xmlns:a16="http://schemas.microsoft.com/office/drawing/2014/main" id="{6A082F39-930C-FF96-A7A4-62E7891179D6}"/>
                </a:ext>
              </a:extLst>
            </p:cNvPr>
            <p:cNvSpPr>
              <a:spLocks noMove="1" noResize="1"/>
            </p:cNvSpPr>
            <p:nvPr/>
          </p:nvSpPr>
          <p:spPr>
            <a:xfrm>
              <a:off x="773634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02" name="Freeform 51">
              <a:extLst>
                <a:ext uri="{FF2B5EF4-FFF2-40B4-BE49-F238E27FC236}">
                  <a16:creationId xmlns:a16="http://schemas.microsoft.com/office/drawing/2014/main" id="{5D8644F5-A4C4-7F6C-322D-A2C9D6A5317B}"/>
                </a:ext>
              </a:extLst>
            </p:cNvPr>
            <p:cNvSpPr>
              <a:spLocks noMove="1" noResize="1"/>
            </p:cNvSpPr>
            <p:nvPr/>
          </p:nvSpPr>
          <p:spPr>
            <a:xfrm>
              <a:off x="772681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03" name="Group 52">
            <a:extLst>
              <a:ext uri="{FF2B5EF4-FFF2-40B4-BE49-F238E27FC236}">
                <a16:creationId xmlns:a16="http://schemas.microsoft.com/office/drawing/2014/main" id="{6B1C7D3C-796B-4654-3CC0-E3D5A56B97FF}"/>
              </a:ext>
            </a:extLst>
          </p:cNvPr>
          <p:cNvGrpSpPr/>
          <p:nvPr/>
        </p:nvGrpSpPr>
        <p:grpSpPr>
          <a:xfrm>
            <a:off x="6284721" y="4464978"/>
            <a:ext cx="1158685" cy="740407"/>
            <a:chOff x="9636806" y="6768608"/>
            <a:chExt cx="1738027" cy="1110611"/>
          </a:xfrm>
        </p:grpSpPr>
        <p:sp>
          <p:nvSpPr>
            <p:cNvPr id="204" name="Freeform 53">
              <a:extLst>
                <a:ext uri="{FF2B5EF4-FFF2-40B4-BE49-F238E27FC236}">
                  <a16:creationId xmlns:a16="http://schemas.microsoft.com/office/drawing/2014/main" id="{30A35AAF-64E9-47B8-498F-DC8C3CB512AE}"/>
                </a:ext>
              </a:extLst>
            </p:cNvPr>
            <p:cNvSpPr>
              <a:spLocks noMove="1" noResize="1"/>
            </p:cNvSpPr>
            <p:nvPr/>
          </p:nvSpPr>
          <p:spPr>
            <a:xfrm>
              <a:off x="964632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05" name="Freeform 54">
              <a:extLst>
                <a:ext uri="{FF2B5EF4-FFF2-40B4-BE49-F238E27FC236}">
                  <a16:creationId xmlns:a16="http://schemas.microsoft.com/office/drawing/2014/main" id="{CB3EDCB0-B6C9-7968-7133-D1636F2B9E6D}"/>
                </a:ext>
              </a:extLst>
            </p:cNvPr>
            <p:cNvSpPr>
              <a:spLocks noMove="1" noResize="1"/>
            </p:cNvSpPr>
            <p:nvPr/>
          </p:nvSpPr>
          <p:spPr>
            <a:xfrm>
              <a:off x="9636806"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06" name="Group 55">
            <a:extLst>
              <a:ext uri="{FF2B5EF4-FFF2-40B4-BE49-F238E27FC236}">
                <a16:creationId xmlns:a16="http://schemas.microsoft.com/office/drawing/2014/main" id="{F44E1EF2-0B70-C3B7-62DA-A14EA4694517}"/>
              </a:ext>
            </a:extLst>
          </p:cNvPr>
          <p:cNvGrpSpPr/>
          <p:nvPr/>
        </p:nvGrpSpPr>
        <p:grpSpPr>
          <a:xfrm>
            <a:off x="6412054" y="4585947"/>
            <a:ext cx="1158685" cy="740407"/>
            <a:chOff x="9827806" y="6950061"/>
            <a:chExt cx="1738027" cy="1110611"/>
          </a:xfrm>
          <a:solidFill>
            <a:schemeClr val="bg1"/>
          </a:solidFill>
        </p:grpSpPr>
        <p:sp>
          <p:nvSpPr>
            <p:cNvPr id="207" name="Freeform 56">
              <a:extLst>
                <a:ext uri="{FF2B5EF4-FFF2-40B4-BE49-F238E27FC236}">
                  <a16:creationId xmlns:a16="http://schemas.microsoft.com/office/drawing/2014/main" id="{A94E06D0-5BD8-68A3-281B-CB42BEC04DDE}"/>
                </a:ext>
              </a:extLst>
            </p:cNvPr>
            <p:cNvSpPr>
              <a:spLocks noMove="1" noResize="1"/>
            </p:cNvSpPr>
            <p:nvPr/>
          </p:nvSpPr>
          <p:spPr>
            <a:xfrm>
              <a:off x="983732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08" name="Freeform 57">
              <a:extLst>
                <a:ext uri="{FF2B5EF4-FFF2-40B4-BE49-F238E27FC236}">
                  <a16:creationId xmlns:a16="http://schemas.microsoft.com/office/drawing/2014/main" id="{2CCCC68E-C5D8-86C0-77A1-72C66F330A06}"/>
                </a:ext>
              </a:extLst>
            </p:cNvPr>
            <p:cNvSpPr>
              <a:spLocks noMove="1" noResize="1"/>
            </p:cNvSpPr>
            <p:nvPr/>
          </p:nvSpPr>
          <p:spPr>
            <a:xfrm>
              <a:off x="9827806"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09" name="TextBox 59">
            <a:extLst>
              <a:ext uri="{FF2B5EF4-FFF2-40B4-BE49-F238E27FC236}">
                <a16:creationId xmlns:a16="http://schemas.microsoft.com/office/drawing/2014/main" id="{74C3A91A-E35E-98F3-854E-E0115906F2B0}"/>
              </a:ext>
            </a:extLst>
          </p:cNvPr>
          <p:cNvSpPr txBox="1"/>
          <p:nvPr/>
        </p:nvSpPr>
        <p:spPr>
          <a:xfrm>
            <a:off x="5108906" y="4649257"/>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Alexis Alexander</a:t>
            </a:r>
            <a:endParaRPr lang="en-US" sz="1100" dirty="0">
              <a:solidFill>
                <a:srgbClr val="000000"/>
              </a:solidFill>
              <a:latin typeface="Calibri"/>
            </a:endParaRPr>
          </a:p>
        </p:txBody>
      </p:sp>
      <p:sp>
        <p:nvSpPr>
          <p:cNvPr id="212" name="TextBox 64">
            <a:extLst>
              <a:ext uri="{FF2B5EF4-FFF2-40B4-BE49-F238E27FC236}">
                <a16:creationId xmlns:a16="http://schemas.microsoft.com/office/drawing/2014/main" id="{E2CE6EC8-E4C5-2B6B-FAE0-193A139D6C6E}"/>
              </a:ext>
            </a:extLst>
          </p:cNvPr>
          <p:cNvSpPr txBox="1"/>
          <p:nvPr/>
        </p:nvSpPr>
        <p:spPr>
          <a:xfrm>
            <a:off x="5533284" y="2335760"/>
            <a:ext cx="1066941" cy="61401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Director</a:t>
            </a:r>
          </a:p>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Agent</a:t>
            </a:r>
            <a:endParaRPr lang="en-US" sz="1400" dirty="0">
              <a:solidFill>
                <a:srgbClr val="000000"/>
              </a:solidFill>
              <a:latin typeface="Calibri"/>
            </a:endParaRPr>
          </a:p>
        </p:txBody>
      </p:sp>
      <p:sp>
        <p:nvSpPr>
          <p:cNvPr id="213" name="TextBox 63">
            <a:extLst>
              <a:ext uri="{FF2B5EF4-FFF2-40B4-BE49-F238E27FC236}">
                <a16:creationId xmlns:a16="http://schemas.microsoft.com/office/drawing/2014/main" id="{8CC15B82-4F1A-BBB2-B62E-E4FAF8A56EAA}"/>
              </a:ext>
            </a:extLst>
          </p:cNvPr>
          <p:cNvSpPr txBox="1"/>
          <p:nvPr/>
        </p:nvSpPr>
        <p:spPr>
          <a:xfrm>
            <a:off x="7979345" y="3428911"/>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FACS Agent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Mikhail Brown</a:t>
            </a:r>
            <a:endParaRPr lang="en-US" sz="1100" dirty="0">
              <a:solidFill>
                <a:srgbClr val="000000"/>
              </a:solidFill>
              <a:latin typeface="Calibri"/>
            </a:endParaRPr>
          </a:p>
        </p:txBody>
      </p:sp>
      <p:grpSp>
        <p:nvGrpSpPr>
          <p:cNvPr id="215" name="Group 28">
            <a:extLst>
              <a:ext uri="{FF2B5EF4-FFF2-40B4-BE49-F238E27FC236}">
                <a16:creationId xmlns:a16="http://schemas.microsoft.com/office/drawing/2014/main" id="{3325D011-CE7F-6597-F288-C3B1B0D60848}"/>
              </a:ext>
            </a:extLst>
          </p:cNvPr>
          <p:cNvGrpSpPr/>
          <p:nvPr/>
        </p:nvGrpSpPr>
        <p:grpSpPr>
          <a:xfrm>
            <a:off x="3204526" y="4468716"/>
            <a:ext cx="1158685" cy="740407"/>
            <a:chOff x="3333847" y="6768608"/>
            <a:chExt cx="1738027" cy="1110611"/>
          </a:xfrm>
        </p:grpSpPr>
        <p:sp>
          <p:nvSpPr>
            <p:cNvPr id="216" name="Freeform 29">
              <a:extLst>
                <a:ext uri="{FF2B5EF4-FFF2-40B4-BE49-F238E27FC236}">
                  <a16:creationId xmlns:a16="http://schemas.microsoft.com/office/drawing/2014/main" id="{F978F967-88A5-68B7-25BB-483D97BA4B7E}"/>
                </a:ext>
              </a:extLst>
            </p:cNvPr>
            <p:cNvSpPr>
              <a:spLocks noMove="1" noResize="1"/>
            </p:cNvSpPr>
            <p:nvPr/>
          </p:nvSpPr>
          <p:spPr>
            <a:xfrm>
              <a:off x="3343366"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7" name="Freeform 30">
              <a:extLst>
                <a:ext uri="{FF2B5EF4-FFF2-40B4-BE49-F238E27FC236}">
                  <a16:creationId xmlns:a16="http://schemas.microsoft.com/office/drawing/2014/main" id="{E87EC09C-C7EB-F056-7246-93543D507834}"/>
                </a:ext>
              </a:extLst>
            </p:cNvPr>
            <p:cNvSpPr>
              <a:spLocks noMove="1" noResize="1"/>
            </p:cNvSpPr>
            <p:nvPr/>
          </p:nvSpPr>
          <p:spPr>
            <a:xfrm>
              <a:off x="333384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18" name="Group 31">
            <a:extLst>
              <a:ext uri="{FF2B5EF4-FFF2-40B4-BE49-F238E27FC236}">
                <a16:creationId xmlns:a16="http://schemas.microsoft.com/office/drawing/2014/main" id="{7A932B49-9CDE-F77D-6A8C-90C2B1543D6B}"/>
              </a:ext>
            </a:extLst>
          </p:cNvPr>
          <p:cNvGrpSpPr/>
          <p:nvPr/>
        </p:nvGrpSpPr>
        <p:grpSpPr>
          <a:xfrm>
            <a:off x="3331859" y="4589685"/>
            <a:ext cx="1158685" cy="740407"/>
            <a:chOff x="3524847" y="6950061"/>
            <a:chExt cx="1738027" cy="1110611"/>
          </a:xfrm>
          <a:solidFill>
            <a:schemeClr val="bg1"/>
          </a:solidFill>
        </p:grpSpPr>
        <p:sp>
          <p:nvSpPr>
            <p:cNvPr id="219" name="Freeform 32">
              <a:extLst>
                <a:ext uri="{FF2B5EF4-FFF2-40B4-BE49-F238E27FC236}">
                  <a16:creationId xmlns:a16="http://schemas.microsoft.com/office/drawing/2014/main" id="{46F352AD-C4A8-A5A6-218D-0C7D7AB2C4C5}"/>
                </a:ext>
              </a:extLst>
            </p:cNvPr>
            <p:cNvSpPr>
              <a:spLocks noMove="1" noResize="1"/>
            </p:cNvSpPr>
            <p:nvPr/>
          </p:nvSpPr>
          <p:spPr>
            <a:xfrm>
              <a:off x="3534366"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20" name="Freeform 33">
              <a:extLst>
                <a:ext uri="{FF2B5EF4-FFF2-40B4-BE49-F238E27FC236}">
                  <a16:creationId xmlns:a16="http://schemas.microsoft.com/office/drawing/2014/main" id="{02654C74-F4A9-F49A-0F07-02B508BFAE63}"/>
                </a:ext>
              </a:extLst>
            </p:cNvPr>
            <p:cNvSpPr>
              <a:spLocks noMove="1" noResize="1"/>
            </p:cNvSpPr>
            <p:nvPr/>
          </p:nvSpPr>
          <p:spPr>
            <a:xfrm>
              <a:off x="352484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21" name="TextBox 62">
            <a:extLst>
              <a:ext uri="{FF2B5EF4-FFF2-40B4-BE49-F238E27FC236}">
                <a16:creationId xmlns:a16="http://schemas.microsoft.com/office/drawing/2014/main" id="{7369135F-AB88-5C26-0574-30494D6A59DB}"/>
              </a:ext>
            </a:extLst>
          </p:cNvPr>
          <p:cNvSpPr txBox="1"/>
          <p:nvPr/>
        </p:nvSpPr>
        <p:spPr>
          <a:xfrm>
            <a:off x="3423019" y="4662048"/>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 </a:t>
            </a:r>
            <a:r>
              <a:rPr lang="en-US" sz="1100" spc="-66" dirty="0">
                <a:solidFill>
                  <a:srgbClr val="000000"/>
                </a:solidFill>
                <a:latin typeface="Open Sans"/>
              </a:rPr>
              <a:t>Danielle Crain</a:t>
            </a:r>
            <a:endParaRPr lang="en-US" sz="1100" dirty="0">
              <a:solidFill>
                <a:srgbClr val="000000"/>
              </a:solidFill>
              <a:latin typeface="Calibri"/>
            </a:endParaRPr>
          </a:p>
        </p:txBody>
      </p:sp>
      <p:grpSp>
        <p:nvGrpSpPr>
          <p:cNvPr id="222" name="Group 22">
            <a:extLst>
              <a:ext uri="{FF2B5EF4-FFF2-40B4-BE49-F238E27FC236}">
                <a16:creationId xmlns:a16="http://schemas.microsoft.com/office/drawing/2014/main" id="{CA6E0D6B-75F5-5D88-4CCB-422E5AAC3AE1}"/>
              </a:ext>
            </a:extLst>
          </p:cNvPr>
          <p:cNvGrpSpPr/>
          <p:nvPr/>
        </p:nvGrpSpPr>
        <p:grpSpPr>
          <a:xfrm>
            <a:off x="6260811" y="3218405"/>
            <a:ext cx="1158685" cy="740407"/>
            <a:chOff x="4384337" y="5177113"/>
            <a:chExt cx="1738027" cy="1110611"/>
          </a:xfrm>
        </p:grpSpPr>
        <p:sp>
          <p:nvSpPr>
            <p:cNvPr id="223" name="Freeform 23">
              <a:extLst>
                <a:ext uri="{FF2B5EF4-FFF2-40B4-BE49-F238E27FC236}">
                  <a16:creationId xmlns:a16="http://schemas.microsoft.com/office/drawing/2014/main" id="{37C1A4A6-3880-A1AA-5F59-4E2D4D6FFB42}"/>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24" name="Freeform 24">
              <a:extLst>
                <a:ext uri="{FF2B5EF4-FFF2-40B4-BE49-F238E27FC236}">
                  <a16:creationId xmlns:a16="http://schemas.microsoft.com/office/drawing/2014/main" id="{A2552A74-43B6-6446-C380-85F41CB74E8A}"/>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25" name="Group 25">
            <a:extLst>
              <a:ext uri="{FF2B5EF4-FFF2-40B4-BE49-F238E27FC236}">
                <a16:creationId xmlns:a16="http://schemas.microsoft.com/office/drawing/2014/main" id="{9566AA12-BE36-8D08-C638-7E4B8971F016}"/>
              </a:ext>
            </a:extLst>
          </p:cNvPr>
          <p:cNvGrpSpPr/>
          <p:nvPr/>
        </p:nvGrpSpPr>
        <p:grpSpPr>
          <a:xfrm>
            <a:off x="6388144" y="3339368"/>
            <a:ext cx="1262946" cy="740407"/>
            <a:chOff x="4575337" y="5358557"/>
            <a:chExt cx="1738027" cy="1110611"/>
          </a:xfrm>
          <a:solidFill>
            <a:schemeClr val="bg1"/>
          </a:solidFill>
        </p:grpSpPr>
        <p:sp>
          <p:nvSpPr>
            <p:cNvPr id="226" name="Freeform 26">
              <a:extLst>
                <a:ext uri="{FF2B5EF4-FFF2-40B4-BE49-F238E27FC236}">
                  <a16:creationId xmlns:a16="http://schemas.microsoft.com/office/drawing/2014/main" id="{7C606035-CC6A-797D-A172-D68DD1A1EF18}"/>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27" name="Freeform 27">
              <a:extLst>
                <a:ext uri="{FF2B5EF4-FFF2-40B4-BE49-F238E27FC236}">
                  <a16:creationId xmlns:a16="http://schemas.microsoft.com/office/drawing/2014/main" id="{BB2AF421-53C5-AC25-68E6-5A4104CBB302}"/>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28" name="TextBox 63">
            <a:extLst>
              <a:ext uri="{FF2B5EF4-FFF2-40B4-BE49-F238E27FC236}">
                <a16:creationId xmlns:a16="http://schemas.microsoft.com/office/drawing/2014/main" id="{462A299F-D59E-1F23-66B4-4637A569FF54}"/>
              </a:ext>
            </a:extLst>
          </p:cNvPr>
          <p:cNvSpPr txBox="1"/>
          <p:nvPr/>
        </p:nvSpPr>
        <p:spPr>
          <a:xfrm>
            <a:off x="6462601" y="3406691"/>
            <a:ext cx="1128975" cy="539891"/>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Admin Asst.</a:t>
            </a:r>
          </a:p>
          <a:p>
            <a:pPr algn="ctr" defTabSz="609630">
              <a:lnSpc>
                <a:spcPct val="130120"/>
              </a:lnSpc>
              <a:defRPr sz="1800" b="0" i="0" u="none" strike="noStrike" kern="0" cap="none" spc="0" baseline="0">
                <a:solidFill>
                  <a:srgbClr val="000000"/>
                </a:solidFill>
                <a:uFillTx/>
              </a:defRPr>
            </a:pPr>
            <a:r>
              <a:rPr lang="en-US" sz="1100" dirty="0">
                <a:solidFill>
                  <a:srgbClr val="000000"/>
                </a:solidFill>
                <a:latin typeface="Open Sans" panose="020B0606030504020204" pitchFamily="34" charset="0"/>
                <a:ea typeface="Open Sans" panose="020B0606030504020204" pitchFamily="34" charset="0"/>
                <a:cs typeface="Open Sans" panose="020B0606030504020204" pitchFamily="34" charset="0"/>
              </a:rPr>
              <a:t>Sarah Reagin</a:t>
            </a:r>
          </a:p>
        </p:txBody>
      </p:sp>
      <p:grpSp>
        <p:nvGrpSpPr>
          <p:cNvPr id="229" name="Group 22">
            <a:extLst>
              <a:ext uri="{FF2B5EF4-FFF2-40B4-BE49-F238E27FC236}">
                <a16:creationId xmlns:a16="http://schemas.microsoft.com/office/drawing/2014/main" id="{B23152AF-758C-E677-DEBD-9604D0F29BAA}"/>
              </a:ext>
            </a:extLst>
          </p:cNvPr>
          <p:cNvGrpSpPr/>
          <p:nvPr/>
        </p:nvGrpSpPr>
        <p:grpSpPr>
          <a:xfrm>
            <a:off x="7973727" y="4458633"/>
            <a:ext cx="1158685" cy="740407"/>
            <a:chOff x="4384337" y="5177113"/>
            <a:chExt cx="1738027" cy="1110611"/>
          </a:xfrm>
        </p:grpSpPr>
        <p:sp>
          <p:nvSpPr>
            <p:cNvPr id="230" name="Freeform 23">
              <a:extLst>
                <a:ext uri="{FF2B5EF4-FFF2-40B4-BE49-F238E27FC236}">
                  <a16:creationId xmlns:a16="http://schemas.microsoft.com/office/drawing/2014/main" id="{156A5BEA-0C59-6613-5E35-5505E3BF758E}"/>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31" name="Freeform 24">
              <a:extLst>
                <a:ext uri="{FF2B5EF4-FFF2-40B4-BE49-F238E27FC236}">
                  <a16:creationId xmlns:a16="http://schemas.microsoft.com/office/drawing/2014/main" id="{F79D5D52-77E9-C370-81A0-B82017C345B0}"/>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32" name="Group 25">
            <a:extLst>
              <a:ext uri="{FF2B5EF4-FFF2-40B4-BE49-F238E27FC236}">
                <a16:creationId xmlns:a16="http://schemas.microsoft.com/office/drawing/2014/main" id="{C85273DD-CED3-35C8-BA92-B1EDA52CA14C}"/>
              </a:ext>
            </a:extLst>
          </p:cNvPr>
          <p:cNvGrpSpPr/>
          <p:nvPr/>
        </p:nvGrpSpPr>
        <p:grpSpPr>
          <a:xfrm>
            <a:off x="8107412" y="4589133"/>
            <a:ext cx="1158685" cy="740407"/>
            <a:chOff x="4575337" y="5358557"/>
            <a:chExt cx="1738027" cy="1110611"/>
          </a:xfrm>
          <a:solidFill>
            <a:schemeClr val="bg1"/>
          </a:solidFill>
        </p:grpSpPr>
        <p:sp>
          <p:nvSpPr>
            <p:cNvPr id="233" name="Freeform 26">
              <a:extLst>
                <a:ext uri="{FF2B5EF4-FFF2-40B4-BE49-F238E27FC236}">
                  <a16:creationId xmlns:a16="http://schemas.microsoft.com/office/drawing/2014/main" id="{B703FB29-3EB1-3659-A674-D1E7B92A5F5C}"/>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34" name="Freeform 27">
              <a:extLst>
                <a:ext uri="{FF2B5EF4-FFF2-40B4-BE49-F238E27FC236}">
                  <a16:creationId xmlns:a16="http://schemas.microsoft.com/office/drawing/2014/main" id="{B7CDABAF-9211-E6BB-AA4D-D3F334A1AEF1}"/>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grpSp>
      <p:sp>
        <p:nvSpPr>
          <p:cNvPr id="235" name="TextBox 63">
            <a:extLst>
              <a:ext uri="{FF2B5EF4-FFF2-40B4-BE49-F238E27FC236}">
                <a16:creationId xmlns:a16="http://schemas.microsoft.com/office/drawing/2014/main" id="{6D9F737B-B463-4818-44A5-D679AB035899}"/>
              </a:ext>
            </a:extLst>
          </p:cNvPr>
          <p:cNvSpPr txBox="1"/>
          <p:nvPr/>
        </p:nvSpPr>
        <p:spPr>
          <a:xfrm>
            <a:off x="8203662" y="4659877"/>
            <a:ext cx="963661" cy="522194"/>
          </a:xfrm>
          <a:prstGeom prst="rect">
            <a:avLst/>
          </a:prstGeom>
          <a:solidFill>
            <a:schemeClr val="bg1"/>
          </a:solid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FACS Asst. </a:t>
            </a:r>
            <a:r>
              <a:rPr lang="en-US" sz="1100" spc="-66" dirty="0">
                <a:solidFill>
                  <a:srgbClr val="000000"/>
                </a:solidFill>
                <a:latin typeface="Open Sans"/>
              </a:rPr>
              <a:t>Brittany Vincent</a:t>
            </a:r>
            <a:endParaRPr lang="en-US" sz="1100" dirty="0">
              <a:solidFill>
                <a:srgbClr val="000000"/>
              </a:solidFill>
              <a:latin typeface="Calibri"/>
            </a:endParaRPr>
          </a:p>
        </p:txBody>
      </p:sp>
      <p:sp>
        <p:nvSpPr>
          <p:cNvPr id="236" name="TextBox 59">
            <a:extLst>
              <a:ext uri="{FF2B5EF4-FFF2-40B4-BE49-F238E27FC236}">
                <a16:creationId xmlns:a16="http://schemas.microsoft.com/office/drawing/2014/main" id="{1DB6C9AF-5ECC-D556-42D5-F7F3029F9C78}"/>
              </a:ext>
            </a:extLst>
          </p:cNvPr>
          <p:cNvSpPr txBox="1"/>
          <p:nvPr/>
        </p:nvSpPr>
        <p:spPr>
          <a:xfrm>
            <a:off x="6502744" y="4647328"/>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Mikala Martin</a:t>
            </a:r>
            <a:endParaRPr lang="en-US" sz="1100" dirty="0">
              <a:solidFill>
                <a:srgbClr val="000000"/>
              </a:solidFill>
              <a:latin typeface="Calibri"/>
            </a:endParaRPr>
          </a:p>
        </p:txBody>
      </p:sp>
      <p:cxnSp>
        <p:nvCxnSpPr>
          <p:cNvPr id="238" name="Straight Connector 237">
            <a:extLst>
              <a:ext uri="{FF2B5EF4-FFF2-40B4-BE49-F238E27FC236}">
                <a16:creationId xmlns:a16="http://schemas.microsoft.com/office/drawing/2014/main" id="{30133BDC-4BDD-F608-A3A5-EFC000A6561E}"/>
              </a:ext>
            </a:extLst>
          </p:cNvPr>
          <p:cNvCxnSpPr>
            <a:cxnSpLocks/>
          </p:cNvCxnSpPr>
          <p:nvPr/>
        </p:nvCxnSpPr>
        <p:spPr>
          <a:xfrm flipH="1">
            <a:off x="1344838" y="4200490"/>
            <a:ext cx="1833441" cy="14942"/>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39" name="Straight Connector 238">
            <a:extLst>
              <a:ext uri="{FF2B5EF4-FFF2-40B4-BE49-F238E27FC236}">
                <a16:creationId xmlns:a16="http://schemas.microsoft.com/office/drawing/2014/main" id="{D13956C9-1C3C-5C1C-2631-44382CED2738}"/>
              </a:ext>
            </a:extLst>
          </p:cNvPr>
          <p:cNvCxnSpPr>
            <a:cxnSpLocks/>
          </p:cNvCxnSpPr>
          <p:nvPr/>
        </p:nvCxnSpPr>
        <p:spPr>
          <a:xfrm>
            <a:off x="2636779" y="4202016"/>
            <a:ext cx="0" cy="269358"/>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0" name="Straight Connector 239">
            <a:extLst>
              <a:ext uri="{FF2B5EF4-FFF2-40B4-BE49-F238E27FC236}">
                <a16:creationId xmlns:a16="http://schemas.microsoft.com/office/drawing/2014/main" id="{8902584A-C9C3-41C1-CC2D-977D8D42CAFB}"/>
              </a:ext>
            </a:extLst>
          </p:cNvPr>
          <p:cNvCxnSpPr>
            <a:cxnSpLocks/>
          </p:cNvCxnSpPr>
          <p:nvPr/>
        </p:nvCxnSpPr>
        <p:spPr>
          <a:xfrm>
            <a:off x="3133466" y="4200490"/>
            <a:ext cx="527557"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2" name="Straight Connector 241">
            <a:extLst>
              <a:ext uri="{FF2B5EF4-FFF2-40B4-BE49-F238E27FC236}">
                <a16:creationId xmlns:a16="http://schemas.microsoft.com/office/drawing/2014/main" id="{44B612B3-98B5-90DE-E084-483732A81352}"/>
              </a:ext>
            </a:extLst>
          </p:cNvPr>
          <p:cNvCxnSpPr>
            <a:cxnSpLocks/>
          </p:cNvCxnSpPr>
          <p:nvPr/>
        </p:nvCxnSpPr>
        <p:spPr>
          <a:xfrm>
            <a:off x="8503134" y="4081798"/>
            <a:ext cx="3003" cy="388807"/>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3" name="Straight Connector 242">
            <a:extLst>
              <a:ext uri="{FF2B5EF4-FFF2-40B4-BE49-F238E27FC236}">
                <a16:creationId xmlns:a16="http://schemas.microsoft.com/office/drawing/2014/main" id="{5F741C08-ECB2-9C98-3EAB-13D856355550}"/>
              </a:ext>
            </a:extLst>
          </p:cNvPr>
          <p:cNvCxnSpPr>
            <a:stCxn id="172" idx="2"/>
          </p:cNvCxnSpPr>
          <p:nvPr/>
        </p:nvCxnSpPr>
        <p:spPr>
          <a:xfrm flipH="1">
            <a:off x="6054031" y="2995266"/>
            <a:ext cx="5" cy="85266"/>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4" name="Straight Connector 243">
            <a:extLst>
              <a:ext uri="{FF2B5EF4-FFF2-40B4-BE49-F238E27FC236}">
                <a16:creationId xmlns:a16="http://schemas.microsoft.com/office/drawing/2014/main" id="{8A9C3C43-A508-4A2C-79A6-4916BDE27203}"/>
              </a:ext>
            </a:extLst>
          </p:cNvPr>
          <p:cNvCxnSpPr>
            <a:cxnSpLocks/>
          </p:cNvCxnSpPr>
          <p:nvPr/>
        </p:nvCxnSpPr>
        <p:spPr>
          <a:xfrm>
            <a:off x="5545546" y="3098638"/>
            <a:ext cx="2614676" cy="243"/>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5" name="Straight Connector 244">
            <a:extLst>
              <a:ext uri="{FF2B5EF4-FFF2-40B4-BE49-F238E27FC236}">
                <a16:creationId xmlns:a16="http://schemas.microsoft.com/office/drawing/2014/main" id="{316B31AF-ACF3-4597-B650-168848667D7D}"/>
              </a:ext>
            </a:extLst>
          </p:cNvPr>
          <p:cNvCxnSpPr/>
          <p:nvPr/>
        </p:nvCxnSpPr>
        <p:spPr>
          <a:xfrm>
            <a:off x="8160222" y="3098638"/>
            <a:ext cx="0" cy="11436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6" name="Straight Connector 245">
            <a:extLst>
              <a:ext uri="{FF2B5EF4-FFF2-40B4-BE49-F238E27FC236}">
                <a16:creationId xmlns:a16="http://schemas.microsoft.com/office/drawing/2014/main" id="{9B5654D1-7EA7-9FF1-7DFE-393D544A9258}"/>
              </a:ext>
            </a:extLst>
          </p:cNvPr>
          <p:cNvCxnSpPr>
            <a:cxnSpLocks/>
          </p:cNvCxnSpPr>
          <p:nvPr/>
        </p:nvCxnSpPr>
        <p:spPr>
          <a:xfrm flipH="1" flipV="1">
            <a:off x="3641260" y="3098604"/>
            <a:ext cx="1904286" cy="34"/>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8" name="Straight Connector 247">
            <a:extLst>
              <a:ext uri="{FF2B5EF4-FFF2-40B4-BE49-F238E27FC236}">
                <a16:creationId xmlns:a16="http://schemas.microsoft.com/office/drawing/2014/main" id="{2A740923-9CA5-BC43-7150-6A5174D72451}"/>
              </a:ext>
            </a:extLst>
          </p:cNvPr>
          <p:cNvCxnSpPr>
            <a:endCxn id="224" idx="0"/>
          </p:cNvCxnSpPr>
          <p:nvPr/>
        </p:nvCxnSpPr>
        <p:spPr>
          <a:xfrm>
            <a:off x="6840150" y="3098604"/>
            <a:ext cx="4" cy="11980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49" name="Straight Connector 248">
            <a:extLst>
              <a:ext uri="{FF2B5EF4-FFF2-40B4-BE49-F238E27FC236}">
                <a16:creationId xmlns:a16="http://schemas.microsoft.com/office/drawing/2014/main" id="{D27DAF7F-EE91-66D8-2EC7-F3AE4290B063}"/>
              </a:ext>
            </a:extLst>
          </p:cNvPr>
          <p:cNvCxnSpPr>
            <a:cxnSpLocks/>
          </p:cNvCxnSpPr>
          <p:nvPr/>
        </p:nvCxnSpPr>
        <p:spPr>
          <a:xfrm>
            <a:off x="6054031" y="3101500"/>
            <a:ext cx="0" cy="1230329"/>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50" name="Straight Connector 249">
            <a:extLst>
              <a:ext uri="{FF2B5EF4-FFF2-40B4-BE49-F238E27FC236}">
                <a16:creationId xmlns:a16="http://schemas.microsoft.com/office/drawing/2014/main" id="{1E591B2F-4A95-A2AA-6F02-3FB13FF9CDF4}"/>
              </a:ext>
            </a:extLst>
          </p:cNvPr>
          <p:cNvCxnSpPr>
            <a:cxnSpLocks/>
          </p:cNvCxnSpPr>
          <p:nvPr/>
        </p:nvCxnSpPr>
        <p:spPr>
          <a:xfrm flipH="1">
            <a:off x="5470098" y="4331829"/>
            <a:ext cx="579338"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51" name="Straight Connector 250">
            <a:extLst>
              <a:ext uri="{FF2B5EF4-FFF2-40B4-BE49-F238E27FC236}">
                <a16:creationId xmlns:a16="http://schemas.microsoft.com/office/drawing/2014/main" id="{87D272E3-1E90-88A8-F43B-EDD4CEDEBB1F}"/>
              </a:ext>
            </a:extLst>
          </p:cNvPr>
          <p:cNvCxnSpPr>
            <a:cxnSpLocks/>
          </p:cNvCxnSpPr>
          <p:nvPr/>
        </p:nvCxnSpPr>
        <p:spPr>
          <a:xfrm>
            <a:off x="6021866" y="4331829"/>
            <a:ext cx="739623"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52" name="Straight Connector 251">
            <a:extLst>
              <a:ext uri="{FF2B5EF4-FFF2-40B4-BE49-F238E27FC236}">
                <a16:creationId xmlns:a16="http://schemas.microsoft.com/office/drawing/2014/main" id="{B6ABE187-C2F2-E5FC-6E34-B62DE55D7318}"/>
              </a:ext>
            </a:extLst>
          </p:cNvPr>
          <p:cNvCxnSpPr>
            <a:cxnSpLocks/>
          </p:cNvCxnSpPr>
          <p:nvPr/>
        </p:nvCxnSpPr>
        <p:spPr>
          <a:xfrm>
            <a:off x="5480298" y="4331829"/>
            <a:ext cx="0" cy="13134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253" name="Straight Connector 252">
            <a:extLst>
              <a:ext uri="{FF2B5EF4-FFF2-40B4-BE49-F238E27FC236}">
                <a16:creationId xmlns:a16="http://schemas.microsoft.com/office/drawing/2014/main" id="{81451D28-C285-DEBB-201F-34D36D330888}"/>
              </a:ext>
            </a:extLst>
          </p:cNvPr>
          <p:cNvCxnSpPr>
            <a:cxnSpLocks/>
          </p:cNvCxnSpPr>
          <p:nvPr/>
        </p:nvCxnSpPr>
        <p:spPr>
          <a:xfrm>
            <a:off x="6754638" y="4331829"/>
            <a:ext cx="0" cy="137692"/>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grpSp>
        <p:nvGrpSpPr>
          <p:cNvPr id="254" name="Group 40">
            <a:extLst>
              <a:ext uri="{FF2B5EF4-FFF2-40B4-BE49-F238E27FC236}">
                <a16:creationId xmlns:a16="http://schemas.microsoft.com/office/drawing/2014/main" id="{3059B475-3126-03C1-C084-81D35F6C4950}"/>
              </a:ext>
            </a:extLst>
          </p:cNvPr>
          <p:cNvGrpSpPr/>
          <p:nvPr/>
        </p:nvGrpSpPr>
        <p:grpSpPr>
          <a:xfrm>
            <a:off x="3133466" y="3218063"/>
            <a:ext cx="1158685" cy="740407"/>
            <a:chOff x="8586307" y="5177113"/>
            <a:chExt cx="1738027" cy="1110611"/>
          </a:xfrm>
        </p:grpSpPr>
        <p:sp>
          <p:nvSpPr>
            <p:cNvPr id="255" name="Freeform 41">
              <a:extLst>
                <a:ext uri="{FF2B5EF4-FFF2-40B4-BE49-F238E27FC236}">
                  <a16:creationId xmlns:a16="http://schemas.microsoft.com/office/drawing/2014/main" id="{9C5BACE2-E87F-CF50-5D38-F7148920D665}"/>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56" name="Freeform 42">
              <a:extLst>
                <a:ext uri="{FF2B5EF4-FFF2-40B4-BE49-F238E27FC236}">
                  <a16:creationId xmlns:a16="http://schemas.microsoft.com/office/drawing/2014/main" id="{C12E6DED-8F17-F6FB-5E70-26A87ECA7EA7}"/>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57" name="Group 43">
            <a:extLst>
              <a:ext uri="{FF2B5EF4-FFF2-40B4-BE49-F238E27FC236}">
                <a16:creationId xmlns:a16="http://schemas.microsoft.com/office/drawing/2014/main" id="{7EF1E10F-0BCE-2D85-6B63-2809EE4393A4}"/>
              </a:ext>
            </a:extLst>
          </p:cNvPr>
          <p:cNvGrpSpPr/>
          <p:nvPr/>
        </p:nvGrpSpPr>
        <p:grpSpPr>
          <a:xfrm>
            <a:off x="3260799" y="3339026"/>
            <a:ext cx="1158685" cy="740407"/>
            <a:chOff x="8777307" y="5358557"/>
            <a:chExt cx="1738027" cy="1110611"/>
          </a:xfrm>
          <a:solidFill>
            <a:schemeClr val="bg1"/>
          </a:solidFill>
        </p:grpSpPr>
        <p:sp>
          <p:nvSpPr>
            <p:cNvPr id="258" name="Freeform 44">
              <a:extLst>
                <a:ext uri="{FF2B5EF4-FFF2-40B4-BE49-F238E27FC236}">
                  <a16:creationId xmlns:a16="http://schemas.microsoft.com/office/drawing/2014/main" id="{A30B600C-1BF8-E241-E9E4-91E334C5FEB8}"/>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59" name="Freeform 45">
              <a:extLst>
                <a:ext uri="{FF2B5EF4-FFF2-40B4-BE49-F238E27FC236}">
                  <a16:creationId xmlns:a16="http://schemas.microsoft.com/office/drawing/2014/main" id="{BE8AE20F-BB84-8618-8128-7FA1815B0603}"/>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60" name="TextBox 63">
            <a:extLst>
              <a:ext uri="{FF2B5EF4-FFF2-40B4-BE49-F238E27FC236}">
                <a16:creationId xmlns:a16="http://schemas.microsoft.com/office/drawing/2014/main" id="{8E4084F6-2879-F6FA-4232-1EF07D4C9182}"/>
              </a:ext>
            </a:extLst>
          </p:cNvPr>
          <p:cNvSpPr txBox="1"/>
          <p:nvPr/>
        </p:nvSpPr>
        <p:spPr>
          <a:xfrm>
            <a:off x="3316352" y="3456472"/>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Agent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Aleshia Lewis</a:t>
            </a:r>
            <a:endParaRPr lang="en-US" sz="1100" dirty="0">
              <a:solidFill>
                <a:srgbClr val="000000"/>
              </a:solidFill>
              <a:latin typeface="Calibri"/>
            </a:endParaRPr>
          </a:p>
        </p:txBody>
      </p:sp>
      <p:cxnSp>
        <p:nvCxnSpPr>
          <p:cNvPr id="261" name="Straight Connector 260">
            <a:extLst>
              <a:ext uri="{FF2B5EF4-FFF2-40B4-BE49-F238E27FC236}">
                <a16:creationId xmlns:a16="http://schemas.microsoft.com/office/drawing/2014/main" id="{EA124B0E-419B-AB4B-C9AA-BC3112EFD6B2}"/>
              </a:ext>
            </a:extLst>
          </p:cNvPr>
          <p:cNvCxnSpPr/>
          <p:nvPr/>
        </p:nvCxnSpPr>
        <p:spPr>
          <a:xfrm>
            <a:off x="3647612" y="3111723"/>
            <a:ext cx="0" cy="11436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grpSp>
        <p:nvGrpSpPr>
          <p:cNvPr id="263" name="Group 40">
            <a:extLst>
              <a:ext uri="{FF2B5EF4-FFF2-40B4-BE49-F238E27FC236}">
                <a16:creationId xmlns:a16="http://schemas.microsoft.com/office/drawing/2014/main" id="{E41B8701-143C-287E-9A15-C2AB9D41841C}"/>
              </a:ext>
            </a:extLst>
          </p:cNvPr>
          <p:cNvGrpSpPr/>
          <p:nvPr/>
        </p:nvGrpSpPr>
        <p:grpSpPr>
          <a:xfrm>
            <a:off x="408069" y="4471380"/>
            <a:ext cx="1158685" cy="740407"/>
            <a:chOff x="8586307" y="5177113"/>
            <a:chExt cx="1738027" cy="1110611"/>
          </a:xfrm>
        </p:grpSpPr>
        <p:sp>
          <p:nvSpPr>
            <p:cNvPr id="264" name="Freeform 41">
              <a:extLst>
                <a:ext uri="{FF2B5EF4-FFF2-40B4-BE49-F238E27FC236}">
                  <a16:creationId xmlns:a16="http://schemas.microsoft.com/office/drawing/2014/main" id="{18FEE955-2D10-BC76-BC33-0A4DFDA8BC52}"/>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65" name="Freeform 42">
              <a:extLst>
                <a:ext uri="{FF2B5EF4-FFF2-40B4-BE49-F238E27FC236}">
                  <a16:creationId xmlns:a16="http://schemas.microsoft.com/office/drawing/2014/main" id="{A4D63B3C-10BF-A676-3751-D92800CE50D6}"/>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66" name="Group 43">
            <a:extLst>
              <a:ext uri="{FF2B5EF4-FFF2-40B4-BE49-F238E27FC236}">
                <a16:creationId xmlns:a16="http://schemas.microsoft.com/office/drawing/2014/main" id="{8F4710FF-ACC8-0B93-5C65-D07B6FBE664D}"/>
              </a:ext>
            </a:extLst>
          </p:cNvPr>
          <p:cNvGrpSpPr/>
          <p:nvPr/>
        </p:nvGrpSpPr>
        <p:grpSpPr>
          <a:xfrm>
            <a:off x="535402" y="4592343"/>
            <a:ext cx="1158685" cy="740407"/>
            <a:chOff x="8777307" y="5358557"/>
            <a:chExt cx="1738027" cy="1110611"/>
          </a:xfrm>
          <a:solidFill>
            <a:schemeClr val="bg1"/>
          </a:solidFill>
        </p:grpSpPr>
        <p:sp>
          <p:nvSpPr>
            <p:cNvPr id="267" name="Freeform 44">
              <a:extLst>
                <a:ext uri="{FF2B5EF4-FFF2-40B4-BE49-F238E27FC236}">
                  <a16:creationId xmlns:a16="http://schemas.microsoft.com/office/drawing/2014/main" id="{064F7B0E-281A-3793-5495-785F6A659B45}"/>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68" name="Freeform 45">
              <a:extLst>
                <a:ext uri="{FF2B5EF4-FFF2-40B4-BE49-F238E27FC236}">
                  <a16:creationId xmlns:a16="http://schemas.microsoft.com/office/drawing/2014/main" id="{4E056666-9282-1898-940E-21445B9566CB}"/>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69" name="TextBox 63">
            <a:extLst>
              <a:ext uri="{FF2B5EF4-FFF2-40B4-BE49-F238E27FC236}">
                <a16:creationId xmlns:a16="http://schemas.microsoft.com/office/drawing/2014/main" id="{D476B990-9D64-7147-DFE5-7591F9000E21}"/>
              </a:ext>
            </a:extLst>
          </p:cNvPr>
          <p:cNvSpPr txBox="1"/>
          <p:nvPr/>
        </p:nvSpPr>
        <p:spPr>
          <a:xfrm>
            <a:off x="590955" y="4709789"/>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Quiana Malcome</a:t>
            </a:r>
            <a:endParaRPr lang="en-US" sz="1100" dirty="0">
              <a:solidFill>
                <a:srgbClr val="000000"/>
              </a:solidFill>
              <a:latin typeface="Calibri"/>
            </a:endParaRPr>
          </a:p>
        </p:txBody>
      </p:sp>
      <p:grpSp>
        <p:nvGrpSpPr>
          <p:cNvPr id="270" name="Group 40">
            <a:extLst>
              <a:ext uri="{FF2B5EF4-FFF2-40B4-BE49-F238E27FC236}">
                <a16:creationId xmlns:a16="http://schemas.microsoft.com/office/drawing/2014/main" id="{0E0E2766-5786-7FE2-A3F7-11733E4A4BA1}"/>
              </a:ext>
            </a:extLst>
          </p:cNvPr>
          <p:cNvGrpSpPr/>
          <p:nvPr/>
        </p:nvGrpSpPr>
        <p:grpSpPr>
          <a:xfrm>
            <a:off x="1808716" y="4471380"/>
            <a:ext cx="1158685" cy="740407"/>
            <a:chOff x="8586307" y="5177113"/>
            <a:chExt cx="1738027" cy="1110611"/>
          </a:xfrm>
        </p:grpSpPr>
        <p:sp>
          <p:nvSpPr>
            <p:cNvPr id="271" name="Freeform 41">
              <a:extLst>
                <a:ext uri="{FF2B5EF4-FFF2-40B4-BE49-F238E27FC236}">
                  <a16:creationId xmlns:a16="http://schemas.microsoft.com/office/drawing/2014/main" id="{91FF667B-F6C9-428D-9E3E-B16A32C219A0}"/>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72" name="Freeform 42">
              <a:extLst>
                <a:ext uri="{FF2B5EF4-FFF2-40B4-BE49-F238E27FC236}">
                  <a16:creationId xmlns:a16="http://schemas.microsoft.com/office/drawing/2014/main" id="{42F13D6A-D87E-0EFD-5218-56812BB47894}"/>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73" name="Group 43">
            <a:extLst>
              <a:ext uri="{FF2B5EF4-FFF2-40B4-BE49-F238E27FC236}">
                <a16:creationId xmlns:a16="http://schemas.microsoft.com/office/drawing/2014/main" id="{5B6F200B-6C84-CEFF-1F8F-226594D7F5C9}"/>
              </a:ext>
            </a:extLst>
          </p:cNvPr>
          <p:cNvGrpSpPr/>
          <p:nvPr/>
        </p:nvGrpSpPr>
        <p:grpSpPr>
          <a:xfrm>
            <a:off x="1936049" y="4592343"/>
            <a:ext cx="1158685" cy="740407"/>
            <a:chOff x="8777307" y="5358557"/>
            <a:chExt cx="1738027" cy="1110611"/>
          </a:xfrm>
          <a:solidFill>
            <a:schemeClr val="bg1"/>
          </a:solidFill>
        </p:grpSpPr>
        <p:sp>
          <p:nvSpPr>
            <p:cNvPr id="274" name="Freeform 44">
              <a:extLst>
                <a:ext uri="{FF2B5EF4-FFF2-40B4-BE49-F238E27FC236}">
                  <a16:creationId xmlns:a16="http://schemas.microsoft.com/office/drawing/2014/main" id="{FD33490A-FC67-AA04-11C6-843F2D6DAE19}"/>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75" name="Freeform 45">
              <a:extLst>
                <a:ext uri="{FF2B5EF4-FFF2-40B4-BE49-F238E27FC236}">
                  <a16:creationId xmlns:a16="http://schemas.microsoft.com/office/drawing/2014/main" id="{AE0FC079-E200-862A-564E-B75B87BEFD8B}"/>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276" name="TextBox 63">
            <a:extLst>
              <a:ext uri="{FF2B5EF4-FFF2-40B4-BE49-F238E27FC236}">
                <a16:creationId xmlns:a16="http://schemas.microsoft.com/office/drawing/2014/main" id="{4D1F7927-5A4E-8035-43F3-EB3F28A5BBB1}"/>
              </a:ext>
            </a:extLst>
          </p:cNvPr>
          <p:cNvSpPr txBox="1"/>
          <p:nvPr/>
        </p:nvSpPr>
        <p:spPr>
          <a:xfrm>
            <a:off x="1991602" y="4709789"/>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Quadarius Hardy</a:t>
            </a:r>
            <a:endParaRPr lang="en-US" sz="1100" dirty="0">
              <a:solidFill>
                <a:srgbClr val="000000"/>
              </a:solidFill>
              <a:latin typeface="Calibri"/>
            </a:endParaRPr>
          </a:p>
        </p:txBody>
      </p:sp>
      <p:cxnSp>
        <p:nvCxnSpPr>
          <p:cNvPr id="278" name="Straight Connector 277">
            <a:extLst>
              <a:ext uri="{FF2B5EF4-FFF2-40B4-BE49-F238E27FC236}">
                <a16:creationId xmlns:a16="http://schemas.microsoft.com/office/drawing/2014/main" id="{60921536-ABB3-FB8F-D3DF-BCC6005EE035}"/>
              </a:ext>
            </a:extLst>
          </p:cNvPr>
          <p:cNvCxnSpPr>
            <a:cxnSpLocks/>
          </p:cNvCxnSpPr>
          <p:nvPr/>
        </p:nvCxnSpPr>
        <p:spPr>
          <a:xfrm>
            <a:off x="1338486" y="4200490"/>
            <a:ext cx="0" cy="26903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sp>
        <p:nvSpPr>
          <p:cNvPr id="292" name="AutoShape 9">
            <a:extLst>
              <a:ext uri="{FF2B5EF4-FFF2-40B4-BE49-F238E27FC236}">
                <a16:creationId xmlns:a16="http://schemas.microsoft.com/office/drawing/2014/main" id="{AE43B4EF-A487-2411-ADAB-4D32812E0671}"/>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Tree>
    <p:extLst>
      <p:ext uri="{BB962C8B-B14F-4D97-AF65-F5344CB8AC3E}">
        <p14:creationId xmlns:p14="http://schemas.microsoft.com/office/powerpoint/2010/main" val="4119769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cxnSp>
        <p:nvCxnSpPr>
          <p:cNvPr id="2" name="Straight Connector 1">
            <a:extLst>
              <a:ext uri="{FF2B5EF4-FFF2-40B4-BE49-F238E27FC236}">
                <a16:creationId xmlns:a16="http://schemas.microsoft.com/office/drawing/2014/main" id="{6842631E-E4E2-24B6-FE08-9767F60B56F4}"/>
              </a:ext>
            </a:extLst>
          </p:cNvPr>
          <p:cNvCxnSpPr>
            <a:cxnSpLocks/>
          </p:cNvCxnSpPr>
          <p:nvPr/>
        </p:nvCxnSpPr>
        <p:spPr>
          <a:xfrm>
            <a:off x="3647770" y="4079433"/>
            <a:ext cx="0" cy="393267"/>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pic>
        <p:nvPicPr>
          <p:cNvPr id="3" name="Picture 12">
            <a:extLst>
              <a:ext uri="{FF2B5EF4-FFF2-40B4-BE49-F238E27FC236}">
                <a16:creationId xmlns:a16="http://schemas.microsoft.com/office/drawing/2014/main" id="{D258EB0C-E72B-47E9-56B1-9DAC1F492A83}"/>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896545" y="3118116"/>
            <a:ext cx="1413357" cy="345991"/>
          </a:xfrm>
          <a:prstGeom prst="rect">
            <a:avLst/>
          </a:prstGeom>
          <a:noFill/>
          <a:ln cap="flat">
            <a:noFill/>
          </a:ln>
        </p:spPr>
      </p:pic>
      <p:pic>
        <p:nvPicPr>
          <p:cNvPr id="4" name="Picture 15">
            <a:extLst>
              <a:ext uri="{FF2B5EF4-FFF2-40B4-BE49-F238E27FC236}">
                <a16:creationId xmlns:a16="http://schemas.microsoft.com/office/drawing/2014/main" id="{04E3AB11-AACB-5E45-1281-A7130B3A6F4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21526414">
            <a:off x="3495727" y="3165909"/>
            <a:ext cx="1413357" cy="345991"/>
          </a:xfrm>
          <a:prstGeom prst="rect">
            <a:avLst/>
          </a:prstGeom>
          <a:noFill/>
          <a:ln cap="flat">
            <a:noFill/>
          </a:ln>
        </p:spPr>
      </p:pic>
      <p:grpSp>
        <p:nvGrpSpPr>
          <p:cNvPr id="5" name="Group 16">
            <a:extLst>
              <a:ext uri="{FF2B5EF4-FFF2-40B4-BE49-F238E27FC236}">
                <a16:creationId xmlns:a16="http://schemas.microsoft.com/office/drawing/2014/main" id="{D234BADF-772F-615D-B80F-C91F013DA70F}"/>
              </a:ext>
            </a:extLst>
          </p:cNvPr>
          <p:cNvGrpSpPr/>
          <p:nvPr/>
        </p:nvGrpSpPr>
        <p:grpSpPr>
          <a:xfrm>
            <a:off x="5347360" y="2115791"/>
            <a:ext cx="1158685" cy="740407"/>
            <a:chOff x="6485327" y="3585618"/>
            <a:chExt cx="1738027" cy="1110611"/>
          </a:xfrm>
        </p:grpSpPr>
        <p:sp>
          <p:nvSpPr>
            <p:cNvPr id="6" name="Freeform 17">
              <a:extLst>
                <a:ext uri="{FF2B5EF4-FFF2-40B4-BE49-F238E27FC236}">
                  <a16:creationId xmlns:a16="http://schemas.microsoft.com/office/drawing/2014/main" id="{CE8118CA-2EC6-B1E6-5A90-D544C36CD894}"/>
                </a:ext>
              </a:extLst>
            </p:cNvPr>
            <p:cNvSpPr>
              <a:spLocks noMove="1" noResize="1"/>
            </p:cNvSpPr>
            <p:nvPr/>
          </p:nvSpPr>
          <p:spPr>
            <a:xfrm>
              <a:off x="6494846" y="3595137"/>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7" name="Freeform 18">
              <a:extLst>
                <a:ext uri="{FF2B5EF4-FFF2-40B4-BE49-F238E27FC236}">
                  <a16:creationId xmlns:a16="http://schemas.microsoft.com/office/drawing/2014/main" id="{A3FF0FA3-BF26-8CE1-59CE-B4CE82CCB926}"/>
                </a:ext>
              </a:extLst>
            </p:cNvPr>
            <p:cNvSpPr>
              <a:spLocks noMove="1" noResize="1"/>
            </p:cNvSpPr>
            <p:nvPr/>
          </p:nvSpPr>
          <p:spPr>
            <a:xfrm>
              <a:off x="6485327" y="358561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8" name="Group 19">
            <a:extLst>
              <a:ext uri="{FF2B5EF4-FFF2-40B4-BE49-F238E27FC236}">
                <a16:creationId xmlns:a16="http://schemas.microsoft.com/office/drawing/2014/main" id="{9E8A3D8D-54A6-680D-A99E-09CD94053164}"/>
              </a:ext>
            </a:extLst>
          </p:cNvPr>
          <p:cNvGrpSpPr/>
          <p:nvPr/>
        </p:nvGrpSpPr>
        <p:grpSpPr>
          <a:xfrm>
            <a:off x="5474693" y="2236753"/>
            <a:ext cx="1158685" cy="740407"/>
            <a:chOff x="6676327" y="3767062"/>
            <a:chExt cx="1738027" cy="1110611"/>
          </a:xfrm>
          <a:solidFill>
            <a:schemeClr val="bg1"/>
          </a:solidFill>
        </p:grpSpPr>
        <p:sp>
          <p:nvSpPr>
            <p:cNvPr id="10" name="Freeform 20">
              <a:extLst>
                <a:ext uri="{FF2B5EF4-FFF2-40B4-BE49-F238E27FC236}">
                  <a16:creationId xmlns:a16="http://schemas.microsoft.com/office/drawing/2014/main" id="{EF4C97E6-B0A7-8A43-56CA-1224635E64C9}"/>
                </a:ext>
              </a:extLst>
            </p:cNvPr>
            <p:cNvSpPr>
              <a:spLocks noMove="1" noResize="1"/>
            </p:cNvSpPr>
            <p:nvPr/>
          </p:nvSpPr>
          <p:spPr>
            <a:xfrm>
              <a:off x="6685845" y="377659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2" name="Freeform 21">
              <a:extLst>
                <a:ext uri="{FF2B5EF4-FFF2-40B4-BE49-F238E27FC236}">
                  <a16:creationId xmlns:a16="http://schemas.microsoft.com/office/drawing/2014/main" id="{409123D6-7079-1DB3-E43E-10391FF37BF7}"/>
                </a:ext>
              </a:extLst>
            </p:cNvPr>
            <p:cNvSpPr>
              <a:spLocks noMove="1" noResize="1"/>
            </p:cNvSpPr>
            <p:nvPr/>
          </p:nvSpPr>
          <p:spPr>
            <a:xfrm>
              <a:off x="6676327" y="3767062"/>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3" name="Group 40">
            <a:extLst>
              <a:ext uri="{FF2B5EF4-FFF2-40B4-BE49-F238E27FC236}">
                <a16:creationId xmlns:a16="http://schemas.microsoft.com/office/drawing/2014/main" id="{8AFB9F91-4FD8-05B6-7420-D7CD56695EF9}"/>
              </a:ext>
            </a:extLst>
          </p:cNvPr>
          <p:cNvGrpSpPr/>
          <p:nvPr/>
        </p:nvGrpSpPr>
        <p:grpSpPr>
          <a:xfrm>
            <a:off x="7796459" y="3212999"/>
            <a:ext cx="1158685" cy="740407"/>
            <a:chOff x="8586307" y="5177113"/>
            <a:chExt cx="1738027" cy="1110611"/>
          </a:xfrm>
        </p:grpSpPr>
        <p:sp>
          <p:nvSpPr>
            <p:cNvPr id="21" name="Freeform 41">
              <a:extLst>
                <a:ext uri="{FF2B5EF4-FFF2-40B4-BE49-F238E27FC236}">
                  <a16:creationId xmlns:a16="http://schemas.microsoft.com/office/drawing/2014/main" id="{70BB0BE1-7470-350D-2F5A-021E6D1E3020}"/>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2" name="Freeform 42">
              <a:extLst>
                <a:ext uri="{FF2B5EF4-FFF2-40B4-BE49-F238E27FC236}">
                  <a16:creationId xmlns:a16="http://schemas.microsoft.com/office/drawing/2014/main" id="{92EB0D16-F559-4632-87B9-C9DE4069113E}"/>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3" name="Group 43">
            <a:extLst>
              <a:ext uri="{FF2B5EF4-FFF2-40B4-BE49-F238E27FC236}">
                <a16:creationId xmlns:a16="http://schemas.microsoft.com/office/drawing/2014/main" id="{FD26BF81-A948-9572-0414-D6EBE6AD113B}"/>
              </a:ext>
            </a:extLst>
          </p:cNvPr>
          <p:cNvGrpSpPr/>
          <p:nvPr/>
        </p:nvGrpSpPr>
        <p:grpSpPr>
          <a:xfrm>
            <a:off x="7923792" y="3333962"/>
            <a:ext cx="1158685" cy="740407"/>
            <a:chOff x="8777307" y="5358557"/>
            <a:chExt cx="1738027" cy="1110611"/>
          </a:xfrm>
          <a:solidFill>
            <a:schemeClr val="bg1"/>
          </a:solidFill>
        </p:grpSpPr>
        <p:sp>
          <p:nvSpPr>
            <p:cNvPr id="24" name="Freeform 44">
              <a:extLst>
                <a:ext uri="{FF2B5EF4-FFF2-40B4-BE49-F238E27FC236}">
                  <a16:creationId xmlns:a16="http://schemas.microsoft.com/office/drawing/2014/main" id="{FB93FBB6-CE6A-F9B7-A8DC-1E92A6CC4001}"/>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5" name="Freeform 45">
              <a:extLst>
                <a:ext uri="{FF2B5EF4-FFF2-40B4-BE49-F238E27FC236}">
                  <a16:creationId xmlns:a16="http://schemas.microsoft.com/office/drawing/2014/main" id="{546AEF1F-C3E3-AF88-CB4D-D2BEB489C081}"/>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6" name="Group 46">
            <a:extLst>
              <a:ext uri="{FF2B5EF4-FFF2-40B4-BE49-F238E27FC236}">
                <a16:creationId xmlns:a16="http://schemas.microsoft.com/office/drawing/2014/main" id="{43BDDCC9-D8DD-5D7B-52FC-3979495C5E79}"/>
              </a:ext>
            </a:extLst>
          </p:cNvPr>
          <p:cNvGrpSpPr/>
          <p:nvPr/>
        </p:nvGrpSpPr>
        <p:grpSpPr>
          <a:xfrm>
            <a:off x="4884061" y="4464978"/>
            <a:ext cx="1158685" cy="740407"/>
            <a:chOff x="7535817" y="6768608"/>
            <a:chExt cx="1738027" cy="1110611"/>
          </a:xfrm>
        </p:grpSpPr>
        <p:sp>
          <p:nvSpPr>
            <p:cNvPr id="27" name="Freeform 47">
              <a:extLst>
                <a:ext uri="{FF2B5EF4-FFF2-40B4-BE49-F238E27FC236}">
                  <a16:creationId xmlns:a16="http://schemas.microsoft.com/office/drawing/2014/main" id="{7626A397-0D8B-0EA5-359F-E674BB9EF809}"/>
                </a:ext>
              </a:extLst>
            </p:cNvPr>
            <p:cNvSpPr>
              <a:spLocks noMove="1" noResize="1"/>
            </p:cNvSpPr>
            <p:nvPr/>
          </p:nvSpPr>
          <p:spPr>
            <a:xfrm>
              <a:off x="754534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8" name="Freeform 48">
              <a:extLst>
                <a:ext uri="{FF2B5EF4-FFF2-40B4-BE49-F238E27FC236}">
                  <a16:creationId xmlns:a16="http://schemas.microsoft.com/office/drawing/2014/main" id="{6F564C0F-FD8E-BFB5-55AF-103C502C23E4}"/>
                </a:ext>
              </a:extLst>
            </p:cNvPr>
            <p:cNvSpPr>
              <a:spLocks noMove="1" noResize="1"/>
            </p:cNvSpPr>
            <p:nvPr/>
          </p:nvSpPr>
          <p:spPr>
            <a:xfrm>
              <a:off x="753581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29" name="Group 49">
            <a:extLst>
              <a:ext uri="{FF2B5EF4-FFF2-40B4-BE49-F238E27FC236}">
                <a16:creationId xmlns:a16="http://schemas.microsoft.com/office/drawing/2014/main" id="{D58C4422-1C12-AB43-BBA3-315C4F9D6329}"/>
              </a:ext>
            </a:extLst>
          </p:cNvPr>
          <p:cNvGrpSpPr/>
          <p:nvPr/>
        </p:nvGrpSpPr>
        <p:grpSpPr>
          <a:xfrm>
            <a:off x="5011395" y="4585947"/>
            <a:ext cx="1158685" cy="740407"/>
            <a:chOff x="7726817" y="6950061"/>
            <a:chExt cx="1738027" cy="1110611"/>
          </a:xfrm>
          <a:solidFill>
            <a:schemeClr val="bg1"/>
          </a:solidFill>
        </p:grpSpPr>
        <p:sp>
          <p:nvSpPr>
            <p:cNvPr id="30" name="Freeform 50">
              <a:extLst>
                <a:ext uri="{FF2B5EF4-FFF2-40B4-BE49-F238E27FC236}">
                  <a16:creationId xmlns:a16="http://schemas.microsoft.com/office/drawing/2014/main" id="{CAB97CAC-CC31-0D1C-A06F-21010D6D2180}"/>
                </a:ext>
              </a:extLst>
            </p:cNvPr>
            <p:cNvSpPr>
              <a:spLocks noMove="1" noResize="1"/>
            </p:cNvSpPr>
            <p:nvPr/>
          </p:nvSpPr>
          <p:spPr>
            <a:xfrm>
              <a:off x="773634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1" name="Freeform 51">
              <a:extLst>
                <a:ext uri="{FF2B5EF4-FFF2-40B4-BE49-F238E27FC236}">
                  <a16:creationId xmlns:a16="http://schemas.microsoft.com/office/drawing/2014/main" id="{F3064A69-2893-8335-7467-CFA59F78D389}"/>
                </a:ext>
              </a:extLst>
            </p:cNvPr>
            <p:cNvSpPr>
              <a:spLocks noMove="1" noResize="1"/>
            </p:cNvSpPr>
            <p:nvPr/>
          </p:nvSpPr>
          <p:spPr>
            <a:xfrm>
              <a:off x="772681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2" name="Group 52">
            <a:extLst>
              <a:ext uri="{FF2B5EF4-FFF2-40B4-BE49-F238E27FC236}">
                <a16:creationId xmlns:a16="http://schemas.microsoft.com/office/drawing/2014/main" id="{B994C54D-A646-C9F9-1DAC-9B3C0573A2D0}"/>
              </a:ext>
            </a:extLst>
          </p:cNvPr>
          <p:cNvGrpSpPr/>
          <p:nvPr/>
        </p:nvGrpSpPr>
        <p:grpSpPr>
          <a:xfrm>
            <a:off x="6284721" y="4464978"/>
            <a:ext cx="1158685" cy="740407"/>
            <a:chOff x="9636806" y="6768608"/>
            <a:chExt cx="1738027" cy="1110611"/>
          </a:xfrm>
        </p:grpSpPr>
        <p:sp>
          <p:nvSpPr>
            <p:cNvPr id="33" name="Freeform 53">
              <a:extLst>
                <a:ext uri="{FF2B5EF4-FFF2-40B4-BE49-F238E27FC236}">
                  <a16:creationId xmlns:a16="http://schemas.microsoft.com/office/drawing/2014/main" id="{CC0F286E-9AD2-8267-7FC6-66ED8E6D3F79}"/>
                </a:ext>
              </a:extLst>
            </p:cNvPr>
            <p:cNvSpPr>
              <a:spLocks noMove="1" noResize="1"/>
            </p:cNvSpPr>
            <p:nvPr/>
          </p:nvSpPr>
          <p:spPr>
            <a:xfrm>
              <a:off x="9646325"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4" name="Freeform 54">
              <a:extLst>
                <a:ext uri="{FF2B5EF4-FFF2-40B4-BE49-F238E27FC236}">
                  <a16:creationId xmlns:a16="http://schemas.microsoft.com/office/drawing/2014/main" id="{03D1BD65-9E6D-9DD8-1320-FE4A551AD440}"/>
                </a:ext>
              </a:extLst>
            </p:cNvPr>
            <p:cNvSpPr>
              <a:spLocks noMove="1" noResize="1"/>
            </p:cNvSpPr>
            <p:nvPr/>
          </p:nvSpPr>
          <p:spPr>
            <a:xfrm>
              <a:off x="9636806"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35" name="Group 55">
            <a:extLst>
              <a:ext uri="{FF2B5EF4-FFF2-40B4-BE49-F238E27FC236}">
                <a16:creationId xmlns:a16="http://schemas.microsoft.com/office/drawing/2014/main" id="{D53C83AB-1EB7-805C-EC7B-8AC86E661DA8}"/>
              </a:ext>
            </a:extLst>
          </p:cNvPr>
          <p:cNvGrpSpPr/>
          <p:nvPr/>
        </p:nvGrpSpPr>
        <p:grpSpPr>
          <a:xfrm>
            <a:off x="6412054" y="4585947"/>
            <a:ext cx="1158685" cy="740407"/>
            <a:chOff x="9827806" y="6950061"/>
            <a:chExt cx="1738027" cy="1110611"/>
          </a:xfrm>
          <a:solidFill>
            <a:schemeClr val="bg1"/>
          </a:solidFill>
        </p:grpSpPr>
        <p:sp>
          <p:nvSpPr>
            <p:cNvPr id="36" name="Freeform 56">
              <a:extLst>
                <a:ext uri="{FF2B5EF4-FFF2-40B4-BE49-F238E27FC236}">
                  <a16:creationId xmlns:a16="http://schemas.microsoft.com/office/drawing/2014/main" id="{3E5D50F4-1F50-557F-DC0C-67A3B4C6F3AF}"/>
                </a:ext>
              </a:extLst>
            </p:cNvPr>
            <p:cNvSpPr>
              <a:spLocks noMove="1" noResize="1"/>
            </p:cNvSpPr>
            <p:nvPr/>
          </p:nvSpPr>
          <p:spPr>
            <a:xfrm>
              <a:off x="9837325"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7" name="Freeform 57">
              <a:extLst>
                <a:ext uri="{FF2B5EF4-FFF2-40B4-BE49-F238E27FC236}">
                  <a16:creationId xmlns:a16="http://schemas.microsoft.com/office/drawing/2014/main" id="{7AA944F6-E109-D329-18E5-0A2FF7BCB17A}"/>
                </a:ext>
              </a:extLst>
            </p:cNvPr>
            <p:cNvSpPr>
              <a:spLocks noMove="1" noResize="1"/>
            </p:cNvSpPr>
            <p:nvPr/>
          </p:nvSpPr>
          <p:spPr>
            <a:xfrm>
              <a:off x="9827806"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38" name="TextBox 59">
            <a:extLst>
              <a:ext uri="{FF2B5EF4-FFF2-40B4-BE49-F238E27FC236}">
                <a16:creationId xmlns:a16="http://schemas.microsoft.com/office/drawing/2014/main" id="{AA3D190A-CCEC-7040-3062-9FFA130DFA25}"/>
              </a:ext>
            </a:extLst>
          </p:cNvPr>
          <p:cNvSpPr txBox="1"/>
          <p:nvPr/>
        </p:nvSpPr>
        <p:spPr>
          <a:xfrm>
            <a:off x="5108906" y="4649257"/>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Alexis Alexander</a:t>
            </a:r>
            <a:endParaRPr lang="en-US" sz="1100" dirty="0">
              <a:solidFill>
                <a:srgbClr val="000000"/>
              </a:solidFill>
              <a:latin typeface="Calibri"/>
            </a:endParaRPr>
          </a:p>
        </p:txBody>
      </p:sp>
      <p:sp>
        <p:nvSpPr>
          <p:cNvPr id="39" name="TextBox 64">
            <a:extLst>
              <a:ext uri="{FF2B5EF4-FFF2-40B4-BE49-F238E27FC236}">
                <a16:creationId xmlns:a16="http://schemas.microsoft.com/office/drawing/2014/main" id="{275ED68D-FE7B-3D0A-CE3E-778E2F71AD97}"/>
              </a:ext>
            </a:extLst>
          </p:cNvPr>
          <p:cNvSpPr txBox="1"/>
          <p:nvPr/>
        </p:nvSpPr>
        <p:spPr>
          <a:xfrm>
            <a:off x="5533284" y="2317654"/>
            <a:ext cx="1066941" cy="61401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Director</a:t>
            </a:r>
          </a:p>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Agent</a:t>
            </a:r>
            <a:endParaRPr lang="en-US" sz="1400" dirty="0">
              <a:solidFill>
                <a:srgbClr val="000000"/>
              </a:solidFill>
              <a:latin typeface="Calibri"/>
            </a:endParaRPr>
          </a:p>
        </p:txBody>
      </p:sp>
      <p:sp>
        <p:nvSpPr>
          <p:cNvPr id="40" name="TextBox 63">
            <a:extLst>
              <a:ext uri="{FF2B5EF4-FFF2-40B4-BE49-F238E27FC236}">
                <a16:creationId xmlns:a16="http://schemas.microsoft.com/office/drawing/2014/main" id="{13AAAF93-E2E8-6BC8-7CE1-7D480866441A}"/>
              </a:ext>
            </a:extLst>
          </p:cNvPr>
          <p:cNvSpPr txBox="1"/>
          <p:nvPr/>
        </p:nvSpPr>
        <p:spPr>
          <a:xfrm>
            <a:off x="7979345" y="3428911"/>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FACS Agent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Mikhail Brown</a:t>
            </a:r>
            <a:endParaRPr lang="en-US" sz="1100" dirty="0">
              <a:solidFill>
                <a:srgbClr val="000000"/>
              </a:solidFill>
              <a:latin typeface="Calibri"/>
            </a:endParaRPr>
          </a:p>
        </p:txBody>
      </p:sp>
      <p:grpSp>
        <p:nvGrpSpPr>
          <p:cNvPr id="41" name="Group 28">
            <a:extLst>
              <a:ext uri="{FF2B5EF4-FFF2-40B4-BE49-F238E27FC236}">
                <a16:creationId xmlns:a16="http://schemas.microsoft.com/office/drawing/2014/main" id="{069DA377-8A27-F6CD-6A51-B6FAD909EBE5}"/>
              </a:ext>
            </a:extLst>
          </p:cNvPr>
          <p:cNvGrpSpPr/>
          <p:nvPr/>
        </p:nvGrpSpPr>
        <p:grpSpPr>
          <a:xfrm>
            <a:off x="3204526" y="4468716"/>
            <a:ext cx="1158685" cy="740407"/>
            <a:chOff x="3333847" y="6768608"/>
            <a:chExt cx="1738027" cy="1110611"/>
          </a:xfrm>
        </p:grpSpPr>
        <p:sp>
          <p:nvSpPr>
            <p:cNvPr id="42" name="Freeform 29">
              <a:extLst>
                <a:ext uri="{FF2B5EF4-FFF2-40B4-BE49-F238E27FC236}">
                  <a16:creationId xmlns:a16="http://schemas.microsoft.com/office/drawing/2014/main" id="{4734871A-0CD2-E0C6-CA63-E4BA044DFD62}"/>
                </a:ext>
              </a:extLst>
            </p:cNvPr>
            <p:cNvSpPr>
              <a:spLocks noMove="1" noResize="1"/>
            </p:cNvSpPr>
            <p:nvPr/>
          </p:nvSpPr>
          <p:spPr>
            <a:xfrm>
              <a:off x="3343366" y="6778136"/>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3" name="Freeform 30">
              <a:extLst>
                <a:ext uri="{FF2B5EF4-FFF2-40B4-BE49-F238E27FC236}">
                  <a16:creationId xmlns:a16="http://schemas.microsoft.com/office/drawing/2014/main" id="{07D05650-5453-BD4A-5570-EAD0330093F2}"/>
                </a:ext>
              </a:extLst>
            </p:cNvPr>
            <p:cNvSpPr>
              <a:spLocks noMove="1" noResize="1"/>
            </p:cNvSpPr>
            <p:nvPr/>
          </p:nvSpPr>
          <p:spPr>
            <a:xfrm>
              <a:off x="3333847" y="6768608"/>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44" name="Group 31">
            <a:extLst>
              <a:ext uri="{FF2B5EF4-FFF2-40B4-BE49-F238E27FC236}">
                <a16:creationId xmlns:a16="http://schemas.microsoft.com/office/drawing/2014/main" id="{CFD23394-9E66-5F27-65A6-CA80045A2F35}"/>
              </a:ext>
            </a:extLst>
          </p:cNvPr>
          <p:cNvGrpSpPr/>
          <p:nvPr/>
        </p:nvGrpSpPr>
        <p:grpSpPr>
          <a:xfrm>
            <a:off x="3331859" y="4589685"/>
            <a:ext cx="1158685" cy="740407"/>
            <a:chOff x="3524847" y="6950061"/>
            <a:chExt cx="1738027" cy="1110611"/>
          </a:xfrm>
          <a:solidFill>
            <a:schemeClr val="bg1"/>
          </a:solidFill>
        </p:grpSpPr>
        <p:sp>
          <p:nvSpPr>
            <p:cNvPr id="45" name="Freeform 32">
              <a:extLst>
                <a:ext uri="{FF2B5EF4-FFF2-40B4-BE49-F238E27FC236}">
                  <a16:creationId xmlns:a16="http://schemas.microsoft.com/office/drawing/2014/main" id="{56E8053D-757B-FB38-B67D-CFCE405C0AED}"/>
                </a:ext>
              </a:extLst>
            </p:cNvPr>
            <p:cNvSpPr>
              <a:spLocks noMove="1" noResize="1"/>
            </p:cNvSpPr>
            <p:nvPr/>
          </p:nvSpPr>
          <p:spPr>
            <a:xfrm>
              <a:off x="3534366" y="6959580"/>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6" name="Freeform 33">
              <a:extLst>
                <a:ext uri="{FF2B5EF4-FFF2-40B4-BE49-F238E27FC236}">
                  <a16:creationId xmlns:a16="http://schemas.microsoft.com/office/drawing/2014/main" id="{4E42DFB6-B5BD-29C9-980B-413AB5F46EBE}"/>
                </a:ext>
              </a:extLst>
            </p:cNvPr>
            <p:cNvSpPr>
              <a:spLocks noMove="1" noResize="1"/>
            </p:cNvSpPr>
            <p:nvPr/>
          </p:nvSpPr>
          <p:spPr>
            <a:xfrm>
              <a:off x="3524847" y="6950061"/>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47" name="TextBox 62">
            <a:extLst>
              <a:ext uri="{FF2B5EF4-FFF2-40B4-BE49-F238E27FC236}">
                <a16:creationId xmlns:a16="http://schemas.microsoft.com/office/drawing/2014/main" id="{E56A8877-3366-696B-99B1-37ADC5103B4B}"/>
              </a:ext>
            </a:extLst>
          </p:cNvPr>
          <p:cNvSpPr txBox="1"/>
          <p:nvPr/>
        </p:nvSpPr>
        <p:spPr>
          <a:xfrm>
            <a:off x="3423019" y="4662048"/>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 </a:t>
            </a:r>
            <a:r>
              <a:rPr lang="en-US" sz="1100" spc="-66" dirty="0">
                <a:solidFill>
                  <a:srgbClr val="000000"/>
                </a:solidFill>
                <a:latin typeface="Open Sans"/>
              </a:rPr>
              <a:t>Danielle Crain</a:t>
            </a:r>
            <a:endParaRPr lang="en-US" sz="1100" dirty="0">
              <a:solidFill>
                <a:srgbClr val="000000"/>
              </a:solidFill>
              <a:latin typeface="Calibri"/>
            </a:endParaRPr>
          </a:p>
        </p:txBody>
      </p:sp>
      <p:grpSp>
        <p:nvGrpSpPr>
          <p:cNvPr id="48" name="Group 22">
            <a:extLst>
              <a:ext uri="{FF2B5EF4-FFF2-40B4-BE49-F238E27FC236}">
                <a16:creationId xmlns:a16="http://schemas.microsoft.com/office/drawing/2014/main" id="{C37A7629-EC56-466D-2D8C-1B9BEAF40168}"/>
              </a:ext>
            </a:extLst>
          </p:cNvPr>
          <p:cNvGrpSpPr/>
          <p:nvPr/>
        </p:nvGrpSpPr>
        <p:grpSpPr>
          <a:xfrm>
            <a:off x="6260811" y="3218405"/>
            <a:ext cx="1158685" cy="740407"/>
            <a:chOff x="4384337" y="5177113"/>
            <a:chExt cx="1738027" cy="1110611"/>
          </a:xfrm>
        </p:grpSpPr>
        <p:sp>
          <p:nvSpPr>
            <p:cNvPr id="49" name="Freeform 23">
              <a:extLst>
                <a:ext uri="{FF2B5EF4-FFF2-40B4-BE49-F238E27FC236}">
                  <a16:creationId xmlns:a16="http://schemas.microsoft.com/office/drawing/2014/main" id="{5F6230F1-4FBC-6190-6947-27B63E9146AD}"/>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0" name="Freeform 24">
              <a:extLst>
                <a:ext uri="{FF2B5EF4-FFF2-40B4-BE49-F238E27FC236}">
                  <a16:creationId xmlns:a16="http://schemas.microsoft.com/office/drawing/2014/main" id="{31EB1C63-9813-1177-591E-623ACFA3DB87}"/>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1" name="Group 25">
            <a:extLst>
              <a:ext uri="{FF2B5EF4-FFF2-40B4-BE49-F238E27FC236}">
                <a16:creationId xmlns:a16="http://schemas.microsoft.com/office/drawing/2014/main" id="{698B5ACC-5BEA-9F28-2D70-C6DE1ACE1346}"/>
              </a:ext>
            </a:extLst>
          </p:cNvPr>
          <p:cNvGrpSpPr/>
          <p:nvPr/>
        </p:nvGrpSpPr>
        <p:grpSpPr>
          <a:xfrm>
            <a:off x="6388144" y="3339368"/>
            <a:ext cx="1262946" cy="740407"/>
            <a:chOff x="4575337" y="5358557"/>
            <a:chExt cx="1738027" cy="1110611"/>
          </a:xfrm>
          <a:solidFill>
            <a:schemeClr val="bg1"/>
          </a:solidFill>
        </p:grpSpPr>
        <p:sp>
          <p:nvSpPr>
            <p:cNvPr id="52" name="Freeform 26">
              <a:extLst>
                <a:ext uri="{FF2B5EF4-FFF2-40B4-BE49-F238E27FC236}">
                  <a16:creationId xmlns:a16="http://schemas.microsoft.com/office/drawing/2014/main" id="{1FD72567-3B3E-718F-68FE-77B9FE163D3F}"/>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3" name="Freeform 27">
              <a:extLst>
                <a:ext uri="{FF2B5EF4-FFF2-40B4-BE49-F238E27FC236}">
                  <a16:creationId xmlns:a16="http://schemas.microsoft.com/office/drawing/2014/main" id="{8F33D69B-1DBD-DEB4-4D22-FC0BCBCF1FCD}"/>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54" name="TextBox 63">
            <a:extLst>
              <a:ext uri="{FF2B5EF4-FFF2-40B4-BE49-F238E27FC236}">
                <a16:creationId xmlns:a16="http://schemas.microsoft.com/office/drawing/2014/main" id="{6DF68921-E7D3-E6C8-0E2C-E69ADCA02615}"/>
              </a:ext>
            </a:extLst>
          </p:cNvPr>
          <p:cNvSpPr txBox="1"/>
          <p:nvPr/>
        </p:nvSpPr>
        <p:spPr>
          <a:xfrm>
            <a:off x="6462601" y="3406691"/>
            <a:ext cx="1128975" cy="539891"/>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Admin Asst.</a:t>
            </a:r>
          </a:p>
          <a:p>
            <a:pPr algn="ctr" defTabSz="609630">
              <a:lnSpc>
                <a:spcPct val="130120"/>
              </a:lnSpc>
              <a:defRPr sz="1800" b="0" i="0" u="none" strike="noStrike" kern="0" cap="none" spc="0" baseline="0">
                <a:solidFill>
                  <a:srgbClr val="000000"/>
                </a:solidFill>
                <a:uFillTx/>
              </a:defRPr>
            </a:pPr>
            <a:r>
              <a:rPr lang="en-US" sz="1100" dirty="0">
                <a:solidFill>
                  <a:srgbClr val="000000"/>
                </a:solidFill>
                <a:latin typeface="Open Sans" panose="020B0606030504020204" pitchFamily="34" charset="0"/>
                <a:ea typeface="Open Sans" panose="020B0606030504020204" pitchFamily="34" charset="0"/>
                <a:cs typeface="Open Sans" panose="020B0606030504020204" pitchFamily="34" charset="0"/>
              </a:rPr>
              <a:t>Sarah Reagin</a:t>
            </a:r>
          </a:p>
        </p:txBody>
      </p:sp>
      <p:grpSp>
        <p:nvGrpSpPr>
          <p:cNvPr id="55" name="Group 22">
            <a:extLst>
              <a:ext uri="{FF2B5EF4-FFF2-40B4-BE49-F238E27FC236}">
                <a16:creationId xmlns:a16="http://schemas.microsoft.com/office/drawing/2014/main" id="{FE5715C3-15D1-98AF-9A8E-E1FBD1A82678}"/>
              </a:ext>
            </a:extLst>
          </p:cNvPr>
          <p:cNvGrpSpPr/>
          <p:nvPr/>
        </p:nvGrpSpPr>
        <p:grpSpPr>
          <a:xfrm>
            <a:off x="7973727" y="4458633"/>
            <a:ext cx="1158685" cy="740407"/>
            <a:chOff x="4384337" y="5177113"/>
            <a:chExt cx="1738027" cy="1110611"/>
          </a:xfrm>
        </p:grpSpPr>
        <p:sp>
          <p:nvSpPr>
            <p:cNvPr id="56" name="Freeform 23">
              <a:extLst>
                <a:ext uri="{FF2B5EF4-FFF2-40B4-BE49-F238E27FC236}">
                  <a16:creationId xmlns:a16="http://schemas.microsoft.com/office/drawing/2014/main" id="{C3B5949E-1F80-67FC-D2F5-74ABD1F4A986}"/>
                </a:ext>
              </a:extLst>
            </p:cNvPr>
            <p:cNvSpPr/>
            <p:nvPr/>
          </p:nvSpPr>
          <p:spPr>
            <a:xfrm>
              <a:off x="4393856"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57" name="Freeform 24">
              <a:extLst>
                <a:ext uri="{FF2B5EF4-FFF2-40B4-BE49-F238E27FC236}">
                  <a16:creationId xmlns:a16="http://schemas.microsoft.com/office/drawing/2014/main" id="{3A0C621A-B899-7FD9-D92D-9EDE466B3CCC}"/>
                </a:ext>
              </a:extLst>
            </p:cNvPr>
            <p:cNvSpPr/>
            <p:nvPr/>
          </p:nvSpPr>
          <p:spPr>
            <a:xfrm>
              <a:off x="438433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58" name="Group 25">
            <a:extLst>
              <a:ext uri="{FF2B5EF4-FFF2-40B4-BE49-F238E27FC236}">
                <a16:creationId xmlns:a16="http://schemas.microsoft.com/office/drawing/2014/main" id="{1A9AEDEB-732E-6BE3-B4C1-38DE4CB85D12}"/>
              </a:ext>
            </a:extLst>
          </p:cNvPr>
          <p:cNvGrpSpPr/>
          <p:nvPr/>
        </p:nvGrpSpPr>
        <p:grpSpPr>
          <a:xfrm>
            <a:off x="8107412" y="4589133"/>
            <a:ext cx="1158685" cy="740407"/>
            <a:chOff x="4575337" y="5358557"/>
            <a:chExt cx="1738027" cy="1110611"/>
          </a:xfrm>
          <a:solidFill>
            <a:schemeClr val="bg1"/>
          </a:solidFill>
        </p:grpSpPr>
        <p:sp>
          <p:nvSpPr>
            <p:cNvPr id="59" name="Freeform 26">
              <a:extLst>
                <a:ext uri="{FF2B5EF4-FFF2-40B4-BE49-F238E27FC236}">
                  <a16:creationId xmlns:a16="http://schemas.microsoft.com/office/drawing/2014/main" id="{B17A4CF7-DF02-274A-96C3-145744E8C502}"/>
                </a:ext>
              </a:extLst>
            </p:cNvPr>
            <p:cNvSpPr>
              <a:spLocks noMove="1" noResize="1"/>
            </p:cNvSpPr>
            <p:nvPr/>
          </p:nvSpPr>
          <p:spPr>
            <a:xfrm>
              <a:off x="4584856"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60" name="Freeform 27">
              <a:extLst>
                <a:ext uri="{FF2B5EF4-FFF2-40B4-BE49-F238E27FC236}">
                  <a16:creationId xmlns:a16="http://schemas.microsoft.com/office/drawing/2014/main" id="{0A9996CF-75EF-354F-CEC6-5019DFA0F512}"/>
                </a:ext>
              </a:extLst>
            </p:cNvPr>
            <p:cNvSpPr>
              <a:spLocks noMove="1" noResize="1"/>
            </p:cNvSpPr>
            <p:nvPr/>
          </p:nvSpPr>
          <p:spPr>
            <a:xfrm>
              <a:off x="457533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grpSp>
      <p:sp>
        <p:nvSpPr>
          <p:cNvPr id="61" name="TextBox 63">
            <a:extLst>
              <a:ext uri="{FF2B5EF4-FFF2-40B4-BE49-F238E27FC236}">
                <a16:creationId xmlns:a16="http://schemas.microsoft.com/office/drawing/2014/main" id="{B37B68D1-6831-BBF1-1977-65CA44CCEAA0}"/>
              </a:ext>
            </a:extLst>
          </p:cNvPr>
          <p:cNvSpPr txBox="1"/>
          <p:nvPr/>
        </p:nvSpPr>
        <p:spPr>
          <a:xfrm>
            <a:off x="8203662" y="4659877"/>
            <a:ext cx="963661" cy="522194"/>
          </a:xfrm>
          <a:prstGeom prst="rect">
            <a:avLst/>
          </a:prstGeom>
          <a:solidFill>
            <a:schemeClr val="bg1"/>
          </a:solid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FACS Asst. </a:t>
            </a:r>
            <a:r>
              <a:rPr lang="en-US" sz="1100" spc="-66" dirty="0">
                <a:solidFill>
                  <a:srgbClr val="000000"/>
                </a:solidFill>
                <a:latin typeface="Open Sans"/>
              </a:rPr>
              <a:t>Brittany Vincent</a:t>
            </a:r>
            <a:endParaRPr lang="en-US" sz="1100" dirty="0">
              <a:solidFill>
                <a:srgbClr val="000000"/>
              </a:solidFill>
              <a:latin typeface="Calibri"/>
            </a:endParaRPr>
          </a:p>
        </p:txBody>
      </p:sp>
      <p:sp>
        <p:nvSpPr>
          <p:cNvPr id="62" name="TextBox 59">
            <a:extLst>
              <a:ext uri="{FF2B5EF4-FFF2-40B4-BE49-F238E27FC236}">
                <a16:creationId xmlns:a16="http://schemas.microsoft.com/office/drawing/2014/main" id="{B4925FDE-EA50-2680-E174-C53A17136CEF}"/>
              </a:ext>
            </a:extLst>
          </p:cNvPr>
          <p:cNvSpPr txBox="1"/>
          <p:nvPr/>
        </p:nvSpPr>
        <p:spPr>
          <a:xfrm>
            <a:off x="6502744" y="4647328"/>
            <a:ext cx="963661" cy="522194"/>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ANR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Mikala Martin</a:t>
            </a:r>
            <a:endParaRPr lang="en-US" sz="1100" dirty="0">
              <a:solidFill>
                <a:srgbClr val="000000"/>
              </a:solidFill>
              <a:latin typeface="Calibri"/>
            </a:endParaRPr>
          </a:p>
        </p:txBody>
      </p:sp>
      <p:cxnSp>
        <p:nvCxnSpPr>
          <p:cNvPr id="63" name="Straight Connector 62">
            <a:extLst>
              <a:ext uri="{FF2B5EF4-FFF2-40B4-BE49-F238E27FC236}">
                <a16:creationId xmlns:a16="http://schemas.microsoft.com/office/drawing/2014/main" id="{0AE1C415-FD0E-4F13-6BD4-47A5A7FF26FC}"/>
              </a:ext>
            </a:extLst>
          </p:cNvPr>
          <p:cNvCxnSpPr>
            <a:cxnSpLocks/>
          </p:cNvCxnSpPr>
          <p:nvPr/>
        </p:nvCxnSpPr>
        <p:spPr>
          <a:xfrm flipH="1">
            <a:off x="1344838" y="4200490"/>
            <a:ext cx="1833441" cy="14942"/>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F51176DC-947C-0EF3-C948-6E7ECD04A075}"/>
              </a:ext>
            </a:extLst>
          </p:cNvPr>
          <p:cNvCxnSpPr>
            <a:cxnSpLocks/>
          </p:cNvCxnSpPr>
          <p:nvPr/>
        </p:nvCxnSpPr>
        <p:spPr>
          <a:xfrm>
            <a:off x="2636779" y="4202016"/>
            <a:ext cx="0" cy="269358"/>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8079A505-2165-86FE-AB43-DC56548F6BA8}"/>
              </a:ext>
            </a:extLst>
          </p:cNvPr>
          <p:cNvCxnSpPr>
            <a:cxnSpLocks/>
          </p:cNvCxnSpPr>
          <p:nvPr/>
        </p:nvCxnSpPr>
        <p:spPr>
          <a:xfrm>
            <a:off x="3133466" y="4200490"/>
            <a:ext cx="527557"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912042EF-31BD-BD6F-EBCB-BB8BCA4B831E}"/>
              </a:ext>
            </a:extLst>
          </p:cNvPr>
          <p:cNvCxnSpPr>
            <a:cxnSpLocks/>
          </p:cNvCxnSpPr>
          <p:nvPr/>
        </p:nvCxnSpPr>
        <p:spPr>
          <a:xfrm>
            <a:off x="8503134" y="4081798"/>
            <a:ext cx="3003" cy="388807"/>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5B484FF1-8448-2FA8-0618-E7B6547D12F1}"/>
              </a:ext>
            </a:extLst>
          </p:cNvPr>
          <p:cNvCxnSpPr>
            <a:cxnSpLocks/>
            <a:stCxn id="12" idx="2"/>
          </p:cNvCxnSpPr>
          <p:nvPr/>
        </p:nvCxnSpPr>
        <p:spPr>
          <a:xfrm>
            <a:off x="6054036" y="2977160"/>
            <a:ext cx="0" cy="138337"/>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A899CFDE-F401-D001-1890-0E8DC339D7DE}"/>
              </a:ext>
            </a:extLst>
          </p:cNvPr>
          <p:cNvCxnSpPr>
            <a:cxnSpLocks/>
          </p:cNvCxnSpPr>
          <p:nvPr/>
        </p:nvCxnSpPr>
        <p:spPr>
          <a:xfrm>
            <a:off x="5545546" y="3098638"/>
            <a:ext cx="2614676" cy="243"/>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FE75B702-0E45-84A3-D316-5274F919568B}"/>
              </a:ext>
            </a:extLst>
          </p:cNvPr>
          <p:cNvCxnSpPr/>
          <p:nvPr/>
        </p:nvCxnSpPr>
        <p:spPr>
          <a:xfrm>
            <a:off x="8160222" y="3098638"/>
            <a:ext cx="0" cy="11436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80A4BD20-E630-BF6D-C830-4F52C4B4B149}"/>
              </a:ext>
            </a:extLst>
          </p:cNvPr>
          <p:cNvCxnSpPr>
            <a:cxnSpLocks/>
          </p:cNvCxnSpPr>
          <p:nvPr/>
        </p:nvCxnSpPr>
        <p:spPr>
          <a:xfrm flipH="1" flipV="1">
            <a:off x="3641260" y="3098604"/>
            <a:ext cx="1904286" cy="34"/>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FBF0E608-153A-812E-32E6-5754C15D619F}"/>
              </a:ext>
            </a:extLst>
          </p:cNvPr>
          <p:cNvCxnSpPr>
            <a:endCxn id="50" idx="0"/>
          </p:cNvCxnSpPr>
          <p:nvPr/>
        </p:nvCxnSpPr>
        <p:spPr>
          <a:xfrm>
            <a:off x="6840150" y="3098604"/>
            <a:ext cx="4" cy="11980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0B0C334D-BDCB-EB24-C8FE-1850C82C33B5}"/>
              </a:ext>
            </a:extLst>
          </p:cNvPr>
          <p:cNvCxnSpPr>
            <a:cxnSpLocks/>
          </p:cNvCxnSpPr>
          <p:nvPr/>
        </p:nvCxnSpPr>
        <p:spPr>
          <a:xfrm>
            <a:off x="6054031" y="3101500"/>
            <a:ext cx="0" cy="1230329"/>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CAA58824-44C2-C14D-45B5-5939CECE2C3C}"/>
              </a:ext>
            </a:extLst>
          </p:cNvPr>
          <p:cNvCxnSpPr>
            <a:cxnSpLocks/>
          </p:cNvCxnSpPr>
          <p:nvPr/>
        </p:nvCxnSpPr>
        <p:spPr>
          <a:xfrm flipH="1">
            <a:off x="5470098" y="4331829"/>
            <a:ext cx="579338"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BC79219E-CBE2-3C87-C9E8-4C4DD3B69A0F}"/>
              </a:ext>
            </a:extLst>
          </p:cNvPr>
          <p:cNvCxnSpPr>
            <a:cxnSpLocks/>
          </p:cNvCxnSpPr>
          <p:nvPr/>
        </p:nvCxnSpPr>
        <p:spPr>
          <a:xfrm>
            <a:off x="6021866" y="4331829"/>
            <a:ext cx="739623" cy="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4A688CD3-3B9C-98B1-0109-9763F2FFB4D9}"/>
              </a:ext>
            </a:extLst>
          </p:cNvPr>
          <p:cNvCxnSpPr>
            <a:cxnSpLocks/>
          </p:cNvCxnSpPr>
          <p:nvPr/>
        </p:nvCxnSpPr>
        <p:spPr>
          <a:xfrm>
            <a:off x="5480298" y="4331829"/>
            <a:ext cx="0" cy="13134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7177257E-4B73-80B7-D0A1-010462AFDDD3}"/>
              </a:ext>
            </a:extLst>
          </p:cNvPr>
          <p:cNvCxnSpPr>
            <a:cxnSpLocks/>
          </p:cNvCxnSpPr>
          <p:nvPr/>
        </p:nvCxnSpPr>
        <p:spPr>
          <a:xfrm>
            <a:off x="6754638" y="4331829"/>
            <a:ext cx="0" cy="137692"/>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grpSp>
        <p:nvGrpSpPr>
          <p:cNvPr id="77" name="Group 40">
            <a:extLst>
              <a:ext uri="{FF2B5EF4-FFF2-40B4-BE49-F238E27FC236}">
                <a16:creationId xmlns:a16="http://schemas.microsoft.com/office/drawing/2014/main" id="{5743EF4F-DF52-5FC5-31FA-77E611367315}"/>
              </a:ext>
            </a:extLst>
          </p:cNvPr>
          <p:cNvGrpSpPr/>
          <p:nvPr/>
        </p:nvGrpSpPr>
        <p:grpSpPr>
          <a:xfrm>
            <a:off x="3133466" y="3218063"/>
            <a:ext cx="1158685" cy="740407"/>
            <a:chOff x="8586307" y="5177113"/>
            <a:chExt cx="1738027" cy="1110611"/>
          </a:xfrm>
        </p:grpSpPr>
        <p:sp>
          <p:nvSpPr>
            <p:cNvPr id="78" name="Freeform 41">
              <a:extLst>
                <a:ext uri="{FF2B5EF4-FFF2-40B4-BE49-F238E27FC236}">
                  <a16:creationId xmlns:a16="http://schemas.microsoft.com/office/drawing/2014/main" id="{B06C838C-612F-FCCE-0A55-A93DBBF633D4}"/>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79" name="Freeform 42">
              <a:extLst>
                <a:ext uri="{FF2B5EF4-FFF2-40B4-BE49-F238E27FC236}">
                  <a16:creationId xmlns:a16="http://schemas.microsoft.com/office/drawing/2014/main" id="{51BFED90-37C4-D7CA-404D-0B574ED8EDAC}"/>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80" name="Group 43">
            <a:extLst>
              <a:ext uri="{FF2B5EF4-FFF2-40B4-BE49-F238E27FC236}">
                <a16:creationId xmlns:a16="http://schemas.microsoft.com/office/drawing/2014/main" id="{DC1DE1F9-64D5-804C-5C1B-9D59AF1CC425}"/>
              </a:ext>
            </a:extLst>
          </p:cNvPr>
          <p:cNvGrpSpPr/>
          <p:nvPr/>
        </p:nvGrpSpPr>
        <p:grpSpPr>
          <a:xfrm>
            <a:off x="3260799" y="3339026"/>
            <a:ext cx="1158685" cy="740407"/>
            <a:chOff x="8777307" y="5358557"/>
            <a:chExt cx="1738027" cy="1110611"/>
          </a:xfrm>
          <a:solidFill>
            <a:schemeClr val="bg1"/>
          </a:solidFill>
        </p:grpSpPr>
        <p:sp>
          <p:nvSpPr>
            <p:cNvPr id="81" name="Freeform 44">
              <a:extLst>
                <a:ext uri="{FF2B5EF4-FFF2-40B4-BE49-F238E27FC236}">
                  <a16:creationId xmlns:a16="http://schemas.microsoft.com/office/drawing/2014/main" id="{BC6E5B79-8BB0-1C10-759C-DC703752620F}"/>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82" name="Freeform 45">
              <a:extLst>
                <a:ext uri="{FF2B5EF4-FFF2-40B4-BE49-F238E27FC236}">
                  <a16:creationId xmlns:a16="http://schemas.microsoft.com/office/drawing/2014/main" id="{9B9C412D-7519-0F05-A38F-385026A1FABD}"/>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83" name="TextBox 63">
            <a:extLst>
              <a:ext uri="{FF2B5EF4-FFF2-40B4-BE49-F238E27FC236}">
                <a16:creationId xmlns:a16="http://schemas.microsoft.com/office/drawing/2014/main" id="{C13B9BEF-57E0-4519-E3F7-96DE03181E68}"/>
              </a:ext>
            </a:extLst>
          </p:cNvPr>
          <p:cNvSpPr txBox="1"/>
          <p:nvPr/>
        </p:nvSpPr>
        <p:spPr>
          <a:xfrm>
            <a:off x="3316352" y="3456472"/>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Agent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Aleshia Lewis</a:t>
            </a:r>
            <a:endParaRPr lang="en-US" sz="1100" dirty="0">
              <a:solidFill>
                <a:srgbClr val="000000"/>
              </a:solidFill>
              <a:latin typeface="Calibri"/>
            </a:endParaRPr>
          </a:p>
        </p:txBody>
      </p:sp>
      <p:cxnSp>
        <p:nvCxnSpPr>
          <p:cNvPr id="84" name="Straight Connector 83">
            <a:extLst>
              <a:ext uri="{FF2B5EF4-FFF2-40B4-BE49-F238E27FC236}">
                <a16:creationId xmlns:a16="http://schemas.microsoft.com/office/drawing/2014/main" id="{2D2529F7-2B83-78BC-0FE1-6BA4D4A77C3C}"/>
              </a:ext>
            </a:extLst>
          </p:cNvPr>
          <p:cNvCxnSpPr/>
          <p:nvPr/>
        </p:nvCxnSpPr>
        <p:spPr>
          <a:xfrm>
            <a:off x="3647612" y="3111723"/>
            <a:ext cx="0" cy="114361"/>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grpSp>
        <p:nvGrpSpPr>
          <p:cNvPr id="85" name="Group 40">
            <a:extLst>
              <a:ext uri="{FF2B5EF4-FFF2-40B4-BE49-F238E27FC236}">
                <a16:creationId xmlns:a16="http://schemas.microsoft.com/office/drawing/2014/main" id="{87A294A3-6EC3-6390-3C12-78DFD6437C3A}"/>
              </a:ext>
            </a:extLst>
          </p:cNvPr>
          <p:cNvGrpSpPr/>
          <p:nvPr/>
        </p:nvGrpSpPr>
        <p:grpSpPr>
          <a:xfrm>
            <a:off x="408069" y="4471380"/>
            <a:ext cx="1158685" cy="740407"/>
            <a:chOff x="8586307" y="5177113"/>
            <a:chExt cx="1738027" cy="1110611"/>
          </a:xfrm>
        </p:grpSpPr>
        <p:sp>
          <p:nvSpPr>
            <p:cNvPr id="86" name="Freeform 41">
              <a:extLst>
                <a:ext uri="{FF2B5EF4-FFF2-40B4-BE49-F238E27FC236}">
                  <a16:creationId xmlns:a16="http://schemas.microsoft.com/office/drawing/2014/main" id="{213DFF8C-FD1C-409A-7D46-01A9FD5EE74E}"/>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87" name="Freeform 42">
              <a:extLst>
                <a:ext uri="{FF2B5EF4-FFF2-40B4-BE49-F238E27FC236}">
                  <a16:creationId xmlns:a16="http://schemas.microsoft.com/office/drawing/2014/main" id="{7A807A53-1EA8-6D6C-54D1-BA201AE0B2A9}"/>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88" name="Group 43">
            <a:extLst>
              <a:ext uri="{FF2B5EF4-FFF2-40B4-BE49-F238E27FC236}">
                <a16:creationId xmlns:a16="http://schemas.microsoft.com/office/drawing/2014/main" id="{491C2172-C273-A825-5D5E-A40E8DF7FC24}"/>
              </a:ext>
            </a:extLst>
          </p:cNvPr>
          <p:cNvGrpSpPr/>
          <p:nvPr/>
        </p:nvGrpSpPr>
        <p:grpSpPr>
          <a:xfrm>
            <a:off x="535402" y="4592343"/>
            <a:ext cx="1158685" cy="740407"/>
            <a:chOff x="8777307" y="5358557"/>
            <a:chExt cx="1738027" cy="1110611"/>
          </a:xfrm>
          <a:solidFill>
            <a:schemeClr val="bg1"/>
          </a:solidFill>
        </p:grpSpPr>
        <p:sp>
          <p:nvSpPr>
            <p:cNvPr id="89" name="Freeform 44">
              <a:extLst>
                <a:ext uri="{FF2B5EF4-FFF2-40B4-BE49-F238E27FC236}">
                  <a16:creationId xmlns:a16="http://schemas.microsoft.com/office/drawing/2014/main" id="{300BE1AF-6A73-72FF-C4D0-658C8921F159}"/>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90" name="Freeform 45">
              <a:extLst>
                <a:ext uri="{FF2B5EF4-FFF2-40B4-BE49-F238E27FC236}">
                  <a16:creationId xmlns:a16="http://schemas.microsoft.com/office/drawing/2014/main" id="{809DA337-7F55-0BA2-7F81-38DED76CA960}"/>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91" name="TextBox 63">
            <a:extLst>
              <a:ext uri="{FF2B5EF4-FFF2-40B4-BE49-F238E27FC236}">
                <a16:creationId xmlns:a16="http://schemas.microsoft.com/office/drawing/2014/main" id="{E2533590-B750-919B-6150-4BF25516EBC9}"/>
              </a:ext>
            </a:extLst>
          </p:cNvPr>
          <p:cNvSpPr txBox="1"/>
          <p:nvPr/>
        </p:nvSpPr>
        <p:spPr>
          <a:xfrm>
            <a:off x="590955" y="4709789"/>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Quiana Malcome</a:t>
            </a:r>
            <a:endParaRPr lang="en-US" sz="1100" dirty="0">
              <a:solidFill>
                <a:srgbClr val="000000"/>
              </a:solidFill>
              <a:latin typeface="Calibri"/>
            </a:endParaRPr>
          </a:p>
        </p:txBody>
      </p:sp>
      <p:grpSp>
        <p:nvGrpSpPr>
          <p:cNvPr id="188" name="Group 40">
            <a:extLst>
              <a:ext uri="{FF2B5EF4-FFF2-40B4-BE49-F238E27FC236}">
                <a16:creationId xmlns:a16="http://schemas.microsoft.com/office/drawing/2014/main" id="{000A5068-1D5A-D6C9-73EE-3B56ADF8E62A}"/>
              </a:ext>
            </a:extLst>
          </p:cNvPr>
          <p:cNvGrpSpPr/>
          <p:nvPr/>
        </p:nvGrpSpPr>
        <p:grpSpPr>
          <a:xfrm>
            <a:off x="1808716" y="4471380"/>
            <a:ext cx="1158685" cy="740407"/>
            <a:chOff x="8586307" y="5177113"/>
            <a:chExt cx="1738027" cy="1110611"/>
          </a:xfrm>
        </p:grpSpPr>
        <p:sp>
          <p:nvSpPr>
            <p:cNvPr id="189" name="Freeform 41">
              <a:extLst>
                <a:ext uri="{FF2B5EF4-FFF2-40B4-BE49-F238E27FC236}">
                  <a16:creationId xmlns:a16="http://schemas.microsoft.com/office/drawing/2014/main" id="{83950748-4E09-664A-D96A-D02C7CD0AA4F}"/>
                </a:ext>
              </a:extLst>
            </p:cNvPr>
            <p:cNvSpPr>
              <a:spLocks noMove="1" noResize="1"/>
            </p:cNvSpPr>
            <p:nvPr/>
          </p:nvSpPr>
          <p:spPr>
            <a:xfrm>
              <a:off x="8595835" y="5186641"/>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90" name="Freeform 42">
              <a:extLst>
                <a:ext uri="{FF2B5EF4-FFF2-40B4-BE49-F238E27FC236}">
                  <a16:creationId xmlns:a16="http://schemas.microsoft.com/office/drawing/2014/main" id="{2DA18B8C-AD2D-8083-3FAF-5E26CDFF01CD}"/>
                </a:ext>
              </a:extLst>
            </p:cNvPr>
            <p:cNvSpPr>
              <a:spLocks noMove="1" noResize="1"/>
            </p:cNvSpPr>
            <p:nvPr/>
          </p:nvSpPr>
          <p:spPr>
            <a:xfrm>
              <a:off x="8586307" y="5177113"/>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solidFill>
              <a:srgbClr val="00507B"/>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grpSp>
        <p:nvGrpSpPr>
          <p:cNvPr id="191" name="Group 43">
            <a:extLst>
              <a:ext uri="{FF2B5EF4-FFF2-40B4-BE49-F238E27FC236}">
                <a16:creationId xmlns:a16="http://schemas.microsoft.com/office/drawing/2014/main" id="{A102E22E-C84E-02A4-4EF2-AB0DB3DE8D33}"/>
              </a:ext>
            </a:extLst>
          </p:cNvPr>
          <p:cNvGrpSpPr/>
          <p:nvPr/>
        </p:nvGrpSpPr>
        <p:grpSpPr>
          <a:xfrm>
            <a:off x="1936049" y="4592343"/>
            <a:ext cx="1158685" cy="740407"/>
            <a:chOff x="8777307" y="5358557"/>
            <a:chExt cx="1738027" cy="1110611"/>
          </a:xfrm>
          <a:solidFill>
            <a:schemeClr val="bg1"/>
          </a:solidFill>
        </p:grpSpPr>
        <p:sp>
          <p:nvSpPr>
            <p:cNvPr id="192" name="Freeform 44">
              <a:extLst>
                <a:ext uri="{FF2B5EF4-FFF2-40B4-BE49-F238E27FC236}">
                  <a16:creationId xmlns:a16="http://schemas.microsoft.com/office/drawing/2014/main" id="{5EE54EF9-FF52-0F53-F0BF-3689B55F1C77}"/>
                </a:ext>
              </a:extLst>
            </p:cNvPr>
            <p:cNvSpPr>
              <a:spLocks noMove="1" noResize="1"/>
            </p:cNvSpPr>
            <p:nvPr/>
          </p:nvSpPr>
          <p:spPr>
            <a:xfrm>
              <a:off x="8786835" y="5368085"/>
              <a:ext cx="1718980" cy="1091565"/>
            </a:xfrm>
            <a:custGeom>
              <a:avLst/>
              <a:gdLst>
                <a:gd name="f0" fmla="val w"/>
                <a:gd name="f1" fmla="val h"/>
                <a:gd name="f2" fmla="val 0"/>
                <a:gd name="f3" fmla="val 2291969"/>
                <a:gd name="f4" fmla="val 1455420"/>
                <a:gd name="f5" fmla="val 145542"/>
                <a:gd name="f6" fmla="val 65151"/>
                <a:gd name="f7" fmla="val 65532"/>
                <a:gd name="f8" fmla="val 146431"/>
                <a:gd name="f9" fmla="val 2145538"/>
                <a:gd name="f10" fmla="val 2226437"/>
                <a:gd name="f11" fmla="val 1309878"/>
                <a:gd name="f12" fmla="val 1390269"/>
                <a:gd name="f13" fmla="*/ f0 1 2291969"/>
                <a:gd name="f14" fmla="*/ f1 1 1455420"/>
                <a:gd name="f15" fmla="+- f4 0 f2"/>
                <a:gd name="f16" fmla="+- f3 0 f2"/>
                <a:gd name="f17" fmla="*/ f16 1 2291969"/>
                <a:gd name="f18" fmla="*/ f15 1 1455420"/>
                <a:gd name="f19" fmla="*/ f2 1 f17"/>
                <a:gd name="f20" fmla="*/ f3 1 f17"/>
                <a:gd name="f21" fmla="*/ f2 1 f18"/>
                <a:gd name="f22" fmla="*/ f4 1 f18"/>
                <a:gd name="f23" fmla="*/ f19 f13 1"/>
                <a:gd name="f24" fmla="*/ f20 f13 1"/>
                <a:gd name="f25" fmla="*/ f22 f14 1"/>
                <a:gd name="f26" fmla="*/ f21 f14 1"/>
              </a:gdLst>
              <a:ahLst/>
              <a:cxnLst>
                <a:cxn ang="3cd4">
                  <a:pos x="hc" y="t"/>
                </a:cxn>
                <a:cxn ang="0">
                  <a:pos x="r" y="vc"/>
                </a:cxn>
                <a:cxn ang="cd4">
                  <a:pos x="hc" y="b"/>
                </a:cxn>
                <a:cxn ang="cd2">
                  <a:pos x="l" y="vc"/>
                </a:cxn>
              </a:cxnLst>
              <a:rect l="f23" t="f26" r="f24" b="f25"/>
              <a:pathLst>
                <a:path w="2291969" h="1455420">
                  <a:moveTo>
                    <a:pt x="f2" y="f5"/>
                  </a:moveTo>
                  <a:cubicBezTo>
                    <a:pt x="f2" y="f6"/>
                    <a:pt x="f7" y="f2"/>
                    <a:pt x="f8" y="f2"/>
                  </a:cubicBezTo>
                  <a:lnTo>
                    <a:pt x="f9" y="f2"/>
                  </a:lnTo>
                  <a:cubicBezTo>
                    <a:pt x="f10" y="f2"/>
                    <a:pt x="f3" y="f6"/>
                    <a:pt x="f3" y="f5"/>
                  </a:cubicBezTo>
                  <a:lnTo>
                    <a:pt x="f3" y="f11"/>
                  </a:lnTo>
                  <a:cubicBezTo>
                    <a:pt x="f3" y="f12"/>
                    <a:pt x="f10" y="f4"/>
                    <a:pt x="f9" y="f4"/>
                  </a:cubicBezTo>
                  <a:lnTo>
                    <a:pt x="f8" y="f4"/>
                  </a:lnTo>
                  <a:cubicBezTo>
                    <a:pt x="f7" y="f4"/>
                    <a:pt x="f2" y="f12"/>
                    <a:pt x="f2" y="f11"/>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93" name="Freeform 45">
              <a:extLst>
                <a:ext uri="{FF2B5EF4-FFF2-40B4-BE49-F238E27FC236}">
                  <a16:creationId xmlns:a16="http://schemas.microsoft.com/office/drawing/2014/main" id="{183DB252-09A1-8351-C3BD-CC32C109E580}"/>
                </a:ext>
              </a:extLst>
            </p:cNvPr>
            <p:cNvSpPr>
              <a:spLocks noMove="1" noResize="1"/>
            </p:cNvSpPr>
            <p:nvPr/>
          </p:nvSpPr>
          <p:spPr>
            <a:xfrm>
              <a:off x="8777307" y="5358557"/>
              <a:ext cx="1738027" cy="1110611"/>
            </a:xfrm>
            <a:custGeom>
              <a:avLst/>
              <a:gdLst>
                <a:gd name="f0" fmla="val w"/>
                <a:gd name="f1" fmla="val h"/>
                <a:gd name="f2" fmla="val 0"/>
                <a:gd name="f3" fmla="val 2317369"/>
                <a:gd name="f4" fmla="val 1480820"/>
                <a:gd name="f5" fmla="val 158242"/>
                <a:gd name="f6" fmla="val 70739"/>
                <a:gd name="f7" fmla="val 71374"/>
                <a:gd name="f8" fmla="val 159131"/>
                <a:gd name="f9" fmla="val 2158238"/>
                <a:gd name="f10" fmla="val 12700"/>
                <a:gd name="f11" fmla="val 2246122"/>
                <a:gd name="f12" fmla="val 2304669"/>
                <a:gd name="f13" fmla="val 1322578"/>
                <a:gd name="f14" fmla="val 1410081"/>
                <a:gd name="f15" fmla="val 2245995"/>
                <a:gd name="f16" fmla="val 1468120"/>
                <a:gd name="f17" fmla="val 25400"/>
                <a:gd name="f18" fmla="val 1395857"/>
                <a:gd name="f19" fmla="val 85217"/>
                <a:gd name="f20" fmla="val 1455420"/>
                <a:gd name="f21" fmla="val 2232152"/>
                <a:gd name="f22" fmla="val 2291969"/>
                <a:gd name="f23" fmla="val 84963"/>
                <a:gd name="f24" fmla="*/ f0 1 2317369"/>
                <a:gd name="f25" fmla="*/ f1 1 1480820"/>
                <a:gd name="f26" fmla="+- f4 0 f2"/>
                <a:gd name="f27" fmla="+- f3 0 f2"/>
                <a:gd name="f28" fmla="*/ f27 1 2317369"/>
                <a:gd name="f29" fmla="*/ f26 1 1480820"/>
                <a:gd name="f30" fmla="*/ f2 1 f28"/>
                <a:gd name="f31" fmla="*/ f3 1 f28"/>
                <a:gd name="f32" fmla="*/ f2 1 f29"/>
                <a:gd name="f33" fmla="*/ f4 1 f29"/>
                <a:gd name="f34" fmla="*/ f30 f24 1"/>
                <a:gd name="f35" fmla="*/ f31 f24 1"/>
                <a:gd name="f36" fmla="*/ f33 f25 1"/>
                <a:gd name="f37" fmla="*/ f32 f25 1"/>
              </a:gdLst>
              <a:ahLst/>
              <a:cxnLst>
                <a:cxn ang="3cd4">
                  <a:pos x="hc" y="t"/>
                </a:cxn>
                <a:cxn ang="0">
                  <a:pos x="r" y="vc"/>
                </a:cxn>
                <a:cxn ang="cd4">
                  <a:pos x="hc" y="b"/>
                </a:cxn>
                <a:cxn ang="cd2">
                  <a:pos x="l" y="vc"/>
                </a:cxn>
              </a:cxnLst>
              <a:rect l="f34" t="f37" r="f35" b="f36"/>
              <a:pathLst>
                <a:path w="2317369" h="1480820">
                  <a:moveTo>
                    <a:pt x="f2" y="f5"/>
                  </a:moveTo>
                  <a:cubicBezTo>
                    <a:pt x="f2" y="f6"/>
                    <a:pt x="f7" y="f2"/>
                    <a:pt x="f8" y="f2"/>
                  </a:cubicBezTo>
                  <a:lnTo>
                    <a:pt x="f9" y="f2"/>
                  </a:lnTo>
                  <a:lnTo>
                    <a:pt x="f9" y="f10"/>
                  </a:lnTo>
                  <a:lnTo>
                    <a:pt x="f9" y="f2"/>
                  </a:lnTo>
                  <a:cubicBezTo>
                    <a:pt x="f11" y="f2"/>
                    <a:pt x="f3" y="f6"/>
                    <a:pt x="f3" y="f5"/>
                  </a:cubicBezTo>
                  <a:lnTo>
                    <a:pt x="f12" y="f5"/>
                  </a:lnTo>
                  <a:lnTo>
                    <a:pt x="f3" y="f5"/>
                  </a:lnTo>
                  <a:lnTo>
                    <a:pt x="f3" y="f13"/>
                  </a:lnTo>
                  <a:lnTo>
                    <a:pt x="f12" y="f13"/>
                  </a:lnTo>
                  <a:lnTo>
                    <a:pt x="f3" y="f13"/>
                  </a:lnTo>
                  <a:cubicBezTo>
                    <a:pt x="f3" y="f14"/>
                    <a:pt x="f15" y="f4"/>
                    <a:pt x="f9" y="f4"/>
                  </a:cubicBezTo>
                  <a:lnTo>
                    <a:pt x="f9" y="f16"/>
                  </a:lnTo>
                  <a:lnTo>
                    <a:pt x="f9" y="f4"/>
                  </a:lnTo>
                  <a:lnTo>
                    <a:pt x="f8" y="f4"/>
                  </a:lnTo>
                  <a:lnTo>
                    <a:pt x="f8" y="f16"/>
                  </a:lnTo>
                  <a:lnTo>
                    <a:pt x="f8" y="f4"/>
                  </a:lnTo>
                  <a:cubicBezTo>
                    <a:pt x="f7" y="f4"/>
                    <a:pt x="f2" y="f14"/>
                    <a:pt x="f2" y="f13"/>
                  </a:cubicBezTo>
                  <a:lnTo>
                    <a:pt x="f2" y="f5"/>
                  </a:lnTo>
                  <a:lnTo>
                    <a:pt x="f10" y="f5"/>
                  </a:lnTo>
                  <a:lnTo>
                    <a:pt x="f2" y="f5"/>
                  </a:lnTo>
                  <a:moveTo>
                    <a:pt x="f17" y="f5"/>
                  </a:moveTo>
                  <a:lnTo>
                    <a:pt x="f17" y="f13"/>
                  </a:lnTo>
                  <a:lnTo>
                    <a:pt x="f10" y="f13"/>
                  </a:lnTo>
                  <a:lnTo>
                    <a:pt x="f17" y="f13"/>
                  </a:lnTo>
                  <a:cubicBezTo>
                    <a:pt x="f17" y="f18"/>
                    <a:pt x="f19" y="f20"/>
                    <a:pt x="f8" y="f20"/>
                  </a:cubicBezTo>
                  <a:lnTo>
                    <a:pt x="f9" y="f20"/>
                  </a:lnTo>
                  <a:cubicBezTo>
                    <a:pt x="f21" y="f20"/>
                    <a:pt x="f22" y="f18"/>
                    <a:pt x="f22" y="f13"/>
                  </a:cubicBezTo>
                  <a:lnTo>
                    <a:pt x="f22" y="f5"/>
                  </a:lnTo>
                  <a:cubicBezTo>
                    <a:pt x="f22" y="f23"/>
                    <a:pt x="f21" y="f17"/>
                    <a:pt x="f9" y="f17"/>
                  </a:cubicBezTo>
                  <a:lnTo>
                    <a:pt x="f8" y="f17"/>
                  </a:lnTo>
                  <a:lnTo>
                    <a:pt x="f8" y="f10"/>
                  </a:lnTo>
                  <a:lnTo>
                    <a:pt x="f8" y="f17"/>
                  </a:lnTo>
                  <a:cubicBezTo>
                    <a:pt x="f19" y="f17"/>
                    <a:pt x="f17" y="f23"/>
                    <a:pt x="f17" y="f5"/>
                  </a:cubicBezTo>
                  <a:close/>
                </a:path>
              </a:pathLst>
            </a:custGeom>
            <a:grpFill/>
            <a:ln cap="flat">
              <a:solidFill>
                <a:srgbClr val="5E132A"/>
              </a:solid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pSp>
      <p:sp>
        <p:nvSpPr>
          <p:cNvPr id="194" name="TextBox 63">
            <a:extLst>
              <a:ext uri="{FF2B5EF4-FFF2-40B4-BE49-F238E27FC236}">
                <a16:creationId xmlns:a16="http://schemas.microsoft.com/office/drawing/2014/main" id="{E4230F87-184D-4CEA-476B-FD1F58F1192A}"/>
              </a:ext>
            </a:extLst>
          </p:cNvPr>
          <p:cNvSpPr txBox="1"/>
          <p:nvPr/>
        </p:nvSpPr>
        <p:spPr>
          <a:xfrm>
            <a:off x="1991602" y="4709789"/>
            <a:ext cx="1047578" cy="522387"/>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1600" spc="-66" dirty="0">
                <a:solidFill>
                  <a:srgbClr val="000000"/>
                </a:solidFill>
                <a:latin typeface="Open Sans"/>
              </a:rPr>
              <a:t>4-H Asst.</a:t>
            </a:r>
          </a:p>
          <a:p>
            <a:pPr algn="ctr" defTabSz="609630">
              <a:lnSpc>
                <a:spcPct val="130120"/>
              </a:lnSpc>
              <a:defRPr sz="1800" b="0" i="0" u="none" strike="noStrike" kern="0" cap="none" spc="0" baseline="0">
                <a:solidFill>
                  <a:srgbClr val="000000"/>
                </a:solidFill>
                <a:uFillTx/>
              </a:defRPr>
            </a:pPr>
            <a:r>
              <a:rPr lang="en-US" sz="1100" spc="-66" dirty="0">
                <a:solidFill>
                  <a:srgbClr val="000000"/>
                </a:solidFill>
                <a:latin typeface="Open Sans"/>
              </a:rPr>
              <a:t>Quadarius Hardy</a:t>
            </a:r>
            <a:endParaRPr lang="en-US" sz="1100" dirty="0">
              <a:solidFill>
                <a:srgbClr val="000000"/>
              </a:solidFill>
              <a:latin typeface="Calibri"/>
            </a:endParaRPr>
          </a:p>
        </p:txBody>
      </p:sp>
      <p:cxnSp>
        <p:nvCxnSpPr>
          <p:cNvPr id="195" name="Straight Connector 194">
            <a:extLst>
              <a:ext uri="{FF2B5EF4-FFF2-40B4-BE49-F238E27FC236}">
                <a16:creationId xmlns:a16="http://schemas.microsoft.com/office/drawing/2014/main" id="{ACA2FA64-CE61-6065-B8EA-10BC56B8D6C4}"/>
              </a:ext>
            </a:extLst>
          </p:cNvPr>
          <p:cNvCxnSpPr>
            <a:cxnSpLocks/>
          </p:cNvCxnSpPr>
          <p:nvPr/>
        </p:nvCxnSpPr>
        <p:spPr>
          <a:xfrm>
            <a:off x="1338486" y="4200490"/>
            <a:ext cx="0" cy="269030"/>
          </a:xfrm>
          <a:prstGeom prst="line">
            <a:avLst/>
          </a:prstGeom>
          <a:ln w="28575">
            <a:solidFill>
              <a:srgbClr val="5E132A"/>
            </a:solidFill>
          </a:ln>
        </p:spPr>
        <p:style>
          <a:lnRef idx="2">
            <a:schemeClr val="accent1"/>
          </a:lnRef>
          <a:fillRef idx="0">
            <a:schemeClr val="accent1"/>
          </a:fillRef>
          <a:effectRef idx="1">
            <a:schemeClr val="accent1"/>
          </a:effectRef>
          <a:fontRef idx="minor">
            <a:schemeClr val="tx1"/>
          </a:fontRef>
        </p:style>
      </p:cxnSp>
      <p:sp>
        <p:nvSpPr>
          <p:cNvPr id="198" name="TextBox 197">
            <a:extLst>
              <a:ext uri="{FF2B5EF4-FFF2-40B4-BE49-F238E27FC236}">
                <a16:creationId xmlns:a16="http://schemas.microsoft.com/office/drawing/2014/main" id="{FB8179D7-38A7-F001-5A2B-3B93F497EA9A}"/>
              </a:ext>
            </a:extLst>
          </p:cNvPr>
          <p:cNvSpPr txBox="1"/>
          <p:nvPr/>
        </p:nvSpPr>
        <p:spPr>
          <a:xfrm>
            <a:off x="8496300" y="2431492"/>
            <a:ext cx="2481770" cy="369332"/>
          </a:xfrm>
          <a:prstGeom prst="rect">
            <a:avLst/>
          </a:prstGeom>
          <a:noFill/>
        </p:spPr>
        <p:txBody>
          <a:bodyPr wrap="non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No Personal Changes</a:t>
            </a:r>
          </a:p>
        </p:txBody>
      </p:sp>
    </p:spTree>
    <p:extLst>
      <p:ext uri="{BB962C8B-B14F-4D97-AF65-F5344CB8AC3E}">
        <p14:creationId xmlns:p14="http://schemas.microsoft.com/office/powerpoint/2010/main" val="190722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3105549" y="350970"/>
            <a:ext cx="4113118" cy="890693"/>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dirty="0">
                <a:solidFill>
                  <a:srgbClr val="000000"/>
                </a:solidFill>
                <a:ea typeface="Open Sans" panose="020B0606030504020204" pitchFamily="34" charset="0"/>
                <a:cs typeface="Open Sans" panose="020B0606030504020204" pitchFamily="34" charset="0"/>
              </a:rPr>
              <a:t>Thank</a:t>
            </a:r>
            <a:r>
              <a:rPr lang="en-US" sz="4800" spc="100" dirty="0">
                <a:solidFill>
                  <a:srgbClr val="000000"/>
                </a:solidFill>
              </a:rPr>
              <a:t> You</a:t>
            </a:r>
            <a:endParaRPr lang="en-US" sz="4800" dirty="0">
              <a:solidFill>
                <a:srgbClr val="000000"/>
              </a:solidFill>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7" name="Picture 6">
            <a:extLst>
              <a:ext uri="{FF2B5EF4-FFF2-40B4-BE49-F238E27FC236}">
                <a16:creationId xmlns:a16="http://schemas.microsoft.com/office/drawing/2014/main" id="{920E2F8E-7657-65C0-E8C5-2F30E8BEFCE3}"/>
              </a:ext>
            </a:extLst>
          </p:cNvPr>
          <p:cNvPicPr>
            <a:picLocks noChangeAspect="1"/>
          </p:cNvPicPr>
          <p:nvPr/>
        </p:nvPicPr>
        <p:blipFill>
          <a:blip r:embed="rId3"/>
          <a:srcRect l="3761" t="32103" b="-1"/>
          <a:stretch>
            <a:fillRect/>
          </a:stretch>
        </p:blipFill>
        <p:spPr>
          <a:xfrm>
            <a:off x="896292" y="3681894"/>
            <a:ext cx="5462258" cy="2890318"/>
          </a:xfrm>
          <a:prstGeom prst="rect">
            <a:avLst/>
          </a:prstGeom>
          <a:ln w="19050">
            <a:solidFill>
              <a:schemeClr val="tx1"/>
            </a:solidFill>
          </a:ln>
        </p:spPr>
      </p:pic>
      <p:pic>
        <p:nvPicPr>
          <p:cNvPr id="9" name="Picture 8">
            <a:extLst>
              <a:ext uri="{FF2B5EF4-FFF2-40B4-BE49-F238E27FC236}">
                <a16:creationId xmlns:a16="http://schemas.microsoft.com/office/drawing/2014/main" id="{16799875-EB00-E8B0-CBB0-D14281187727}"/>
              </a:ext>
            </a:extLst>
          </p:cNvPr>
          <p:cNvPicPr>
            <a:picLocks noChangeAspect="1"/>
          </p:cNvPicPr>
          <p:nvPr/>
        </p:nvPicPr>
        <p:blipFill>
          <a:blip r:embed="rId4"/>
          <a:stretch>
            <a:fillRect/>
          </a:stretch>
        </p:blipFill>
        <p:spPr>
          <a:xfrm>
            <a:off x="441541" y="285788"/>
            <a:ext cx="2365038" cy="3143212"/>
          </a:xfrm>
          <a:prstGeom prst="rect">
            <a:avLst/>
          </a:prstGeom>
          <a:ln>
            <a:solidFill>
              <a:schemeClr val="tx1"/>
            </a:solidFill>
          </a:ln>
        </p:spPr>
      </p:pic>
      <p:pic>
        <p:nvPicPr>
          <p:cNvPr id="11" name="Picture 10">
            <a:extLst>
              <a:ext uri="{FF2B5EF4-FFF2-40B4-BE49-F238E27FC236}">
                <a16:creationId xmlns:a16="http://schemas.microsoft.com/office/drawing/2014/main" id="{9700AE52-2704-CF40-CC30-C59762112C30}"/>
              </a:ext>
            </a:extLst>
          </p:cNvPr>
          <p:cNvPicPr>
            <a:picLocks noChangeAspect="1"/>
          </p:cNvPicPr>
          <p:nvPr/>
        </p:nvPicPr>
        <p:blipFill>
          <a:blip r:embed="rId5"/>
          <a:stretch>
            <a:fillRect/>
          </a:stretch>
        </p:blipFill>
        <p:spPr>
          <a:xfrm>
            <a:off x="7322936" y="415455"/>
            <a:ext cx="4478023" cy="3190591"/>
          </a:xfrm>
          <a:prstGeom prst="rect">
            <a:avLst/>
          </a:prstGeom>
          <a:ln w="19050">
            <a:solidFill>
              <a:schemeClr val="tx1"/>
            </a:solidFill>
          </a:ln>
        </p:spPr>
      </p:pic>
      <p:pic>
        <p:nvPicPr>
          <p:cNvPr id="13" name="Picture 12">
            <a:extLst>
              <a:ext uri="{FF2B5EF4-FFF2-40B4-BE49-F238E27FC236}">
                <a16:creationId xmlns:a16="http://schemas.microsoft.com/office/drawing/2014/main" id="{D5894D35-415D-E27F-287D-E9083AC38CB1}"/>
              </a:ext>
            </a:extLst>
          </p:cNvPr>
          <p:cNvPicPr>
            <a:picLocks noChangeAspect="1"/>
          </p:cNvPicPr>
          <p:nvPr/>
        </p:nvPicPr>
        <p:blipFill>
          <a:blip r:embed="rId6"/>
          <a:srcRect l="1" r="790" b="23432"/>
          <a:stretch>
            <a:fillRect/>
          </a:stretch>
        </p:blipFill>
        <p:spPr>
          <a:xfrm>
            <a:off x="3696681" y="1513679"/>
            <a:ext cx="2930853" cy="1896199"/>
          </a:xfrm>
          <a:prstGeom prst="rect">
            <a:avLst/>
          </a:prstGeom>
          <a:ln w="19050">
            <a:solidFill>
              <a:schemeClr val="tx1"/>
            </a:solidFill>
          </a:ln>
        </p:spPr>
      </p:pic>
      <p:pic>
        <p:nvPicPr>
          <p:cNvPr id="15" name="Picture 14">
            <a:extLst>
              <a:ext uri="{FF2B5EF4-FFF2-40B4-BE49-F238E27FC236}">
                <a16:creationId xmlns:a16="http://schemas.microsoft.com/office/drawing/2014/main" id="{3EF2F39D-B4C9-2992-D395-A42168A70729}"/>
              </a:ext>
            </a:extLst>
          </p:cNvPr>
          <p:cNvPicPr>
            <a:picLocks noChangeAspect="1"/>
          </p:cNvPicPr>
          <p:nvPr/>
        </p:nvPicPr>
        <p:blipFill>
          <a:blip r:embed="rId7"/>
          <a:srcRect t="14214" r="24582" b="14764"/>
          <a:stretch>
            <a:fillRect/>
          </a:stretch>
        </p:blipFill>
        <p:spPr>
          <a:xfrm>
            <a:off x="6990026" y="3901848"/>
            <a:ext cx="3780906" cy="2670364"/>
          </a:xfrm>
          <a:prstGeom prst="rect">
            <a:avLst/>
          </a:prstGeom>
          <a:ln w="19050">
            <a:solidFill>
              <a:schemeClr val="tx1"/>
            </a:solid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A76D8059-F5DF-44E6-B48A-0C4E06626A4C}"/>
</file>

<file path=customXml/itemProps2.xml><?xml version="1.0" encoding="utf-8"?>
<ds:datastoreItem xmlns:ds="http://schemas.openxmlformats.org/officeDocument/2006/customXml" ds:itemID="{168B34E5-C2EA-478C-B817-ED71F4CB6414}"/>
</file>

<file path=customXml/itemProps3.xml><?xml version="1.0" encoding="utf-8"?>
<ds:datastoreItem xmlns:ds="http://schemas.openxmlformats.org/officeDocument/2006/customXml" ds:itemID="{691F438D-1494-48C0-969F-1FD877271C78}"/>
</file>

<file path=docProps/app.xml><?xml version="1.0" encoding="utf-8"?>
<Properties xmlns="http://schemas.openxmlformats.org/officeDocument/2006/extended-properties" xmlns:vt="http://schemas.openxmlformats.org/officeDocument/2006/docPropsVTypes">
  <TotalTime>2010</TotalTime>
  <Words>797</Words>
  <Application>Microsoft Office PowerPoint</Application>
  <PresentationFormat>Widescreen</PresentationFormat>
  <Paragraphs>133</Paragraphs>
  <Slides>8</Slides>
  <Notes>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8</vt:i4>
      </vt:variant>
    </vt:vector>
  </HeadingPairs>
  <TitlesOfParts>
    <vt:vector size="20"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9</cp:revision>
  <cp:lastPrinted>2026-05-26T13:50:55Z</cp:lastPrinted>
  <dcterms:created xsi:type="dcterms:W3CDTF">2025-05-15T14:44:47Z</dcterms:created>
  <dcterms:modified xsi:type="dcterms:W3CDTF">2026-07-20T18:34:58Z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