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diagrams/data2.xml" ContentType="application/vnd.openxmlformats-officedocument.drawingml.diagramData+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diagrams/quickStyle2.xml" ContentType="application/vnd.openxmlformats-officedocument.drawingml.diagramStyle+xml"/>
  <Override PartName="/ppt/diagrams/colors2.xml" ContentType="application/vnd.openxmlformats-officedocument.drawingml.diagramColors+xml"/>
  <Override PartName="/ppt/theme/theme1.xml" ContentType="application/vnd.openxmlformats-officedocument.theme+xml"/>
  <Override PartName="/ppt/theme/theme2.xml" ContentType="application/vnd.openxmlformats-officedocument.theme+xml"/>
  <Override PartName="/ppt/diagrams/drawing2.xml" ContentType="application/vnd.ms-office.drawingml.diagramDrawing+xml"/>
  <Override PartName="/ppt/diagrams/colors1.xml" ContentType="application/vnd.openxmlformats-officedocument.drawingml.diagramColors+xml"/>
  <Override PartName="/ppt/diagrams/layout1.xml" ContentType="application/vnd.openxmlformats-officedocument.drawingml.diagramLayout+xml"/>
  <Override PartName="/ppt/diagrams/drawing1.xml" ContentType="application/vnd.ms-office.drawingml.diagramDrawing+xml"/>
  <Override PartName="/ppt/diagrams/quickStyle1.xml" ContentType="application/vnd.openxmlformats-officedocument.drawingml.diagramStyle+xml"/>
  <Override PartName="/ppt/diagrams/layout2.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342" r:id="rId3"/>
    <p:sldId id="343" r:id="rId4"/>
    <p:sldId id="345" r:id="rId5"/>
    <p:sldId id="346" r:id="rId6"/>
    <p:sldId id="348" r:id="rId7"/>
    <p:sldId id="349" r:id="rId8"/>
    <p:sldId id="350" r:id="rId9"/>
    <p:sldId id="266" r:id="rId10"/>
    <p:sldId id="351" r:id="rId11"/>
    <p:sldId id="347" r:id="rId12"/>
    <p:sldId id="341" r:id="rId13"/>
    <p:sldId id="277" r:id="rId1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2FC6CB-8CA5-491B-A26D-7D23B70AD28B}" type="doc">
      <dgm:prSet loTypeId="urn:microsoft.com/office/officeart/2005/8/layout/orgChart1" loCatId="hierarchy" qsTypeId="urn:microsoft.com/office/officeart/2005/8/quickstyle/simple1" qsCatId="simple" csTypeId="urn:microsoft.com/office/officeart/2005/8/colors/accent1_2" csCatId="accent1"/>
      <dgm:spPr/>
      <dgm:t>
        <a:bodyPr/>
        <a:lstStyle/>
        <a:p>
          <a:endParaRPr lang="en-US"/>
        </a:p>
      </dgm:t>
    </dgm:pt>
    <dgm:pt modelId="{A475B776-EC04-4360-A344-0E0E4AB3E13A}">
      <dgm:prSet/>
      <dgm:spPr/>
      <dgm:t>
        <a:bodyPr/>
        <a:lstStyle/>
        <a:p>
          <a:r>
            <a:rPr lang="en-US"/>
            <a:t>District Attorney</a:t>
          </a:r>
        </a:p>
      </dgm:t>
    </dgm:pt>
    <dgm:pt modelId="{59D4201E-C7EC-48DF-B12A-0FC2F5F315D4}" type="parTrans" cxnId="{362971FB-D782-48AB-B346-1848F1A51A6F}">
      <dgm:prSet/>
      <dgm:spPr/>
      <dgm:t>
        <a:bodyPr/>
        <a:lstStyle/>
        <a:p>
          <a:endParaRPr lang="en-US"/>
        </a:p>
      </dgm:t>
    </dgm:pt>
    <dgm:pt modelId="{0A0C2BFF-4421-4003-9BB9-BE1F2C986A8D}" type="sibTrans" cxnId="{362971FB-D782-48AB-B346-1848F1A51A6F}">
      <dgm:prSet/>
      <dgm:spPr/>
      <dgm:t>
        <a:bodyPr/>
        <a:lstStyle/>
        <a:p>
          <a:endParaRPr lang="en-US"/>
        </a:p>
      </dgm:t>
    </dgm:pt>
    <dgm:pt modelId="{CDFC163E-6D85-4A03-A8C1-3E8C4ED0C12B}">
      <dgm:prSet/>
      <dgm:spPr/>
      <dgm:t>
        <a:bodyPr/>
        <a:lstStyle/>
        <a:p>
          <a:r>
            <a:rPr lang="en-US"/>
            <a:t>Chief ADA</a:t>
          </a:r>
        </a:p>
      </dgm:t>
    </dgm:pt>
    <dgm:pt modelId="{5E4C2FE6-70F1-4B65-87C8-04D51FE785F6}" type="parTrans" cxnId="{39234F3C-45A6-4A31-9073-5DA64EC256EC}">
      <dgm:prSet/>
      <dgm:spPr/>
      <dgm:t>
        <a:bodyPr/>
        <a:lstStyle/>
        <a:p>
          <a:endParaRPr lang="en-US"/>
        </a:p>
      </dgm:t>
    </dgm:pt>
    <dgm:pt modelId="{BA491E41-475A-41CF-8E21-70176AAE0385}" type="sibTrans" cxnId="{39234F3C-45A6-4A31-9073-5DA64EC256EC}">
      <dgm:prSet/>
      <dgm:spPr/>
      <dgm:t>
        <a:bodyPr/>
        <a:lstStyle/>
        <a:p>
          <a:endParaRPr lang="en-US"/>
        </a:p>
      </dgm:t>
    </dgm:pt>
    <dgm:pt modelId="{4557B930-9146-4943-B44B-88282A3FB4C1}">
      <dgm:prSet/>
      <dgm:spPr/>
      <dgm:t>
        <a:bodyPr/>
        <a:lstStyle/>
        <a:p>
          <a:r>
            <a:rPr lang="en-US"/>
            <a:t>Deputy Chief ADA</a:t>
          </a:r>
        </a:p>
      </dgm:t>
    </dgm:pt>
    <dgm:pt modelId="{CE0BAAFE-E209-431B-8DFD-E092C8780AC6}" type="parTrans" cxnId="{F026D776-6460-443D-A38F-5E6DBF1A390C}">
      <dgm:prSet/>
      <dgm:spPr/>
      <dgm:t>
        <a:bodyPr/>
        <a:lstStyle/>
        <a:p>
          <a:endParaRPr lang="en-US"/>
        </a:p>
      </dgm:t>
    </dgm:pt>
    <dgm:pt modelId="{4C84F8D5-01A2-4D3C-99F3-5F41FF5EC78C}" type="sibTrans" cxnId="{F026D776-6460-443D-A38F-5E6DBF1A390C}">
      <dgm:prSet/>
      <dgm:spPr/>
      <dgm:t>
        <a:bodyPr/>
        <a:lstStyle/>
        <a:p>
          <a:endParaRPr lang="en-US"/>
        </a:p>
      </dgm:t>
    </dgm:pt>
    <dgm:pt modelId="{ACCEEB7E-B9CE-42BB-B06B-507C6F20EE90}">
      <dgm:prSet/>
      <dgm:spPr/>
      <dgm:t>
        <a:bodyPr/>
        <a:lstStyle/>
        <a:p>
          <a:r>
            <a:rPr lang="en-US"/>
            <a:t>Sr. ADA</a:t>
          </a:r>
        </a:p>
      </dgm:t>
    </dgm:pt>
    <dgm:pt modelId="{75F005E9-9533-4411-92F6-A9511F113497}" type="parTrans" cxnId="{5D0A7AAA-8335-4302-A8E4-07994C53903E}">
      <dgm:prSet/>
      <dgm:spPr/>
      <dgm:t>
        <a:bodyPr/>
        <a:lstStyle/>
        <a:p>
          <a:endParaRPr lang="en-US"/>
        </a:p>
      </dgm:t>
    </dgm:pt>
    <dgm:pt modelId="{17D09A43-DE06-461E-8301-9171C74059DB}" type="sibTrans" cxnId="{5D0A7AAA-8335-4302-A8E4-07994C53903E}">
      <dgm:prSet/>
      <dgm:spPr/>
      <dgm:t>
        <a:bodyPr/>
        <a:lstStyle/>
        <a:p>
          <a:endParaRPr lang="en-US"/>
        </a:p>
      </dgm:t>
    </dgm:pt>
    <dgm:pt modelId="{E4612F09-5BA5-4A23-AC60-C73432F13B14}">
      <dgm:prSet/>
      <dgm:spPr/>
      <dgm:t>
        <a:bodyPr/>
        <a:lstStyle/>
        <a:p>
          <a:r>
            <a:rPr lang="en-US"/>
            <a:t>Sr. ADA</a:t>
          </a:r>
        </a:p>
      </dgm:t>
    </dgm:pt>
    <dgm:pt modelId="{A0C65AE3-2656-4FCA-91DB-72F60E7BEB02}" type="parTrans" cxnId="{A5470EC8-EEC7-4C9E-A656-9E1C352F2197}">
      <dgm:prSet/>
      <dgm:spPr/>
      <dgm:t>
        <a:bodyPr/>
        <a:lstStyle/>
        <a:p>
          <a:endParaRPr lang="en-US"/>
        </a:p>
      </dgm:t>
    </dgm:pt>
    <dgm:pt modelId="{7F6C0341-A262-499A-9648-D8EBA8D84FB0}" type="sibTrans" cxnId="{A5470EC8-EEC7-4C9E-A656-9E1C352F2197}">
      <dgm:prSet/>
      <dgm:spPr/>
      <dgm:t>
        <a:bodyPr/>
        <a:lstStyle/>
        <a:p>
          <a:endParaRPr lang="en-US"/>
        </a:p>
      </dgm:t>
    </dgm:pt>
    <dgm:pt modelId="{E16A6D5B-207B-4FDB-AA95-125D8A2D60FD}">
      <dgm:prSet/>
      <dgm:spPr/>
      <dgm:t>
        <a:bodyPr/>
        <a:lstStyle/>
        <a:p>
          <a:r>
            <a:rPr lang="en-US"/>
            <a:t>Sr. ADA</a:t>
          </a:r>
        </a:p>
      </dgm:t>
    </dgm:pt>
    <dgm:pt modelId="{6A69E68D-2321-45F1-81C2-21D46145AA56}" type="parTrans" cxnId="{0E85D3AB-4844-46E0-88D2-158B70A7076D}">
      <dgm:prSet/>
      <dgm:spPr/>
      <dgm:t>
        <a:bodyPr/>
        <a:lstStyle/>
        <a:p>
          <a:endParaRPr lang="en-US"/>
        </a:p>
      </dgm:t>
    </dgm:pt>
    <dgm:pt modelId="{9F9FDCB1-A890-44D3-BE2F-91692DBFBD2C}" type="sibTrans" cxnId="{0E85D3AB-4844-46E0-88D2-158B70A7076D}">
      <dgm:prSet/>
      <dgm:spPr/>
      <dgm:t>
        <a:bodyPr/>
        <a:lstStyle/>
        <a:p>
          <a:endParaRPr lang="en-US"/>
        </a:p>
      </dgm:t>
    </dgm:pt>
    <dgm:pt modelId="{8F983BF8-F29E-4E55-BEA9-19486E3AF3B2}">
      <dgm:prSet/>
      <dgm:spPr/>
      <dgm:t>
        <a:bodyPr/>
        <a:lstStyle/>
        <a:p>
          <a:r>
            <a:rPr lang="en-US"/>
            <a:t>Sr. ADA</a:t>
          </a:r>
        </a:p>
      </dgm:t>
    </dgm:pt>
    <dgm:pt modelId="{B73C2710-DB2E-46EB-A789-DA21C51DB957}" type="parTrans" cxnId="{85CED356-2647-4730-A041-F920CE262FE4}">
      <dgm:prSet/>
      <dgm:spPr/>
      <dgm:t>
        <a:bodyPr/>
        <a:lstStyle/>
        <a:p>
          <a:endParaRPr lang="en-US"/>
        </a:p>
      </dgm:t>
    </dgm:pt>
    <dgm:pt modelId="{2F627BC9-90E0-4EA8-A672-AEC7BE06EE9D}" type="sibTrans" cxnId="{85CED356-2647-4730-A041-F920CE262FE4}">
      <dgm:prSet/>
      <dgm:spPr/>
      <dgm:t>
        <a:bodyPr/>
        <a:lstStyle/>
        <a:p>
          <a:endParaRPr lang="en-US"/>
        </a:p>
      </dgm:t>
    </dgm:pt>
    <dgm:pt modelId="{29E77B42-4B01-4F32-A512-7105B78AD17C}">
      <dgm:prSet/>
      <dgm:spPr/>
      <dgm:t>
        <a:bodyPr/>
        <a:lstStyle/>
        <a:p>
          <a:r>
            <a:rPr lang="en-US"/>
            <a:t>Sr. ADA</a:t>
          </a:r>
        </a:p>
      </dgm:t>
    </dgm:pt>
    <dgm:pt modelId="{D866A53D-636A-4691-9B1C-E89027AF4E4A}" type="parTrans" cxnId="{C780A251-7B42-4303-8A46-4A1624868B5F}">
      <dgm:prSet/>
      <dgm:spPr/>
      <dgm:t>
        <a:bodyPr/>
        <a:lstStyle/>
        <a:p>
          <a:endParaRPr lang="en-US"/>
        </a:p>
      </dgm:t>
    </dgm:pt>
    <dgm:pt modelId="{92B31143-23A1-4281-A3B8-D14EA320031D}" type="sibTrans" cxnId="{C780A251-7B42-4303-8A46-4A1624868B5F}">
      <dgm:prSet/>
      <dgm:spPr/>
      <dgm:t>
        <a:bodyPr/>
        <a:lstStyle/>
        <a:p>
          <a:endParaRPr lang="en-US"/>
        </a:p>
      </dgm:t>
    </dgm:pt>
    <dgm:pt modelId="{6E03826B-A151-4864-8662-B1E6B8FFD41B}">
      <dgm:prSet/>
      <dgm:spPr/>
      <dgm:t>
        <a:bodyPr/>
        <a:lstStyle/>
        <a:p>
          <a:r>
            <a:rPr lang="en-US"/>
            <a:t>Sr. ADA</a:t>
          </a:r>
        </a:p>
      </dgm:t>
    </dgm:pt>
    <dgm:pt modelId="{030C80E4-C4D6-4E8A-9B10-FE3A6F71604E}" type="parTrans" cxnId="{9BC829D4-1B2F-45BD-9D11-FE7D22D91CF8}">
      <dgm:prSet/>
      <dgm:spPr/>
      <dgm:t>
        <a:bodyPr/>
        <a:lstStyle/>
        <a:p>
          <a:endParaRPr lang="en-US"/>
        </a:p>
      </dgm:t>
    </dgm:pt>
    <dgm:pt modelId="{69A885C9-D21A-4584-8E16-A958CB949C28}" type="sibTrans" cxnId="{9BC829D4-1B2F-45BD-9D11-FE7D22D91CF8}">
      <dgm:prSet/>
      <dgm:spPr/>
      <dgm:t>
        <a:bodyPr/>
        <a:lstStyle/>
        <a:p>
          <a:endParaRPr lang="en-US"/>
        </a:p>
      </dgm:t>
    </dgm:pt>
    <dgm:pt modelId="{59279CBF-D04A-402A-84FC-5E58633C9A0B}">
      <dgm:prSet/>
      <dgm:spPr/>
      <dgm:t>
        <a:bodyPr/>
        <a:lstStyle/>
        <a:p>
          <a:r>
            <a:rPr lang="en-US"/>
            <a:t>Sr. ADA</a:t>
          </a:r>
        </a:p>
      </dgm:t>
    </dgm:pt>
    <dgm:pt modelId="{2A372BDD-5799-431B-8DCA-F98AD89981FE}" type="parTrans" cxnId="{9098947F-509B-4493-B3CF-42BE0B3E6176}">
      <dgm:prSet/>
      <dgm:spPr/>
      <dgm:t>
        <a:bodyPr/>
        <a:lstStyle/>
        <a:p>
          <a:endParaRPr lang="en-US"/>
        </a:p>
      </dgm:t>
    </dgm:pt>
    <dgm:pt modelId="{A1AC6700-43C9-483A-937A-4F4A0E1CB65E}" type="sibTrans" cxnId="{9098947F-509B-4493-B3CF-42BE0B3E6176}">
      <dgm:prSet/>
      <dgm:spPr/>
      <dgm:t>
        <a:bodyPr/>
        <a:lstStyle/>
        <a:p>
          <a:endParaRPr lang="en-US"/>
        </a:p>
      </dgm:t>
    </dgm:pt>
    <dgm:pt modelId="{E97A399B-EB22-44A7-9176-32C303A63AB7}">
      <dgm:prSet/>
      <dgm:spPr/>
      <dgm:t>
        <a:bodyPr/>
        <a:lstStyle/>
        <a:p>
          <a:r>
            <a:rPr lang="en-US"/>
            <a:t>Sr. ADA</a:t>
          </a:r>
        </a:p>
      </dgm:t>
    </dgm:pt>
    <dgm:pt modelId="{AAF5F130-F25C-4C49-B796-C86C5D667941}" type="parTrans" cxnId="{9CC8BE91-07BF-42FE-8A09-BA55F4CFE34A}">
      <dgm:prSet/>
      <dgm:spPr/>
      <dgm:t>
        <a:bodyPr/>
        <a:lstStyle/>
        <a:p>
          <a:endParaRPr lang="en-US"/>
        </a:p>
      </dgm:t>
    </dgm:pt>
    <dgm:pt modelId="{59DD0CD8-0E8B-4F5A-9DEA-21B4E16BAFE1}" type="sibTrans" cxnId="{9CC8BE91-07BF-42FE-8A09-BA55F4CFE34A}">
      <dgm:prSet/>
      <dgm:spPr/>
      <dgm:t>
        <a:bodyPr/>
        <a:lstStyle/>
        <a:p>
          <a:endParaRPr lang="en-US"/>
        </a:p>
      </dgm:t>
    </dgm:pt>
    <dgm:pt modelId="{21AA3B32-2416-4CC1-B504-83CCF43B17F9}">
      <dgm:prSet/>
      <dgm:spPr/>
      <dgm:t>
        <a:bodyPr/>
        <a:lstStyle/>
        <a:p>
          <a:r>
            <a:rPr lang="en-US"/>
            <a:t>ADA</a:t>
          </a:r>
        </a:p>
      </dgm:t>
    </dgm:pt>
    <dgm:pt modelId="{3D4BB0CA-EEA5-4E44-BFFD-FD833255584B}" type="parTrans" cxnId="{9EE3A686-B2A7-4D7E-BE6F-2BF749550FE5}">
      <dgm:prSet/>
      <dgm:spPr/>
      <dgm:t>
        <a:bodyPr/>
        <a:lstStyle/>
        <a:p>
          <a:endParaRPr lang="en-US"/>
        </a:p>
      </dgm:t>
    </dgm:pt>
    <dgm:pt modelId="{75B9602D-0C62-460C-9E74-DD6497DF75FA}" type="sibTrans" cxnId="{9EE3A686-B2A7-4D7E-BE6F-2BF749550FE5}">
      <dgm:prSet/>
      <dgm:spPr/>
      <dgm:t>
        <a:bodyPr/>
        <a:lstStyle/>
        <a:p>
          <a:endParaRPr lang="en-US"/>
        </a:p>
      </dgm:t>
    </dgm:pt>
    <dgm:pt modelId="{C67AF40B-02EE-4E02-BA2B-9CFFA83941B8}">
      <dgm:prSet/>
      <dgm:spPr/>
      <dgm:t>
        <a:bodyPr/>
        <a:lstStyle/>
        <a:p>
          <a:r>
            <a:rPr lang="en-US"/>
            <a:t>ADA</a:t>
          </a:r>
        </a:p>
      </dgm:t>
    </dgm:pt>
    <dgm:pt modelId="{B7C2926F-C088-4C02-BEF7-E61969A36853}" type="parTrans" cxnId="{BE8244D3-7C29-4790-8BB5-7CA27339D198}">
      <dgm:prSet/>
      <dgm:spPr/>
      <dgm:t>
        <a:bodyPr/>
        <a:lstStyle/>
        <a:p>
          <a:endParaRPr lang="en-US"/>
        </a:p>
      </dgm:t>
    </dgm:pt>
    <dgm:pt modelId="{CE153A8F-42DF-4CD5-9C4D-B1A9731F0785}" type="sibTrans" cxnId="{BE8244D3-7C29-4790-8BB5-7CA27339D198}">
      <dgm:prSet/>
      <dgm:spPr/>
      <dgm:t>
        <a:bodyPr/>
        <a:lstStyle/>
        <a:p>
          <a:endParaRPr lang="en-US"/>
        </a:p>
      </dgm:t>
    </dgm:pt>
    <dgm:pt modelId="{745B0B89-582F-42F1-BD61-A847E33CEEBB}">
      <dgm:prSet/>
      <dgm:spPr/>
      <dgm:t>
        <a:bodyPr/>
        <a:lstStyle/>
        <a:p>
          <a:r>
            <a:rPr lang="en-US"/>
            <a:t>ADA</a:t>
          </a:r>
        </a:p>
      </dgm:t>
    </dgm:pt>
    <dgm:pt modelId="{00A9FA65-24C7-494D-AE40-05936CBCE636}" type="parTrans" cxnId="{53F27D66-C950-4AE8-A029-4188A865AEEC}">
      <dgm:prSet/>
      <dgm:spPr/>
      <dgm:t>
        <a:bodyPr/>
        <a:lstStyle/>
        <a:p>
          <a:endParaRPr lang="en-US"/>
        </a:p>
      </dgm:t>
    </dgm:pt>
    <dgm:pt modelId="{A845DEDD-F68B-44AD-B016-D119B3A4B7EC}" type="sibTrans" cxnId="{53F27D66-C950-4AE8-A029-4188A865AEEC}">
      <dgm:prSet/>
      <dgm:spPr/>
      <dgm:t>
        <a:bodyPr/>
        <a:lstStyle/>
        <a:p>
          <a:endParaRPr lang="en-US"/>
        </a:p>
      </dgm:t>
    </dgm:pt>
    <dgm:pt modelId="{B898E3BF-852A-40B3-B7F5-67E42A09A66C}">
      <dgm:prSet/>
      <dgm:spPr/>
      <dgm:t>
        <a:bodyPr/>
        <a:lstStyle/>
        <a:p>
          <a:r>
            <a:rPr lang="en-US"/>
            <a:t>ADA</a:t>
          </a:r>
        </a:p>
      </dgm:t>
    </dgm:pt>
    <dgm:pt modelId="{AA564192-A1B7-4F0F-986C-E3CEFF6C2E0A}" type="parTrans" cxnId="{11C51834-81C6-4A11-AD48-D6DD4044675F}">
      <dgm:prSet/>
      <dgm:spPr/>
      <dgm:t>
        <a:bodyPr/>
        <a:lstStyle/>
        <a:p>
          <a:endParaRPr lang="en-US"/>
        </a:p>
      </dgm:t>
    </dgm:pt>
    <dgm:pt modelId="{CC2EE2C7-6CC1-4145-9239-B5072806B3A9}" type="sibTrans" cxnId="{11C51834-81C6-4A11-AD48-D6DD4044675F}">
      <dgm:prSet/>
      <dgm:spPr/>
      <dgm:t>
        <a:bodyPr/>
        <a:lstStyle/>
        <a:p>
          <a:endParaRPr lang="en-US"/>
        </a:p>
      </dgm:t>
    </dgm:pt>
    <dgm:pt modelId="{ACD2D707-DD6E-40E7-8C17-3913A4483FF7}">
      <dgm:prSet/>
      <dgm:spPr/>
      <dgm:t>
        <a:bodyPr/>
        <a:lstStyle/>
        <a:p>
          <a:r>
            <a:rPr lang="en-US"/>
            <a:t>Paralegal</a:t>
          </a:r>
        </a:p>
      </dgm:t>
    </dgm:pt>
    <dgm:pt modelId="{C16124A7-337D-4E69-A6D0-96B9EDD18897}" type="parTrans" cxnId="{4D8A22C2-597E-47AB-943D-7B07145E73F7}">
      <dgm:prSet/>
      <dgm:spPr/>
      <dgm:t>
        <a:bodyPr/>
        <a:lstStyle/>
        <a:p>
          <a:endParaRPr lang="en-US"/>
        </a:p>
      </dgm:t>
    </dgm:pt>
    <dgm:pt modelId="{3BB55CF7-C49C-444A-9ECA-E354D32EC16A}" type="sibTrans" cxnId="{4D8A22C2-597E-47AB-943D-7B07145E73F7}">
      <dgm:prSet/>
      <dgm:spPr/>
      <dgm:t>
        <a:bodyPr/>
        <a:lstStyle/>
        <a:p>
          <a:endParaRPr lang="en-US"/>
        </a:p>
      </dgm:t>
    </dgm:pt>
    <dgm:pt modelId="{D3FF4DED-C9FB-4457-885A-E91CED2DA4E4}">
      <dgm:prSet/>
      <dgm:spPr/>
      <dgm:t>
        <a:bodyPr/>
        <a:lstStyle/>
        <a:p>
          <a:r>
            <a:rPr lang="en-US"/>
            <a:t>Paralegal</a:t>
          </a:r>
        </a:p>
      </dgm:t>
    </dgm:pt>
    <dgm:pt modelId="{14588B15-331F-4991-97F3-9CE3C52B4413}" type="parTrans" cxnId="{B36BF4E5-366B-4D90-ABD9-53794EC4FF05}">
      <dgm:prSet/>
      <dgm:spPr/>
      <dgm:t>
        <a:bodyPr/>
        <a:lstStyle/>
        <a:p>
          <a:endParaRPr lang="en-US"/>
        </a:p>
      </dgm:t>
    </dgm:pt>
    <dgm:pt modelId="{CF6E14AA-3D50-41C2-94B8-D21BDF74EDF7}" type="sibTrans" cxnId="{B36BF4E5-366B-4D90-ABD9-53794EC4FF05}">
      <dgm:prSet/>
      <dgm:spPr/>
      <dgm:t>
        <a:bodyPr/>
        <a:lstStyle/>
        <a:p>
          <a:endParaRPr lang="en-US"/>
        </a:p>
      </dgm:t>
    </dgm:pt>
    <dgm:pt modelId="{2BA39C2A-904D-4405-8928-6B61789DC0D3}">
      <dgm:prSet/>
      <dgm:spPr/>
      <dgm:t>
        <a:bodyPr/>
        <a:lstStyle/>
        <a:p>
          <a:r>
            <a:rPr lang="en-US"/>
            <a:t>Chief Investigator</a:t>
          </a:r>
        </a:p>
      </dgm:t>
    </dgm:pt>
    <dgm:pt modelId="{1A433617-99E6-4EF9-89C1-FB877313BF0A}" type="parTrans" cxnId="{859C39B7-1A3C-45E5-9F1D-6E2FC455B151}">
      <dgm:prSet/>
      <dgm:spPr/>
      <dgm:t>
        <a:bodyPr/>
        <a:lstStyle/>
        <a:p>
          <a:endParaRPr lang="en-US"/>
        </a:p>
      </dgm:t>
    </dgm:pt>
    <dgm:pt modelId="{55A6C9C4-0ECB-4B20-B0C1-B7711E512A7A}" type="sibTrans" cxnId="{859C39B7-1A3C-45E5-9F1D-6E2FC455B151}">
      <dgm:prSet/>
      <dgm:spPr/>
      <dgm:t>
        <a:bodyPr/>
        <a:lstStyle/>
        <a:p>
          <a:endParaRPr lang="en-US"/>
        </a:p>
      </dgm:t>
    </dgm:pt>
    <dgm:pt modelId="{603A610E-8938-4B18-9605-F9D22181D53E}">
      <dgm:prSet/>
      <dgm:spPr/>
      <dgm:t>
        <a:bodyPr/>
        <a:lstStyle/>
        <a:p>
          <a:r>
            <a:rPr lang="en-US"/>
            <a:t>Investigator III</a:t>
          </a:r>
        </a:p>
      </dgm:t>
    </dgm:pt>
    <dgm:pt modelId="{92A392D5-59F0-4BF3-94A5-96400464852D}" type="parTrans" cxnId="{59D01143-7506-4C3E-B7E1-2ABE637909FE}">
      <dgm:prSet/>
      <dgm:spPr/>
      <dgm:t>
        <a:bodyPr/>
        <a:lstStyle/>
        <a:p>
          <a:endParaRPr lang="en-US"/>
        </a:p>
      </dgm:t>
    </dgm:pt>
    <dgm:pt modelId="{D00506A1-BBC3-47B1-821B-B7FAE408F2EE}" type="sibTrans" cxnId="{59D01143-7506-4C3E-B7E1-2ABE637909FE}">
      <dgm:prSet/>
      <dgm:spPr/>
      <dgm:t>
        <a:bodyPr/>
        <a:lstStyle/>
        <a:p>
          <a:endParaRPr lang="en-US"/>
        </a:p>
      </dgm:t>
    </dgm:pt>
    <dgm:pt modelId="{000803FF-ACB6-4482-ACAA-5E5A16EB03E0}">
      <dgm:prSet/>
      <dgm:spPr/>
      <dgm:t>
        <a:bodyPr/>
        <a:lstStyle/>
        <a:p>
          <a:r>
            <a:rPr lang="en-US"/>
            <a:t>Investigator III</a:t>
          </a:r>
        </a:p>
      </dgm:t>
    </dgm:pt>
    <dgm:pt modelId="{9285DE22-41A2-4C10-BF4E-A4EDED729CDD}" type="parTrans" cxnId="{0D15AEF1-446E-4EE7-8AC8-92EB1C1BA7CC}">
      <dgm:prSet/>
      <dgm:spPr/>
      <dgm:t>
        <a:bodyPr/>
        <a:lstStyle/>
        <a:p>
          <a:endParaRPr lang="en-US"/>
        </a:p>
      </dgm:t>
    </dgm:pt>
    <dgm:pt modelId="{B08710E1-2769-4D66-B676-F8746BC2983B}" type="sibTrans" cxnId="{0D15AEF1-446E-4EE7-8AC8-92EB1C1BA7CC}">
      <dgm:prSet/>
      <dgm:spPr/>
      <dgm:t>
        <a:bodyPr/>
        <a:lstStyle/>
        <a:p>
          <a:endParaRPr lang="en-US"/>
        </a:p>
      </dgm:t>
    </dgm:pt>
    <dgm:pt modelId="{9A0BDB86-0012-414C-8BC5-F0A6AC23FB12}">
      <dgm:prSet/>
      <dgm:spPr/>
      <dgm:t>
        <a:bodyPr/>
        <a:lstStyle/>
        <a:p>
          <a:r>
            <a:rPr lang="en-US"/>
            <a:t>Investigator III</a:t>
          </a:r>
        </a:p>
      </dgm:t>
    </dgm:pt>
    <dgm:pt modelId="{09DFDE5B-F3B7-41E3-A53F-C58FB4A52480}" type="parTrans" cxnId="{1749587F-2880-4F50-8B39-620CD7EF96D6}">
      <dgm:prSet/>
      <dgm:spPr/>
      <dgm:t>
        <a:bodyPr/>
        <a:lstStyle/>
        <a:p>
          <a:endParaRPr lang="en-US"/>
        </a:p>
      </dgm:t>
    </dgm:pt>
    <dgm:pt modelId="{8F6EA10C-8B80-4619-96D8-7BE7CFC98243}" type="sibTrans" cxnId="{1749587F-2880-4F50-8B39-620CD7EF96D6}">
      <dgm:prSet/>
      <dgm:spPr/>
      <dgm:t>
        <a:bodyPr/>
        <a:lstStyle/>
        <a:p>
          <a:endParaRPr lang="en-US"/>
        </a:p>
      </dgm:t>
    </dgm:pt>
    <dgm:pt modelId="{BCCD7E9B-83B3-4DAB-9B05-852EB4055653}">
      <dgm:prSet/>
      <dgm:spPr/>
      <dgm:t>
        <a:bodyPr/>
        <a:lstStyle/>
        <a:p>
          <a:r>
            <a:rPr lang="en-US"/>
            <a:t>Investigator III</a:t>
          </a:r>
        </a:p>
      </dgm:t>
    </dgm:pt>
    <dgm:pt modelId="{1C665320-E36C-4DB7-B577-19855258CE79}" type="parTrans" cxnId="{5B6306E6-1FA4-422B-8928-E5A7CA5E0820}">
      <dgm:prSet/>
      <dgm:spPr/>
      <dgm:t>
        <a:bodyPr/>
        <a:lstStyle/>
        <a:p>
          <a:endParaRPr lang="en-US"/>
        </a:p>
      </dgm:t>
    </dgm:pt>
    <dgm:pt modelId="{6C30E4AE-A540-45CB-B39B-5BD0CD4655F9}" type="sibTrans" cxnId="{5B6306E6-1FA4-422B-8928-E5A7CA5E0820}">
      <dgm:prSet/>
      <dgm:spPr/>
      <dgm:t>
        <a:bodyPr/>
        <a:lstStyle/>
        <a:p>
          <a:endParaRPr lang="en-US"/>
        </a:p>
      </dgm:t>
    </dgm:pt>
    <dgm:pt modelId="{1BEE0C13-420A-42E7-B31A-7C23D093C4FD}">
      <dgm:prSet/>
      <dgm:spPr/>
      <dgm:t>
        <a:bodyPr/>
        <a:lstStyle/>
        <a:p>
          <a:r>
            <a:rPr lang="en-US"/>
            <a:t>Investigator III</a:t>
          </a:r>
        </a:p>
      </dgm:t>
    </dgm:pt>
    <dgm:pt modelId="{8D3BE4F4-8320-46D5-9161-E865837309D3}" type="parTrans" cxnId="{54AC6631-9622-4284-833F-CDE28F169664}">
      <dgm:prSet/>
      <dgm:spPr/>
      <dgm:t>
        <a:bodyPr/>
        <a:lstStyle/>
        <a:p>
          <a:endParaRPr lang="en-US"/>
        </a:p>
      </dgm:t>
    </dgm:pt>
    <dgm:pt modelId="{C3495A6D-7981-463D-8D26-6C861804BB4F}" type="sibTrans" cxnId="{54AC6631-9622-4284-833F-CDE28F169664}">
      <dgm:prSet/>
      <dgm:spPr/>
      <dgm:t>
        <a:bodyPr/>
        <a:lstStyle/>
        <a:p>
          <a:endParaRPr lang="en-US"/>
        </a:p>
      </dgm:t>
    </dgm:pt>
    <dgm:pt modelId="{FFA47D5D-F6C2-41C5-A60E-3649831E8265}">
      <dgm:prSet/>
      <dgm:spPr/>
      <dgm:t>
        <a:bodyPr/>
        <a:lstStyle/>
        <a:p>
          <a:r>
            <a:rPr lang="en-US"/>
            <a:t>Investigator III</a:t>
          </a:r>
        </a:p>
      </dgm:t>
    </dgm:pt>
    <dgm:pt modelId="{F263D15D-C1C4-486E-B4C7-026A90DE9831}" type="parTrans" cxnId="{0192EE34-D1B1-46B1-9DB0-D4248480142D}">
      <dgm:prSet/>
      <dgm:spPr/>
      <dgm:t>
        <a:bodyPr/>
        <a:lstStyle/>
        <a:p>
          <a:endParaRPr lang="en-US"/>
        </a:p>
      </dgm:t>
    </dgm:pt>
    <dgm:pt modelId="{DB6CEABD-4D45-428E-A5E6-DDED43F1B00E}" type="sibTrans" cxnId="{0192EE34-D1B1-46B1-9DB0-D4248480142D}">
      <dgm:prSet/>
      <dgm:spPr/>
      <dgm:t>
        <a:bodyPr/>
        <a:lstStyle/>
        <a:p>
          <a:endParaRPr lang="en-US"/>
        </a:p>
      </dgm:t>
    </dgm:pt>
    <dgm:pt modelId="{501AE4DB-E13A-4CD2-A229-52FA1050F38A}">
      <dgm:prSet/>
      <dgm:spPr/>
      <dgm:t>
        <a:bodyPr/>
        <a:lstStyle/>
        <a:p>
          <a:r>
            <a:rPr lang="en-US"/>
            <a:t>Investigator III</a:t>
          </a:r>
        </a:p>
      </dgm:t>
    </dgm:pt>
    <dgm:pt modelId="{3311F620-6BB8-41D1-A568-92B9A086FD9C}" type="parTrans" cxnId="{4182AF18-A5AC-4ACB-B3F7-0868E667CB07}">
      <dgm:prSet/>
      <dgm:spPr/>
      <dgm:t>
        <a:bodyPr/>
        <a:lstStyle/>
        <a:p>
          <a:endParaRPr lang="en-US"/>
        </a:p>
      </dgm:t>
    </dgm:pt>
    <dgm:pt modelId="{9E6C0C08-3708-40FA-89B8-F0BEA24A8B4C}" type="sibTrans" cxnId="{4182AF18-A5AC-4ACB-B3F7-0868E667CB07}">
      <dgm:prSet/>
      <dgm:spPr/>
      <dgm:t>
        <a:bodyPr/>
        <a:lstStyle/>
        <a:p>
          <a:endParaRPr lang="en-US"/>
        </a:p>
      </dgm:t>
    </dgm:pt>
    <dgm:pt modelId="{EA21F948-1FBE-4E8B-A56E-1EAAB516B43C}">
      <dgm:prSet/>
      <dgm:spPr/>
      <dgm:t>
        <a:bodyPr/>
        <a:lstStyle/>
        <a:p>
          <a:r>
            <a:rPr lang="en-US" dirty="0"/>
            <a:t>Investigator III</a:t>
          </a:r>
        </a:p>
      </dgm:t>
    </dgm:pt>
    <dgm:pt modelId="{5A1E4406-A073-4926-8810-6F69A4F50588}" type="parTrans" cxnId="{95041106-F7F2-4798-91E5-635E2568A2C7}">
      <dgm:prSet/>
      <dgm:spPr/>
      <dgm:t>
        <a:bodyPr/>
        <a:lstStyle/>
        <a:p>
          <a:endParaRPr lang="en-US"/>
        </a:p>
      </dgm:t>
    </dgm:pt>
    <dgm:pt modelId="{93F1E147-1A9D-4880-99C3-D7D0D58067F3}" type="sibTrans" cxnId="{95041106-F7F2-4798-91E5-635E2568A2C7}">
      <dgm:prSet/>
      <dgm:spPr/>
      <dgm:t>
        <a:bodyPr/>
        <a:lstStyle/>
        <a:p>
          <a:endParaRPr lang="en-US"/>
        </a:p>
      </dgm:t>
    </dgm:pt>
    <dgm:pt modelId="{C78FB09B-D8EE-4D46-9ADF-E880EA41F96A}">
      <dgm:prSet/>
      <dgm:spPr/>
      <dgm:t>
        <a:bodyPr/>
        <a:lstStyle/>
        <a:p>
          <a:r>
            <a:rPr lang="en-US"/>
            <a:t>Investigator III</a:t>
          </a:r>
        </a:p>
      </dgm:t>
    </dgm:pt>
    <dgm:pt modelId="{1A7A8613-FBA6-4B59-97C4-1FFAF858FE15}" type="parTrans" cxnId="{3862647D-AF55-471E-9CD1-CD825680D68E}">
      <dgm:prSet/>
      <dgm:spPr/>
      <dgm:t>
        <a:bodyPr/>
        <a:lstStyle/>
        <a:p>
          <a:endParaRPr lang="en-US"/>
        </a:p>
      </dgm:t>
    </dgm:pt>
    <dgm:pt modelId="{CBECA7F2-9BEF-43E8-8A4E-AFB6A115876D}" type="sibTrans" cxnId="{3862647D-AF55-471E-9CD1-CD825680D68E}">
      <dgm:prSet/>
      <dgm:spPr/>
      <dgm:t>
        <a:bodyPr/>
        <a:lstStyle/>
        <a:p>
          <a:endParaRPr lang="en-US"/>
        </a:p>
      </dgm:t>
    </dgm:pt>
    <dgm:pt modelId="{030EACC4-0033-407F-AEFC-734EDC50B0B3}">
      <dgm:prSet/>
      <dgm:spPr/>
      <dgm:t>
        <a:bodyPr/>
        <a:lstStyle/>
        <a:p>
          <a:r>
            <a:rPr lang="en-US"/>
            <a:t>Investigative Assistant</a:t>
          </a:r>
        </a:p>
      </dgm:t>
    </dgm:pt>
    <dgm:pt modelId="{A138BD86-4F2F-4758-981D-C999D032BB9B}" type="parTrans" cxnId="{10543D30-1072-4023-931A-BD4532F2FCBC}">
      <dgm:prSet/>
      <dgm:spPr/>
      <dgm:t>
        <a:bodyPr/>
        <a:lstStyle/>
        <a:p>
          <a:endParaRPr lang="en-US"/>
        </a:p>
      </dgm:t>
    </dgm:pt>
    <dgm:pt modelId="{8E4F0D76-FFC9-4583-BB6E-BB1B4935A44E}" type="sibTrans" cxnId="{10543D30-1072-4023-931A-BD4532F2FCBC}">
      <dgm:prSet/>
      <dgm:spPr/>
      <dgm:t>
        <a:bodyPr/>
        <a:lstStyle/>
        <a:p>
          <a:endParaRPr lang="en-US"/>
        </a:p>
      </dgm:t>
    </dgm:pt>
    <dgm:pt modelId="{5157F5C8-F81E-4066-82FF-D480A2A2208B}">
      <dgm:prSet/>
      <dgm:spPr/>
      <dgm:t>
        <a:bodyPr/>
        <a:lstStyle/>
        <a:p>
          <a:r>
            <a:rPr lang="en-US"/>
            <a:t>Victim Witness Manager</a:t>
          </a:r>
        </a:p>
      </dgm:t>
    </dgm:pt>
    <dgm:pt modelId="{13FBEBD9-5A5F-4BED-A7E0-8306218108A9}" type="parTrans" cxnId="{287D13DD-AAB7-4CCB-BDF5-06DB8B044A59}">
      <dgm:prSet/>
      <dgm:spPr/>
      <dgm:t>
        <a:bodyPr/>
        <a:lstStyle/>
        <a:p>
          <a:endParaRPr lang="en-US"/>
        </a:p>
      </dgm:t>
    </dgm:pt>
    <dgm:pt modelId="{B4C9ACC2-794D-4EAA-90D8-ACE5F9B6EA76}" type="sibTrans" cxnId="{287D13DD-AAB7-4CCB-BDF5-06DB8B044A59}">
      <dgm:prSet/>
      <dgm:spPr/>
      <dgm:t>
        <a:bodyPr/>
        <a:lstStyle/>
        <a:p>
          <a:endParaRPr lang="en-US"/>
        </a:p>
      </dgm:t>
    </dgm:pt>
    <dgm:pt modelId="{B88D6B1A-AEDA-471B-A9BC-B71922239B93}">
      <dgm:prSet/>
      <dgm:spPr/>
      <dgm:t>
        <a:bodyPr/>
        <a:lstStyle/>
        <a:p>
          <a:r>
            <a:rPr lang="en-US"/>
            <a:t>Victim Witness Coordinator</a:t>
          </a:r>
        </a:p>
      </dgm:t>
    </dgm:pt>
    <dgm:pt modelId="{8A035767-0A21-436C-9985-FF1AEAA0EE46}" type="parTrans" cxnId="{61A022D7-4EF4-4C97-897D-C6BE3756CF79}">
      <dgm:prSet/>
      <dgm:spPr/>
      <dgm:t>
        <a:bodyPr/>
        <a:lstStyle/>
        <a:p>
          <a:endParaRPr lang="en-US"/>
        </a:p>
      </dgm:t>
    </dgm:pt>
    <dgm:pt modelId="{DF6A23EC-A55E-4F36-85BA-E20378928FC4}" type="sibTrans" cxnId="{61A022D7-4EF4-4C97-897D-C6BE3756CF79}">
      <dgm:prSet/>
      <dgm:spPr/>
      <dgm:t>
        <a:bodyPr/>
        <a:lstStyle/>
        <a:p>
          <a:endParaRPr lang="en-US"/>
        </a:p>
      </dgm:t>
    </dgm:pt>
    <dgm:pt modelId="{B4034A65-91E6-4059-B302-5C0EC050C895}">
      <dgm:prSet/>
      <dgm:spPr/>
      <dgm:t>
        <a:bodyPr/>
        <a:lstStyle/>
        <a:p>
          <a:r>
            <a:rPr lang="en-US"/>
            <a:t>Victim Witness Coordinator</a:t>
          </a:r>
        </a:p>
      </dgm:t>
    </dgm:pt>
    <dgm:pt modelId="{420F0683-29A0-4D50-A798-743900C9B651}" type="parTrans" cxnId="{EC362B45-7DC7-465F-A584-A0E4B9F3D3C5}">
      <dgm:prSet/>
      <dgm:spPr/>
      <dgm:t>
        <a:bodyPr/>
        <a:lstStyle/>
        <a:p>
          <a:endParaRPr lang="en-US"/>
        </a:p>
      </dgm:t>
    </dgm:pt>
    <dgm:pt modelId="{A17787ED-2A3D-4607-BA25-1859A9FB2180}" type="sibTrans" cxnId="{EC362B45-7DC7-465F-A584-A0E4B9F3D3C5}">
      <dgm:prSet/>
      <dgm:spPr/>
      <dgm:t>
        <a:bodyPr/>
        <a:lstStyle/>
        <a:p>
          <a:endParaRPr lang="en-US"/>
        </a:p>
      </dgm:t>
    </dgm:pt>
    <dgm:pt modelId="{C203B208-036D-45F6-95D4-07E94952A9FB}">
      <dgm:prSet/>
      <dgm:spPr/>
      <dgm:t>
        <a:bodyPr/>
        <a:lstStyle/>
        <a:p>
          <a:r>
            <a:rPr lang="en-US"/>
            <a:t>Victim Witness Coordinator</a:t>
          </a:r>
        </a:p>
      </dgm:t>
    </dgm:pt>
    <dgm:pt modelId="{02FAA98B-0419-4C09-B8E5-40F5F6050689}" type="parTrans" cxnId="{903F801E-B1E7-4992-A84C-C69F51D66485}">
      <dgm:prSet/>
      <dgm:spPr/>
      <dgm:t>
        <a:bodyPr/>
        <a:lstStyle/>
        <a:p>
          <a:endParaRPr lang="en-US"/>
        </a:p>
      </dgm:t>
    </dgm:pt>
    <dgm:pt modelId="{045B1582-E9BD-494F-B02E-A4DD40DF60D8}" type="sibTrans" cxnId="{903F801E-B1E7-4992-A84C-C69F51D66485}">
      <dgm:prSet/>
      <dgm:spPr/>
      <dgm:t>
        <a:bodyPr/>
        <a:lstStyle/>
        <a:p>
          <a:endParaRPr lang="en-US"/>
        </a:p>
      </dgm:t>
    </dgm:pt>
    <dgm:pt modelId="{3E788EC8-AF05-4240-A504-E9D59E403C91}">
      <dgm:prSet/>
      <dgm:spPr/>
      <dgm:t>
        <a:bodyPr/>
        <a:lstStyle/>
        <a:p>
          <a:r>
            <a:rPr lang="en-US"/>
            <a:t>Victim Witness Coordinator</a:t>
          </a:r>
        </a:p>
      </dgm:t>
    </dgm:pt>
    <dgm:pt modelId="{2A0B3FAD-F58A-4178-90B5-15907D2797AE}" type="parTrans" cxnId="{9D3D9788-E9CB-4BE2-A1C3-7C2794420BC6}">
      <dgm:prSet/>
      <dgm:spPr/>
      <dgm:t>
        <a:bodyPr/>
        <a:lstStyle/>
        <a:p>
          <a:endParaRPr lang="en-US"/>
        </a:p>
      </dgm:t>
    </dgm:pt>
    <dgm:pt modelId="{5EF34528-DEFD-4C6C-96DA-A55A1E82365E}" type="sibTrans" cxnId="{9D3D9788-E9CB-4BE2-A1C3-7C2794420BC6}">
      <dgm:prSet/>
      <dgm:spPr/>
      <dgm:t>
        <a:bodyPr/>
        <a:lstStyle/>
        <a:p>
          <a:endParaRPr lang="en-US"/>
        </a:p>
      </dgm:t>
    </dgm:pt>
    <dgm:pt modelId="{3E9ED550-E9A1-4C9F-AB8B-50D5C7F7EFC7}">
      <dgm:prSet/>
      <dgm:spPr/>
      <dgm:t>
        <a:bodyPr/>
        <a:lstStyle/>
        <a:p>
          <a:r>
            <a:rPr lang="en-US"/>
            <a:t>Victim Witness Coordinator</a:t>
          </a:r>
        </a:p>
      </dgm:t>
    </dgm:pt>
    <dgm:pt modelId="{90C75CD0-3A4A-4DC4-B110-53ED8A610119}" type="parTrans" cxnId="{B78674F0-7F26-427F-B942-1CE867AB9C81}">
      <dgm:prSet/>
      <dgm:spPr/>
      <dgm:t>
        <a:bodyPr/>
        <a:lstStyle/>
        <a:p>
          <a:endParaRPr lang="en-US"/>
        </a:p>
      </dgm:t>
    </dgm:pt>
    <dgm:pt modelId="{FD99C636-A1E1-427B-83E8-ABC85BCD549D}" type="sibTrans" cxnId="{B78674F0-7F26-427F-B942-1CE867AB9C81}">
      <dgm:prSet/>
      <dgm:spPr/>
      <dgm:t>
        <a:bodyPr/>
        <a:lstStyle/>
        <a:p>
          <a:endParaRPr lang="en-US"/>
        </a:p>
      </dgm:t>
    </dgm:pt>
    <dgm:pt modelId="{A0EB9A09-1E99-4856-A2FC-47B4AF3C65A9}">
      <dgm:prSet/>
      <dgm:spPr/>
      <dgm:t>
        <a:bodyPr/>
        <a:lstStyle/>
        <a:p>
          <a:r>
            <a:rPr lang="en-US"/>
            <a:t>Operations Manager</a:t>
          </a:r>
        </a:p>
      </dgm:t>
    </dgm:pt>
    <dgm:pt modelId="{F4FEF1BD-8E9F-480A-AB93-6E6218F80486}" type="parTrans" cxnId="{83EC8977-34A5-4E58-9EEA-DFE28EFEFBF1}">
      <dgm:prSet/>
      <dgm:spPr/>
      <dgm:t>
        <a:bodyPr/>
        <a:lstStyle/>
        <a:p>
          <a:endParaRPr lang="en-US"/>
        </a:p>
      </dgm:t>
    </dgm:pt>
    <dgm:pt modelId="{32528B97-818B-4F38-80D1-529FBCBD3E77}" type="sibTrans" cxnId="{83EC8977-34A5-4E58-9EEA-DFE28EFEFBF1}">
      <dgm:prSet/>
      <dgm:spPr/>
      <dgm:t>
        <a:bodyPr/>
        <a:lstStyle/>
        <a:p>
          <a:endParaRPr lang="en-US"/>
        </a:p>
      </dgm:t>
    </dgm:pt>
    <dgm:pt modelId="{E7CB020C-2ACB-424E-A12D-373D07123E18}">
      <dgm:prSet/>
      <dgm:spPr/>
      <dgm:t>
        <a:bodyPr/>
        <a:lstStyle/>
        <a:p>
          <a:r>
            <a:rPr lang="en-US"/>
            <a:t>Legal Assistant Manager</a:t>
          </a:r>
        </a:p>
      </dgm:t>
    </dgm:pt>
    <dgm:pt modelId="{8258893B-E620-4A68-B46A-3A31B07FE4D5}" type="parTrans" cxnId="{60AE548D-99FC-47E4-B2EC-13A639C8388C}">
      <dgm:prSet/>
      <dgm:spPr/>
      <dgm:t>
        <a:bodyPr/>
        <a:lstStyle/>
        <a:p>
          <a:endParaRPr lang="en-US"/>
        </a:p>
      </dgm:t>
    </dgm:pt>
    <dgm:pt modelId="{BD510CFF-6397-4039-AA25-8AA03F0CF38D}" type="sibTrans" cxnId="{60AE548D-99FC-47E4-B2EC-13A639C8388C}">
      <dgm:prSet/>
      <dgm:spPr/>
      <dgm:t>
        <a:bodyPr/>
        <a:lstStyle/>
        <a:p>
          <a:endParaRPr lang="en-US"/>
        </a:p>
      </dgm:t>
    </dgm:pt>
    <dgm:pt modelId="{1FB05E18-3EDC-4C70-B547-7C7E2161E2A5}">
      <dgm:prSet/>
      <dgm:spPr/>
      <dgm:t>
        <a:bodyPr/>
        <a:lstStyle/>
        <a:p>
          <a:r>
            <a:rPr lang="en-US"/>
            <a:t>Legal Assistant II</a:t>
          </a:r>
        </a:p>
      </dgm:t>
    </dgm:pt>
    <dgm:pt modelId="{3AE5DAFE-FD7A-492F-B294-F9D73CDE1533}" type="parTrans" cxnId="{40A977EF-817D-4FE1-A51D-EE6A16E4752E}">
      <dgm:prSet/>
      <dgm:spPr/>
      <dgm:t>
        <a:bodyPr/>
        <a:lstStyle/>
        <a:p>
          <a:endParaRPr lang="en-US"/>
        </a:p>
      </dgm:t>
    </dgm:pt>
    <dgm:pt modelId="{7D2C1CF7-CB77-41A7-88C6-E7289D3040C4}" type="sibTrans" cxnId="{40A977EF-817D-4FE1-A51D-EE6A16E4752E}">
      <dgm:prSet/>
      <dgm:spPr/>
      <dgm:t>
        <a:bodyPr/>
        <a:lstStyle/>
        <a:p>
          <a:endParaRPr lang="en-US"/>
        </a:p>
      </dgm:t>
    </dgm:pt>
    <dgm:pt modelId="{17782C6D-EA2C-4BEA-91B6-14C46B2D9968}">
      <dgm:prSet/>
      <dgm:spPr/>
      <dgm:t>
        <a:bodyPr/>
        <a:lstStyle/>
        <a:p>
          <a:r>
            <a:rPr lang="en-US"/>
            <a:t>Legal Assistant II</a:t>
          </a:r>
        </a:p>
      </dgm:t>
    </dgm:pt>
    <dgm:pt modelId="{28808CCF-954E-4DE6-B8BC-50B18922D793}" type="parTrans" cxnId="{D04A8301-39D1-42A8-8F2E-8E53781DDB95}">
      <dgm:prSet/>
      <dgm:spPr/>
      <dgm:t>
        <a:bodyPr/>
        <a:lstStyle/>
        <a:p>
          <a:endParaRPr lang="en-US"/>
        </a:p>
      </dgm:t>
    </dgm:pt>
    <dgm:pt modelId="{F235B8FE-D44E-4936-85D1-24B6FD976FD3}" type="sibTrans" cxnId="{D04A8301-39D1-42A8-8F2E-8E53781DDB95}">
      <dgm:prSet/>
      <dgm:spPr/>
      <dgm:t>
        <a:bodyPr/>
        <a:lstStyle/>
        <a:p>
          <a:endParaRPr lang="en-US"/>
        </a:p>
      </dgm:t>
    </dgm:pt>
    <dgm:pt modelId="{2416152C-11D8-4F55-9ED0-CA61C8F340A3}">
      <dgm:prSet/>
      <dgm:spPr/>
      <dgm:t>
        <a:bodyPr/>
        <a:lstStyle/>
        <a:p>
          <a:r>
            <a:rPr lang="en-US"/>
            <a:t>Legal Assistant II</a:t>
          </a:r>
        </a:p>
      </dgm:t>
    </dgm:pt>
    <dgm:pt modelId="{10F48AF6-CD8A-41F8-866A-0AA857679CC8}" type="parTrans" cxnId="{5B4A7852-A761-4A5D-AD0F-119E6E0C4BE2}">
      <dgm:prSet/>
      <dgm:spPr/>
      <dgm:t>
        <a:bodyPr/>
        <a:lstStyle/>
        <a:p>
          <a:endParaRPr lang="en-US"/>
        </a:p>
      </dgm:t>
    </dgm:pt>
    <dgm:pt modelId="{01038F1F-63F4-4771-91FE-A05D8E1FB417}" type="sibTrans" cxnId="{5B4A7852-A761-4A5D-AD0F-119E6E0C4BE2}">
      <dgm:prSet/>
      <dgm:spPr/>
      <dgm:t>
        <a:bodyPr/>
        <a:lstStyle/>
        <a:p>
          <a:endParaRPr lang="en-US"/>
        </a:p>
      </dgm:t>
    </dgm:pt>
    <dgm:pt modelId="{8CA78B17-D77E-4334-81A7-6169C554B500}">
      <dgm:prSet/>
      <dgm:spPr/>
      <dgm:t>
        <a:bodyPr/>
        <a:lstStyle/>
        <a:p>
          <a:r>
            <a:rPr lang="en-US"/>
            <a:t>Legal Assistant II</a:t>
          </a:r>
        </a:p>
      </dgm:t>
    </dgm:pt>
    <dgm:pt modelId="{AAD8EC5A-88E7-43D7-9299-75A91D7F02A5}" type="parTrans" cxnId="{7364639E-1BC1-4E61-9A4F-EE629E86E862}">
      <dgm:prSet/>
      <dgm:spPr/>
      <dgm:t>
        <a:bodyPr/>
        <a:lstStyle/>
        <a:p>
          <a:endParaRPr lang="en-US"/>
        </a:p>
      </dgm:t>
    </dgm:pt>
    <dgm:pt modelId="{020C22E2-4B32-444A-8D51-C8E203635D1E}" type="sibTrans" cxnId="{7364639E-1BC1-4E61-9A4F-EE629E86E862}">
      <dgm:prSet/>
      <dgm:spPr/>
      <dgm:t>
        <a:bodyPr/>
        <a:lstStyle/>
        <a:p>
          <a:endParaRPr lang="en-US"/>
        </a:p>
      </dgm:t>
    </dgm:pt>
    <dgm:pt modelId="{31DA99A3-48ED-4018-9208-A4CFD3EDF908}">
      <dgm:prSet/>
      <dgm:spPr/>
      <dgm:t>
        <a:bodyPr/>
        <a:lstStyle/>
        <a:p>
          <a:r>
            <a:rPr lang="en-US"/>
            <a:t>Receptionist</a:t>
          </a:r>
        </a:p>
      </dgm:t>
    </dgm:pt>
    <dgm:pt modelId="{6F70B127-771C-464A-90D3-B81AA7AEC90D}" type="parTrans" cxnId="{D171025F-50BB-4704-B6D6-B01EE6C22FE5}">
      <dgm:prSet/>
      <dgm:spPr/>
      <dgm:t>
        <a:bodyPr/>
        <a:lstStyle/>
        <a:p>
          <a:endParaRPr lang="en-US"/>
        </a:p>
      </dgm:t>
    </dgm:pt>
    <dgm:pt modelId="{C125B9B5-8C1A-41E4-A34A-C5883C17D775}" type="sibTrans" cxnId="{D171025F-50BB-4704-B6D6-B01EE6C22FE5}">
      <dgm:prSet/>
      <dgm:spPr/>
      <dgm:t>
        <a:bodyPr/>
        <a:lstStyle/>
        <a:p>
          <a:endParaRPr lang="en-US"/>
        </a:p>
      </dgm:t>
    </dgm:pt>
    <dgm:pt modelId="{13D91AAD-88FF-405E-BC8C-5447752F8333}">
      <dgm:prSet/>
      <dgm:spPr/>
      <dgm:t>
        <a:bodyPr/>
        <a:lstStyle/>
        <a:p>
          <a:r>
            <a:rPr lang="en-US"/>
            <a:t>File Clerk</a:t>
          </a:r>
        </a:p>
      </dgm:t>
    </dgm:pt>
    <dgm:pt modelId="{59ADB9DF-7505-45E9-93FF-E68E543CBED9}" type="parTrans" cxnId="{C640B3A8-3F93-489D-ABCD-D483EAB15751}">
      <dgm:prSet/>
      <dgm:spPr/>
      <dgm:t>
        <a:bodyPr/>
        <a:lstStyle/>
        <a:p>
          <a:endParaRPr lang="en-US"/>
        </a:p>
      </dgm:t>
    </dgm:pt>
    <dgm:pt modelId="{5BC4C4F3-077E-419B-B223-6B4733DB41D0}" type="sibTrans" cxnId="{C640B3A8-3F93-489D-ABCD-D483EAB15751}">
      <dgm:prSet/>
      <dgm:spPr/>
      <dgm:t>
        <a:bodyPr/>
        <a:lstStyle/>
        <a:p>
          <a:endParaRPr lang="en-US"/>
        </a:p>
      </dgm:t>
    </dgm:pt>
    <dgm:pt modelId="{9BDB67B4-CABF-449B-B37F-496DE748B2FD}">
      <dgm:prSet/>
      <dgm:spPr/>
      <dgm:t>
        <a:bodyPr/>
        <a:lstStyle/>
        <a:p>
          <a:r>
            <a:rPr lang="en-US"/>
            <a:t>PIO</a:t>
          </a:r>
        </a:p>
      </dgm:t>
    </dgm:pt>
    <dgm:pt modelId="{7F7C74BF-9D14-44A4-96E3-CEC71FF834FF}" type="parTrans" cxnId="{CD8F2563-7758-4219-87EF-8CFFC5D44C50}">
      <dgm:prSet/>
      <dgm:spPr/>
      <dgm:t>
        <a:bodyPr/>
        <a:lstStyle/>
        <a:p>
          <a:endParaRPr lang="en-US"/>
        </a:p>
      </dgm:t>
    </dgm:pt>
    <dgm:pt modelId="{23A34321-C460-4C87-8447-A2CF0D6A5526}" type="sibTrans" cxnId="{CD8F2563-7758-4219-87EF-8CFFC5D44C50}">
      <dgm:prSet/>
      <dgm:spPr/>
      <dgm:t>
        <a:bodyPr/>
        <a:lstStyle/>
        <a:p>
          <a:endParaRPr lang="en-US"/>
        </a:p>
      </dgm:t>
    </dgm:pt>
    <dgm:pt modelId="{0E03D8D9-A021-4BE0-B93B-00BD090E1E7C}" type="pres">
      <dgm:prSet presAssocID="{972FC6CB-8CA5-491B-A26D-7D23B70AD28B}" presName="hierChild1" presStyleCnt="0">
        <dgm:presLayoutVars>
          <dgm:orgChart val="1"/>
          <dgm:chPref val="1"/>
          <dgm:dir/>
          <dgm:animOne val="branch"/>
          <dgm:animLvl val="lvl"/>
          <dgm:resizeHandles/>
        </dgm:presLayoutVars>
      </dgm:prSet>
      <dgm:spPr/>
    </dgm:pt>
    <dgm:pt modelId="{917B486F-D4D8-4F6B-B380-ABF0B4BBBC12}" type="pres">
      <dgm:prSet presAssocID="{A475B776-EC04-4360-A344-0E0E4AB3E13A}" presName="hierRoot1" presStyleCnt="0">
        <dgm:presLayoutVars>
          <dgm:hierBranch val="init"/>
        </dgm:presLayoutVars>
      </dgm:prSet>
      <dgm:spPr/>
    </dgm:pt>
    <dgm:pt modelId="{2B82DBD6-0D1F-4871-8E2C-35FDF265526A}" type="pres">
      <dgm:prSet presAssocID="{A475B776-EC04-4360-A344-0E0E4AB3E13A}" presName="rootComposite1" presStyleCnt="0"/>
      <dgm:spPr/>
    </dgm:pt>
    <dgm:pt modelId="{3D3B1789-EC92-41B8-9766-FFEF8F6A9C3B}" type="pres">
      <dgm:prSet presAssocID="{A475B776-EC04-4360-A344-0E0E4AB3E13A}" presName="rootText1" presStyleLbl="node0" presStyleIdx="0" presStyleCnt="1">
        <dgm:presLayoutVars>
          <dgm:chPref val="3"/>
        </dgm:presLayoutVars>
      </dgm:prSet>
      <dgm:spPr/>
    </dgm:pt>
    <dgm:pt modelId="{7D7D6E47-D018-457A-A556-73EE14142AEE}" type="pres">
      <dgm:prSet presAssocID="{A475B776-EC04-4360-A344-0E0E4AB3E13A}" presName="rootConnector1" presStyleLbl="node1" presStyleIdx="0" presStyleCnt="0"/>
      <dgm:spPr/>
    </dgm:pt>
    <dgm:pt modelId="{BA957287-A841-466C-9AB9-5C028B34B2AC}" type="pres">
      <dgm:prSet presAssocID="{A475B776-EC04-4360-A344-0E0E4AB3E13A}" presName="hierChild2" presStyleCnt="0"/>
      <dgm:spPr/>
    </dgm:pt>
    <dgm:pt modelId="{E7885EC8-54FE-4C3B-A8C6-EB96CEC9B634}" type="pres">
      <dgm:prSet presAssocID="{5E4C2FE6-70F1-4B65-87C8-04D51FE785F6}" presName="Name37" presStyleLbl="parChTrans1D2" presStyleIdx="0" presStyleCnt="5"/>
      <dgm:spPr/>
    </dgm:pt>
    <dgm:pt modelId="{FC021FB4-CDB0-4665-86DD-00A144805A49}" type="pres">
      <dgm:prSet presAssocID="{CDFC163E-6D85-4A03-A8C1-3E8C4ED0C12B}" presName="hierRoot2" presStyleCnt="0">
        <dgm:presLayoutVars>
          <dgm:hierBranch val="init"/>
        </dgm:presLayoutVars>
      </dgm:prSet>
      <dgm:spPr/>
    </dgm:pt>
    <dgm:pt modelId="{EBED2BE3-9A80-4F3D-B25B-45CB645C4F72}" type="pres">
      <dgm:prSet presAssocID="{CDFC163E-6D85-4A03-A8C1-3E8C4ED0C12B}" presName="rootComposite" presStyleCnt="0"/>
      <dgm:spPr/>
    </dgm:pt>
    <dgm:pt modelId="{5233C549-6FFC-4F71-A7E2-7F6C7DA300BB}" type="pres">
      <dgm:prSet presAssocID="{CDFC163E-6D85-4A03-A8C1-3E8C4ED0C12B}" presName="rootText" presStyleLbl="node2" presStyleIdx="0" presStyleCnt="5">
        <dgm:presLayoutVars>
          <dgm:chPref val="3"/>
        </dgm:presLayoutVars>
      </dgm:prSet>
      <dgm:spPr/>
    </dgm:pt>
    <dgm:pt modelId="{1E26FD0C-91FC-4088-96C3-C4198A9CD323}" type="pres">
      <dgm:prSet presAssocID="{CDFC163E-6D85-4A03-A8C1-3E8C4ED0C12B}" presName="rootConnector" presStyleLbl="node2" presStyleIdx="0" presStyleCnt="5"/>
      <dgm:spPr/>
    </dgm:pt>
    <dgm:pt modelId="{A12DF42E-5D45-4DE8-8CDE-B0E157A2722F}" type="pres">
      <dgm:prSet presAssocID="{CDFC163E-6D85-4A03-A8C1-3E8C4ED0C12B}" presName="hierChild4" presStyleCnt="0"/>
      <dgm:spPr/>
    </dgm:pt>
    <dgm:pt modelId="{39576DDF-0633-4BD0-9295-A56A6B5005B9}" type="pres">
      <dgm:prSet presAssocID="{CE0BAAFE-E209-431B-8DFD-E092C8780AC6}" presName="Name37" presStyleLbl="parChTrans1D3" presStyleIdx="0" presStyleCnt="17"/>
      <dgm:spPr/>
    </dgm:pt>
    <dgm:pt modelId="{CBDC1A00-C7E0-48EA-B1EF-4B4FFE473CD1}" type="pres">
      <dgm:prSet presAssocID="{4557B930-9146-4943-B44B-88282A3FB4C1}" presName="hierRoot2" presStyleCnt="0">
        <dgm:presLayoutVars>
          <dgm:hierBranch val="init"/>
        </dgm:presLayoutVars>
      </dgm:prSet>
      <dgm:spPr/>
    </dgm:pt>
    <dgm:pt modelId="{96CDFE79-6956-42A2-AE61-98977829DB37}" type="pres">
      <dgm:prSet presAssocID="{4557B930-9146-4943-B44B-88282A3FB4C1}" presName="rootComposite" presStyleCnt="0"/>
      <dgm:spPr/>
    </dgm:pt>
    <dgm:pt modelId="{E27F7CF3-295E-4EE3-8FA0-D9018BD06F7F}" type="pres">
      <dgm:prSet presAssocID="{4557B930-9146-4943-B44B-88282A3FB4C1}" presName="rootText" presStyleLbl="node3" presStyleIdx="0" presStyleCnt="17">
        <dgm:presLayoutVars>
          <dgm:chPref val="3"/>
        </dgm:presLayoutVars>
      </dgm:prSet>
      <dgm:spPr/>
    </dgm:pt>
    <dgm:pt modelId="{88C0B5F8-0A82-4AFD-856B-0A075947A735}" type="pres">
      <dgm:prSet presAssocID="{4557B930-9146-4943-B44B-88282A3FB4C1}" presName="rootConnector" presStyleLbl="node3" presStyleIdx="0" presStyleCnt="17"/>
      <dgm:spPr/>
    </dgm:pt>
    <dgm:pt modelId="{2AD26073-D5D4-4F3C-9654-E20C1DA5DCB8}" type="pres">
      <dgm:prSet presAssocID="{4557B930-9146-4943-B44B-88282A3FB4C1}" presName="hierChild4" presStyleCnt="0"/>
      <dgm:spPr/>
    </dgm:pt>
    <dgm:pt modelId="{F84D5295-B0A3-4110-B6EB-15BF67EDC64D}" type="pres">
      <dgm:prSet presAssocID="{75F005E9-9533-4411-92F6-A9511F113497}" presName="Name37" presStyleLbl="parChTrans1D4" presStyleIdx="0" presStyleCnt="20"/>
      <dgm:spPr/>
    </dgm:pt>
    <dgm:pt modelId="{76BD479A-09F8-49A0-9075-30E8DCE36A10}" type="pres">
      <dgm:prSet presAssocID="{ACCEEB7E-B9CE-42BB-B06B-507C6F20EE90}" presName="hierRoot2" presStyleCnt="0">
        <dgm:presLayoutVars>
          <dgm:hierBranch val="init"/>
        </dgm:presLayoutVars>
      </dgm:prSet>
      <dgm:spPr/>
    </dgm:pt>
    <dgm:pt modelId="{7F8F3CE8-C703-46EF-A8B8-EA39127B9322}" type="pres">
      <dgm:prSet presAssocID="{ACCEEB7E-B9CE-42BB-B06B-507C6F20EE90}" presName="rootComposite" presStyleCnt="0"/>
      <dgm:spPr/>
    </dgm:pt>
    <dgm:pt modelId="{3AED6C1F-708B-45B3-873B-7E94B7F80C24}" type="pres">
      <dgm:prSet presAssocID="{ACCEEB7E-B9CE-42BB-B06B-507C6F20EE90}" presName="rootText" presStyleLbl="node4" presStyleIdx="0" presStyleCnt="20">
        <dgm:presLayoutVars>
          <dgm:chPref val="3"/>
        </dgm:presLayoutVars>
      </dgm:prSet>
      <dgm:spPr/>
    </dgm:pt>
    <dgm:pt modelId="{E7ECFF09-BCF6-40A7-A69A-07E80AF66AFB}" type="pres">
      <dgm:prSet presAssocID="{ACCEEB7E-B9CE-42BB-B06B-507C6F20EE90}" presName="rootConnector" presStyleLbl="node4" presStyleIdx="0" presStyleCnt="20"/>
      <dgm:spPr/>
    </dgm:pt>
    <dgm:pt modelId="{9F4F9CEC-E8B6-4249-B64E-18DFB08A4037}" type="pres">
      <dgm:prSet presAssocID="{ACCEEB7E-B9CE-42BB-B06B-507C6F20EE90}" presName="hierChild4" presStyleCnt="0"/>
      <dgm:spPr/>
    </dgm:pt>
    <dgm:pt modelId="{DAD5715C-E4DA-40F1-91F2-32ABCAF3F030}" type="pres">
      <dgm:prSet presAssocID="{ACCEEB7E-B9CE-42BB-B06B-507C6F20EE90}" presName="hierChild5" presStyleCnt="0"/>
      <dgm:spPr/>
    </dgm:pt>
    <dgm:pt modelId="{CC5337C5-7F1F-4C1B-95D5-000E7A82F5B4}" type="pres">
      <dgm:prSet presAssocID="{A0C65AE3-2656-4FCA-91DB-72F60E7BEB02}" presName="Name37" presStyleLbl="parChTrans1D4" presStyleIdx="1" presStyleCnt="20"/>
      <dgm:spPr/>
    </dgm:pt>
    <dgm:pt modelId="{B8AACAAA-5114-48CA-A5CA-93B25ABFA8FB}" type="pres">
      <dgm:prSet presAssocID="{E4612F09-5BA5-4A23-AC60-C73432F13B14}" presName="hierRoot2" presStyleCnt="0">
        <dgm:presLayoutVars>
          <dgm:hierBranch val="init"/>
        </dgm:presLayoutVars>
      </dgm:prSet>
      <dgm:spPr/>
    </dgm:pt>
    <dgm:pt modelId="{2F7A0140-BAAB-41E3-ABB4-75828BEE4226}" type="pres">
      <dgm:prSet presAssocID="{E4612F09-5BA5-4A23-AC60-C73432F13B14}" presName="rootComposite" presStyleCnt="0"/>
      <dgm:spPr/>
    </dgm:pt>
    <dgm:pt modelId="{62E3C299-C574-4112-9D84-E50565F2CE89}" type="pres">
      <dgm:prSet presAssocID="{E4612F09-5BA5-4A23-AC60-C73432F13B14}" presName="rootText" presStyleLbl="node4" presStyleIdx="1" presStyleCnt="20">
        <dgm:presLayoutVars>
          <dgm:chPref val="3"/>
        </dgm:presLayoutVars>
      </dgm:prSet>
      <dgm:spPr/>
    </dgm:pt>
    <dgm:pt modelId="{4E4ED571-F696-46DE-9228-484A03ACA2A2}" type="pres">
      <dgm:prSet presAssocID="{E4612F09-5BA5-4A23-AC60-C73432F13B14}" presName="rootConnector" presStyleLbl="node4" presStyleIdx="1" presStyleCnt="20"/>
      <dgm:spPr/>
    </dgm:pt>
    <dgm:pt modelId="{EC31DA62-244F-44D0-8DA0-2CC42E9BB254}" type="pres">
      <dgm:prSet presAssocID="{E4612F09-5BA5-4A23-AC60-C73432F13B14}" presName="hierChild4" presStyleCnt="0"/>
      <dgm:spPr/>
    </dgm:pt>
    <dgm:pt modelId="{7B4239B8-588C-4D08-8E94-26D24F606FF9}" type="pres">
      <dgm:prSet presAssocID="{E4612F09-5BA5-4A23-AC60-C73432F13B14}" presName="hierChild5" presStyleCnt="0"/>
      <dgm:spPr/>
    </dgm:pt>
    <dgm:pt modelId="{E1CEB778-022F-40B5-B760-33AF761604CD}" type="pres">
      <dgm:prSet presAssocID="{6A69E68D-2321-45F1-81C2-21D46145AA56}" presName="Name37" presStyleLbl="parChTrans1D4" presStyleIdx="2" presStyleCnt="20"/>
      <dgm:spPr/>
    </dgm:pt>
    <dgm:pt modelId="{ABEE40A7-E125-4E94-BF3D-086AE23B6FEA}" type="pres">
      <dgm:prSet presAssocID="{E16A6D5B-207B-4FDB-AA95-125D8A2D60FD}" presName="hierRoot2" presStyleCnt="0">
        <dgm:presLayoutVars>
          <dgm:hierBranch val="init"/>
        </dgm:presLayoutVars>
      </dgm:prSet>
      <dgm:spPr/>
    </dgm:pt>
    <dgm:pt modelId="{FE3C0BA9-31EF-43AF-96E2-80BF9C99BF8E}" type="pres">
      <dgm:prSet presAssocID="{E16A6D5B-207B-4FDB-AA95-125D8A2D60FD}" presName="rootComposite" presStyleCnt="0"/>
      <dgm:spPr/>
    </dgm:pt>
    <dgm:pt modelId="{713C4AE1-76D0-4AA8-97A2-D526185FFB7B}" type="pres">
      <dgm:prSet presAssocID="{E16A6D5B-207B-4FDB-AA95-125D8A2D60FD}" presName="rootText" presStyleLbl="node4" presStyleIdx="2" presStyleCnt="20">
        <dgm:presLayoutVars>
          <dgm:chPref val="3"/>
        </dgm:presLayoutVars>
      </dgm:prSet>
      <dgm:spPr/>
    </dgm:pt>
    <dgm:pt modelId="{02EFBCDF-01EF-4813-A36B-D44F35A8278A}" type="pres">
      <dgm:prSet presAssocID="{E16A6D5B-207B-4FDB-AA95-125D8A2D60FD}" presName="rootConnector" presStyleLbl="node4" presStyleIdx="2" presStyleCnt="20"/>
      <dgm:spPr/>
    </dgm:pt>
    <dgm:pt modelId="{433E8B57-5E33-466F-A541-2794DA7C5B73}" type="pres">
      <dgm:prSet presAssocID="{E16A6D5B-207B-4FDB-AA95-125D8A2D60FD}" presName="hierChild4" presStyleCnt="0"/>
      <dgm:spPr/>
    </dgm:pt>
    <dgm:pt modelId="{1FDC4281-2A16-468B-8E3C-A13FD0957EB8}" type="pres">
      <dgm:prSet presAssocID="{E16A6D5B-207B-4FDB-AA95-125D8A2D60FD}" presName="hierChild5" presStyleCnt="0"/>
      <dgm:spPr/>
    </dgm:pt>
    <dgm:pt modelId="{4289DABA-DBA5-4976-AA78-4050C3A471DF}" type="pres">
      <dgm:prSet presAssocID="{B73C2710-DB2E-46EB-A789-DA21C51DB957}" presName="Name37" presStyleLbl="parChTrans1D4" presStyleIdx="3" presStyleCnt="20"/>
      <dgm:spPr/>
    </dgm:pt>
    <dgm:pt modelId="{5504E7CD-5369-472A-AB54-ADD0ADBEF99B}" type="pres">
      <dgm:prSet presAssocID="{8F983BF8-F29E-4E55-BEA9-19486E3AF3B2}" presName="hierRoot2" presStyleCnt="0">
        <dgm:presLayoutVars>
          <dgm:hierBranch val="init"/>
        </dgm:presLayoutVars>
      </dgm:prSet>
      <dgm:spPr/>
    </dgm:pt>
    <dgm:pt modelId="{742A1B74-E080-4BC2-ABC0-6D2FF0F6B1C6}" type="pres">
      <dgm:prSet presAssocID="{8F983BF8-F29E-4E55-BEA9-19486E3AF3B2}" presName="rootComposite" presStyleCnt="0"/>
      <dgm:spPr/>
    </dgm:pt>
    <dgm:pt modelId="{3D99B282-A75A-435E-B59B-BB02B05A3533}" type="pres">
      <dgm:prSet presAssocID="{8F983BF8-F29E-4E55-BEA9-19486E3AF3B2}" presName="rootText" presStyleLbl="node4" presStyleIdx="3" presStyleCnt="20">
        <dgm:presLayoutVars>
          <dgm:chPref val="3"/>
        </dgm:presLayoutVars>
      </dgm:prSet>
      <dgm:spPr/>
    </dgm:pt>
    <dgm:pt modelId="{2473868D-3B77-44FF-ADE8-2D0CAF3DA815}" type="pres">
      <dgm:prSet presAssocID="{8F983BF8-F29E-4E55-BEA9-19486E3AF3B2}" presName="rootConnector" presStyleLbl="node4" presStyleIdx="3" presStyleCnt="20"/>
      <dgm:spPr/>
    </dgm:pt>
    <dgm:pt modelId="{8646E734-BDCB-46DF-BDA7-B2052F85FE66}" type="pres">
      <dgm:prSet presAssocID="{8F983BF8-F29E-4E55-BEA9-19486E3AF3B2}" presName="hierChild4" presStyleCnt="0"/>
      <dgm:spPr/>
    </dgm:pt>
    <dgm:pt modelId="{08C2B715-DAA3-4CD3-8C26-112C5C34B3F8}" type="pres">
      <dgm:prSet presAssocID="{8F983BF8-F29E-4E55-BEA9-19486E3AF3B2}" presName="hierChild5" presStyleCnt="0"/>
      <dgm:spPr/>
    </dgm:pt>
    <dgm:pt modelId="{194C388F-2B2B-4D7C-9846-8AEE6BF3BB47}" type="pres">
      <dgm:prSet presAssocID="{D866A53D-636A-4691-9B1C-E89027AF4E4A}" presName="Name37" presStyleLbl="parChTrans1D4" presStyleIdx="4" presStyleCnt="20"/>
      <dgm:spPr/>
    </dgm:pt>
    <dgm:pt modelId="{DB023C5B-023F-4E80-9313-FD825E940BAE}" type="pres">
      <dgm:prSet presAssocID="{29E77B42-4B01-4F32-A512-7105B78AD17C}" presName="hierRoot2" presStyleCnt="0">
        <dgm:presLayoutVars>
          <dgm:hierBranch val="init"/>
        </dgm:presLayoutVars>
      </dgm:prSet>
      <dgm:spPr/>
    </dgm:pt>
    <dgm:pt modelId="{1DB18CBF-875C-4554-AAFC-9327E5A76ADC}" type="pres">
      <dgm:prSet presAssocID="{29E77B42-4B01-4F32-A512-7105B78AD17C}" presName="rootComposite" presStyleCnt="0"/>
      <dgm:spPr/>
    </dgm:pt>
    <dgm:pt modelId="{6B3561A1-F71D-4B15-B0FF-B96F3A903C02}" type="pres">
      <dgm:prSet presAssocID="{29E77B42-4B01-4F32-A512-7105B78AD17C}" presName="rootText" presStyleLbl="node4" presStyleIdx="4" presStyleCnt="20">
        <dgm:presLayoutVars>
          <dgm:chPref val="3"/>
        </dgm:presLayoutVars>
      </dgm:prSet>
      <dgm:spPr/>
    </dgm:pt>
    <dgm:pt modelId="{925E0494-CA0D-4D6D-8BD8-E0FCF13CE180}" type="pres">
      <dgm:prSet presAssocID="{29E77B42-4B01-4F32-A512-7105B78AD17C}" presName="rootConnector" presStyleLbl="node4" presStyleIdx="4" presStyleCnt="20"/>
      <dgm:spPr/>
    </dgm:pt>
    <dgm:pt modelId="{B635B77B-5A44-4082-97A4-FC2BFFDC93CD}" type="pres">
      <dgm:prSet presAssocID="{29E77B42-4B01-4F32-A512-7105B78AD17C}" presName="hierChild4" presStyleCnt="0"/>
      <dgm:spPr/>
    </dgm:pt>
    <dgm:pt modelId="{16565975-B47D-4DEE-81B6-C853DC898622}" type="pres">
      <dgm:prSet presAssocID="{29E77B42-4B01-4F32-A512-7105B78AD17C}" presName="hierChild5" presStyleCnt="0"/>
      <dgm:spPr/>
    </dgm:pt>
    <dgm:pt modelId="{D0A0C702-7D49-4511-BC8E-BE25057BD10F}" type="pres">
      <dgm:prSet presAssocID="{030C80E4-C4D6-4E8A-9B10-FE3A6F71604E}" presName="Name37" presStyleLbl="parChTrans1D4" presStyleIdx="5" presStyleCnt="20"/>
      <dgm:spPr/>
    </dgm:pt>
    <dgm:pt modelId="{7E0C0386-29D2-423D-A4EE-88548520E15D}" type="pres">
      <dgm:prSet presAssocID="{6E03826B-A151-4864-8662-B1E6B8FFD41B}" presName="hierRoot2" presStyleCnt="0">
        <dgm:presLayoutVars>
          <dgm:hierBranch val="init"/>
        </dgm:presLayoutVars>
      </dgm:prSet>
      <dgm:spPr/>
    </dgm:pt>
    <dgm:pt modelId="{C672F4DF-C921-4475-960E-65AF83934D37}" type="pres">
      <dgm:prSet presAssocID="{6E03826B-A151-4864-8662-B1E6B8FFD41B}" presName="rootComposite" presStyleCnt="0"/>
      <dgm:spPr/>
    </dgm:pt>
    <dgm:pt modelId="{8E0AF37F-A370-49B9-A91B-F30860570B8C}" type="pres">
      <dgm:prSet presAssocID="{6E03826B-A151-4864-8662-B1E6B8FFD41B}" presName="rootText" presStyleLbl="node4" presStyleIdx="5" presStyleCnt="20">
        <dgm:presLayoutVars>
          <dgm:chPref val="3"/>
        </dgm:presLayoutVars>
      </dgm:prSet>
      <dgm:spPr/>
    </dgm:pt>
    <dgm:pt modelId="{C5107A41-1A50-4C36-9A2E-186A51C05010}" type="pres">
      <dgm:prSet presAssocID="{6E03826B-A151-4864-8662-B1E6B8FFD41B}" presName="rootConnector" presStyleLbl="node4" presStyleIdx="5" presStyleCnt="20"/>
      <dgm:spPr/>
    </dgm:pt>
    <dgm:pt modelId="{7D526161-2000-44BC-8A4A-B3F2A3D622E9}" type="pres">
      <dgm:prSet presAssocID="{6E03826B-A151-4864-8662-B1E6B8FFD41B}" presName="hierChild4" presStyleCnt="0"/>
      <dgm:spPr/>
    </dgm:pt>
    <dgm:pt modelId="{520E40A0-D50A-4BD0-9731-A5B3B958D11E}" type="pres">
      <dgm:prSet presAssocID="{6E03826B-A151-4864-8662-B1E6B8FFD41B}" presName="hierChild5" presStyleCnt="0"/>
      <dgm:spPr/>
    </dgm:pt>
    <dgm:pt modelId="{2212D230-AEAA-4035-9714-A06C6EDB1D09}" type="pres">
      <dgm:prSet presAssocID="{2A372BDD-5799-431B-8DCA-F98AD89981FE}" presName="Name37" presStyleLbl="parChTrans1D4" presStyleIdx="6" presStyleCnt="20"/>
      <dgm:spPr/>
    </dgm:pt>
    <dgm:pt modelId="{494DE3B3-FADF-4C14-A750-2E5E160E747A}" type="pres">
      <dgm:prSet presAssocID="{59279CBF-D04A-402A-84FC-5E58633C9A0B}" presName="hierRoot2" presStyleCnt="0">
        <dgm:presLayoutVars>
          <dgm:hierBranch val="init"/>
        </dgm:presLayoutVars>
      </dgm:prSet>
      <dgm:spPr/>
    </dgm:pt>
    <dgm:pt modelId="{41488F1E-6806-49B4-93AC-03B448FD717A}" type="pres">
      <dgm:prSet presAssocID="{59279CBF-D04A-402A-84FC-5E58633C9A0B}" presName="rootComposite" presStyleCnt="0"/>
      <dgm:spPr/>
    </dgm:pt>
    <dgm:pt modelId="{FCFD60AA-9122-4BBE-B862-2863B6FA984F}" type="pres">
      <dgm:prSet presAssocID="{59279CBF-D04A-402A-84FC-5E58633C9A0B}" presName="rootText" presStyleLbl="node4" presStyleIdx="6" presStyleCnt="20">
        <dgm:presLayoutVars>
          <dgm:chPref val="3"/>
        </dgm:presLayoutVars>
      </dgm:prSet>
      <dgm:spPr/>
    </dgm:pt>
    <dgm:pt modelId="{18AE466F-1DB9-48EE-B74E-42868C8EDFB1}" type="pres">
      <dgm:prSet presAssocID="{59279CBF-D04A-402A-84FC-5E58633C9A0B}" presName="rootConnector" presStyleLbl="node4" presStyleIdx="6" presStyleCnt="20"/>
      <dgm:spPr/>
    </dgm:pt>
    <dgm:pt modelId="{215AA79E-DD1E-4568-A496-8F80A114A9CA}" type="pres">
      <dgm:prSet presAssocID="{59279CBF-D04A-402A-84FC-5E58633C9A0B}" presName="hierChild4" presStyleCnt="0"/>
      <dgm:spPr/>
    </dgm:pt>
    <dgm:pt modelId="{57CAE712-08CD-4EEF-84C0-505F030A9220}" type="pres">
      <dgm:prSet presAssocID="{59279CBF-D04A-402A-84FC-5E58633C9A0B}" presName="hierChild5" presStyleCnt="0"/>
      <dgm:spPr/>
    </dgm:pt>
    <dgm:pt modelId="{802196AD-031F-4056-AE95-D89B152858B4}" type="pres">
      <dgm:prSet presAssocID="{AAF5F130-F25C-4C49-B796-C86C5D667941}" presName="Name37" presStyleLbl="parChTrans1D4" presStyleIdx="7" presStyleCnt="20"/>
      <dgm:spPr/>
    </dgm:pt>
    <dgm:pt modelId="{9D456245-14DD-4398-BE86-6F5EC022E782}" type="pres">
      <dgm:prSet presAssocID="{E97A399B-EB22-44A7-9176-32C303A63AB7}" presName="hierRoot2" presStyleCnt="0">
        <dgm:presLayoutVars>
          <dgm:hierBranch val="init"/>
        </dgm:presLayoutVars>
      </dgm:prSet>
      <dgm:spPr/>
    </dgm:pt>
    <dgm:pt modelId="{298103A1-8F80-49AA-8FEE-FE8B8BADF15A}" type="pres">
      <dgm:prSet presAssocID="{E97A399B-EB22-44A7-9176-32C303A63AB7}" presName="rootComposite" presStyleCnt="0"/>
      <dgm:spPr/>
    </dgm:pt>
    <dgm:pt modelId="{CD0505EE-CAA5-4F5A-9B02-8C55213FA5D7}" type="pres">
      <dgm:prSet presAssocID="{E97A399B-EB22-44A7-9176-32C303A63AB7}" presName="rootText" presStyleLbl="node4" presStyleIdx="7" presStyleCnt="20">
        <dgm:presLayoutVars>
          <dgm:chPref val="3"/>
        </dgm:presLayoutVars>
      </dgm:prSet>
      <dgm:spPr/>
    </dgm:pt>
    <dgm:pt modelId="{71FE8136-7D1C-4C3D-8955-08D44B8F0D14}" type="pres">
      <dgm:prSet presAssocID="{E97A399B-EB22-44A7-9176-32C303A63AB7}" presName="rootConnector" presStyleLbl="node4" presStyleIdx="7" presStyleCnt="20"/>
      <dgm:spPr/>
    </dgm:pt>
    <dgm:pt modelId="{38355537-BA0A-4A3F-A5FD-DB70F98680C2}" type="pres">
      <dgm:prSet presAssocID="{E97A399B-EB22-44A7-9176-32C303A63AB7}" presName="hierChild4" presStyleCnt="0"/>
      <dgm:spPr/>
    </dgm:pt>
    <dgm:pt modelId="{0EDB921C-991B-4FC3-B678-7434C710300E}" type="pres">
      <dgm:prSet presAssocID="{E97A399B-EB22-44A7-9176-32C303A63AB7}" presName="hierChild5" presStyleCnt="0"/>
      <dgm:spPr/>
    </dgm:pt>
    <dgm:pt modelId="{FA9BB264-94D7-4FEC-9711-1C2D2DC8B49D}" type="pres">
      <dgm:prSet presAssocID="{3D4BB0CA-EEA5-4E44-BFFD-FD833255584B}" presName="Name37" presStyleLbl="parChTrans1D4" presStyleIdx="8" presStyleCnt="20"/>
      <dgm:spPr/>
    </dgm:pt>
    <dgm:pt modelId="{8E830BC9-41FD-4077-94A4-24BA1778D98C}" type="pres">
      <dgm:prSet presAssocID="{21AA3B32-2416-4CC1-B504-83CCF43B17F9}" presName="hierRoot2" presStyleCnt="0">
        <dgm:presLayoutVars>
          <dgm:hierBranch val="init"/>
        </dgm:presLayoutVars>
      </dgm:prSet>
      <dgm:spPr/>
    </dgm:pt>
    <dgm:pt modelId="{F3A58310-AB63-4244-83A4-8FE991A6CBD5}" type="pres">
      <dgm:prSet presAssocID="{21AA3B32-2416-4CC1-B504-83CCF43B17F9}" presName="rootComposite" presStyleCnt="0"/>
      <dgm:spPr/>
    </dgm:pt>
    <dgm:pt modelId="{7ABC2C30-9D36-483F-A0B2-B5856223C177}" type="pres">
      <dgm:prSet presAssocID="{21AA3B32-2416-4CC1-B504-83CCF43B17F9}" presName="rootText" presStyleLbl="node4" presStyleIdx="8" presStyleCnt="20">
        <dgm:presLayoutVars>
          <dgm:chPref val="3"/>
        </dgm:presLayoutVars>
      </dgm:prSet>
      <dgm:spPr/>
    </dgm:pt>
    <dgm:pt modelId="{0FB6D8D3-BDE1-4F0D-BC84-986E75A45329}" type="pres">
      <dgm:prSet presAssocID="{21AA3B32-2416-4CC1-B504-83CCF43B17F9}" presName="rootConnector" presStyleLbl="node4" presStyleIdx="8" presStyleCnt="20"/>
      <dgm:spPr/>
    </dgm:pt>
    <dgm:pt modelId="{155D6AF1-CEB6-49C1-B1A0-3CA208A43832}" type="pres">
      <dgm:prSet presAssocID="{21AA3B32-2416-4CC1-B504-83CCF43B17F9}" presName="hierChild4" presStyleCnt="0"/>
      <dgm:spPr/>
    </dgm:pt>
    <dgm:pt modelId="{D87DDC96-C1A1-4281-BCE1-60690A52F86C}" type="pres">
      <dgm:prSet presAssocID="{21AA3B32-2416-4CC1-B504-83CCF43B17F9}" presName="hierChild5" presStyleCnt="0"/>
      <dgm:spPr/>
    </dgm:pt>
    <dgm:pt modelId="{3E5F0EFF-48EA-4851-AF9D-46ED426727C5}" type="pres">
      <dgm:prSet presAssocID="{B7C2926F-C088-4C02-BEF7-E61969A36853}" presName="Name37" presStyleLbl="parChTrans1D4" presStyleIdx="9" presStyleCnt="20"/>
      <dgm:spPr/>
    </dgm:pt>
    <dgm:pt modelId="{8160D815-959A-4AA2-8D2D-5FCF937130FB}" type="pres">
      <dgm:prSet presAssocID="{C67AF40B-02EE-4E02-BA2B-9CFFA83941B8}" presName="hierRoot2" presStyleCnt="0">
        <dgm:presLayoutVars>
          <dgm:hierBranch val="init"/>
        </dgm:presLayoutVars>
      </dgm:prSet>
      <dgm:spPr/>
    </dgm:pt>
    <dgm:pt modelId="{C20C9B99-AA70-4D76-B64F-21488D9A595A}" type="pres">
      <dgm:prSet presAssocID="{C67AF40B-02EE-4E02-BA2B-9CFFA83941B8}" presName="rootComposite" presStyleCnt="0"/>
      <dgm:spPr/>
    </dgm:pt>
    <dgm:pt modelId="{7E8B2647-5552-4D90-9875-E7B30FDE21FB}" type="pres">
      <dgm:prSet presAssocID="{C67AF40B-02EE-4E02-BA2B-9CFFA83941B8}" presName="rootText" presStyleLbl="node4" presStyleIdx="9" presStyleCnt="20">
        <dgm:presLayoutVars>
          <dgm:chPref val="3"/>
        </dgm:presLayoutVars>
      </dgm:prSet>
      <dgm:spPr/>
    </dgm:pt>
    <dgm:pt modelId="{9E76A905-1EF4-4068-A4AF-C126EF36B7D5}" type="pres">
      <dgm:prSet presAssocID="{C67AF40B-02EE-4E02-BA2B-9CFFA83941B8}" presName="rootConnector" presStyleLbl="node4" presStyleIdx="9" presStyleCnt="20"/>
      <dgm:spPr/>
    </dgm:pt>
    <dgm:pt modelId="{1E578941-1D92-41AA-B652-029A69AD8C90}" type="pres">
      <dgm:prSet presAssocID="{C67AF40B-02EE-4E02-BA2B-9CFFA83941B8}" presName="hierChild4" presStyleCnt="0"/>
      <dgm:spPr/>
    </dgm:pt>
    <dgm:pt modelId="{EE1A6CCB-5284-499F-BDBE-077F7722B774}" type="pres">
      <dgm:prSet presAssocID="{C67AF40B-02EE-4E02-BA2B-9CFFA83941B8}" presName="hierChild5" presStyleCnt="0"/>
      <dgm:spPr/>
    </dgm:pt>
    <dgm:pt modelId="{15FA1CA2-33F3-4FFF-A444-766A7A95EED8}" type="pres">
      <dgm:prSet presAssocID="{00A9FA65-24C7-494D-AE40-05936CBCE636}" presName="Name37" presStyleLbl="parChTrans1D4" presStyleIdx="10" presStyleCnt="20"/>
      <dgm:spPr/>
    </dgm:pt>
    <dgm:pt modelId="{98D06DCE-5CC8-46C9-A76F-B2B6202E71D6}" type="pres">
      <dgm:prSet presAssocID="{745B0B89-582F-42F1-BD61-A847E33CEEBB}" presName="hierRoot2" presStyleCnt="0">
        <dgm:presLayoutVars>
          <dgm:hierBranch val="init"/>
        </dgm:presLayoutVars>
      </dgm:prSet>
      <dgm:spPr/>
    </dgm:pt>
    <dgm:pt modelId="{D41B6FB8-DE2D-4744-8635-96E5D037F2E5}" type="pres">
      <dgm:prSet presAssocID="{745B0B89-582F-42F1-BD61-A847E33CEEBB}" presName="rootComposite" presStyleCnt="0"/>
      <dgm:spPr/>
    </dgm:pt>
    <dgm:pt modelId="{7FF0D4A6-B867-47AE-8750-64BC9CF92382}" type="pres">
      <dgm:prSet presAssocID="{745B0B89-582F-42F1-BD61-A847E33CEEBB}" presName="rootText" presStyleLbl="node4" presStyleIdx="10" presStyleCnt="20">
        <dgm:presLayoutVars>
          <dgm:chPref val="3"/>
        </dgm:presLayoutVars>
      </dgm:prSet>
      <dgm:spPr/>
    </dgm:pt>
    <dgm:pt modelId="{D0AB5473-3DF0-40BF-98DD-E84DBAD2DD04}" type="pres">
      <dgm:prSet presAssocID="{745B0B89-582F-42F1-BD61-A847E33CEEBB}" presName="rootConnector" presStyleLbl="node4" presStyleIdx="10" presStyleCnt="20"/>
      <dgm:spPr/>
    </dgm:pt>
    <dgm:pt modelId="{998AA6B5-AA18-4FF5-96A5-A67DC17523AA}" type="pres">
      <dgm:prSet presAssocID="{745B0B89-582F-42F1-BD61-A847E33CEEBB}" presName="hierChild4" presStyleCnt="0"/>
      <dgm:spPr/>
    </dgm:pt>
    <dgm:pt modelId="{539106FE-D4C9-475D-9E0F-05C1813D33DA}" type="pres">
      <dgm:prSet presAssocID="{745B0B89-582F-42F1-BD61-A847E33CEEBB}" presName="hierChild5" presStyleCnt="0"/>
      <dgm:spPr/>
    </dgm:pt>
    <dgm:pt modelId="{CE88545A-CB4B-4F4A-AC54-C9D59303A564}" type="pres">
      <dgm:prSet presAssocID="{AA564192-A1B7-4F0F-986C-E3CEFF6C2E0A}" presName="Name37" presStyleLbl="parChTrans1D4" presStyleIdx="11" presStyleCnt="20"/>
      <dgm:spPr/>
    </dgm:pt>
    <dgm:pt modelId="{02B078D2-F053-4B1A-A98E-93191A68052B}" type="pres">
      <dgm:prSet presAssocID="{B898E3BF-852A-40B3-B7F5-67E42A09A66C}" presName="hierRoot2" presStyleCnt="0">
        <dgm:presLayoutVars>
          <dgm:hierBranch val="init"/>
        </dgm:presLayoutVars>
      </dgm:prSet>
      <dgm:spPr/>
    </dgm:pt>
    <dgm:pt modelId="{B4DB53F6-EFC7-491A-AC71-7C29E92A17BE}" type="pres">
      <dgm:prSet presAssocID="{B898E3BF-852A-40B3-B7F5-67E42A09A66C}" presName="rootComposite" presStyleCnt="0"/>
      <dgm:spPr/>
    </dgm:pt>
    <dgm:pt modelId="{0971B92C-AFEE-42F2-9EA8-A47477FCE85F}" type="pres">
      <dgm:prSet presAssocID="{B898E3BF-852A-40B3-B7F5-67E42A09A66C}" presName="rootText" presStyleLbl="node4" presStyleIdx="11" presStyleCnt="20">
        <dgm:presLayoutVars>
          <dgm:chPref val="3"/>
        </dgm:presLayoutVars>
      </dgm:prSet>
      <dgm:spPr/>
    </dgm:pt>
    <dgm:pt modelId="{9B674DD8-6CE8-4AC1-AEA9-64F39EF9F85D}" type="pres">
      <dgm:prSet presAssocID="{B898E3BF-852A-40B3-B7F5-67E42A09A66C}" presName="rootConnector" presStyleLbl="node4" presStyleIdx="11" presStyleCnt="20"/>
      <dgm:spPr/>
    </dgm:pt>
    <dgm:pt modelId="{DDF4F834-29CB-4A67-AE89-9F0501F20333}" type="pres">
      <dgm:prSet presAssocID="{B898E3BF-852A-40B3-B7F5-67E42A09A66C}" presName="hierChild4" presStyleCnt="0"/>
      <dgm:spPr/>
    </dgm:pt>
    <dgm:pt modelId="{164EC5DF-BB2B-4506-9983-D1C5908FA7BB}" type="pres">
      <dgm:prSet presAssocID="{B898E3BF-852A-40B3-B7F5-67E42A09A66C}" presName="hierChild5" presStyleCnt="0"/>
      <dgm:spPr/>
    </dgm:pt>
    <dgm:pt modelId="{32F17607-EBCE-462A-9147-01E3BDF69FE7}" type="pres">
      <dgm:prSet presAssocID="{C16124A7-337D-4E69-A6D0-96B9EDD18897}" presName="Name37" presStyleLbl="parChTrans1D4" presStyleIdx="12" presStyleCnt="20"/>
      <dgm:spPr/>
    </dgm:pt>
    <dgm:pt modelId="{C01D5D4A-6293-4D5A-B682-4D00C6B52F77}" type="pres">
      <dgm:prSet presAssocID="{ACD2D707-DD6E-40E7-8C17-3913A4483FF7}" presName="hierRoot2" presStyleCnt="0">
        <dgm:presLayoutVars>
          <dgm:hierBranch val="init"/>
        </dgm:presLayoutVars>
      </dgm:prSet>
      <dgm:spPr/>
    </dgm:pt>
    <dgm:pt modelId="{72899BAC-B4BA-41A9-B111-31C3FA4DE648}" type="pres">
      <dgm:prSet presAssocID="{ACD2D707-DD6E-40E7-8C17-3913A4483FF7}" presName="rootComposite" presStyleCnt="0"/>
      <dgm:spPr/>
    </dgm:pt>
    <dgm:pt modelId="{C96610C7-1706-4B38-9203-B83BFD91287A}" type="pres">
      <dgm:prSet presAssocID="{ACD2D707-DD6E-40E7-8C17-3913A4483FF7}" presName="rootText" presStyleLbl="node4" presStyleIdx="12" presStyleCnt="20">
        <dgm:presLayoutVars>
          <dgm:chPref val="3"/>
        </dgm:presLayoutVars>
      </dgm:prSet>
      <dgm:spPr/>
    </dgm:pt>
    <dgm:pt modelId="{E26E305B-2A05-404A-A45B-738F3B50C8A1}" type="pres">
      <dgm:prSet presAssocID="{ACD2D707-DD6E-40E7-8C17-3913A4483FF7}" presName="rootConnector" presStyleLbl="node4" presStyleIdx="12" presStyleCnt="20"/>
      <dgm:spPr/>
    </dgm:pt>
    <dgm:pt modelId="{FE805048-0488-44C1-A0E2-B30DD7B379CE}" type="pres">
      <dgm:prSet presAssocID="{ACD2D707-DD6E-40E7-8C17-3913A4483FF7}" presName="hierChild4" presStyleCnt="0"/>
      <dgm:spPr/>
    </dgm:pt>
    <dgm:pt modelId="{172A0113-9110-4364-99F9-0F915DBF4A19}" type="pres">
      <dgm:prSet presAssocID="{ACD2D707-DD6E-40E7-8C17-3913A4483FF7}" presName="hierChild5" presStyleCnt="0"/>
      <dgm:spPr/>
    </dgm:pt>
    <dgm:pt modelId="{8FC927EA-8826-4071-AE8B-9CDCE3D3E758}" type="pres">
      <dgm:prSet presAssocID="{14588B15-331F-4991-97F3-9CE3C52B4413}" presName="Name37" presStyleLbl="parChTrans1D4" presStyleIdx="13" presStyleCnt="20"/>
      <dgm:spPr/>
    </dgm:pt>
    <dgm:pt modelId="{ADEC910F-3481-4F53-870B-74907BE35D5E}" type="pres">
      <dgm:prSet presAssocID="{D3FF4DED-C9FB-4457-885A-E91CED2DA4E4}" presName="hierRoot2" presStyleCnt="0">
        <dgm:presLayoutVars>
          <dgm:hierBranch val="init"/>
        </dgm:presLayoutVars>
      </dgm:prSet>
      <dgm:spPr/>
    </dgm:pt>
    <dgm:pt modelId="{63FBFAF3-B2BF-4E65-BF2D-D800E0FE2F6B}" type="pres">
      <dgm:prSet presAssocID="{D3FF4DED-C9FB-4457-885A-E91CED2DA4E4}" presName="rootComposite" presStyleCnt="0"/>
      <dgm:spPr/>
    </dgm:pt>
    <dgm:pt modelId="{043B9413-9345-498F-B6B9-882E3449EA74}" type="pres">
      <dgm:prSet presAssocID="{D3FF4DED-C9FB-4457-885A-E91CED2DA4E4}" presName="rootText" presStyleLbl="node4" presStyleIdx="13" presStyleCnt="20">
        <dgm:presLayoutVars>
          <dgm:chPref val="3"/>
        </dgm:presLayoutVars>
      </dgm:prSet>
      <dgm:spPr/>
    </dgm:pt>
    <dgm:pt modelId="{7CF255A0-236D-4925-B7B8-60A808EBCB94}" type="pres">
      <dgm:prSet presAssocID="{D3FF4DED-C9FB-4457-885A-E91CED2DA4E4}" presName="rootConnector" presStyleLbl="node4" presStyleIdx="13" presStyleCnt="20"/>
      <dgm:spPr/>
    </dgm:pt>
    <dgm:pt modelId="{AF68CBEB-9711-45A5-81F8-F2CDB1E0E25B}" type="pres">
      <dgm:prSet presAssocID="{D3FF4DED-C9FB-4457-885A-E91CED2DA4E4}" presName="hierChild4" presStyleCnt="0"/>
      <dgm:spPr/>
    </dgm:pt>
    <dgm:pt modelId="{2AA81255-DD52-4F83-A576-3B4C809D3827}" type="pres">
      <dgm:prSet presAssocID="{D3FF4DED-C9FB-4457-885A-E91CED2DA4E4}" presName="hierChild5" presStyleCnt="0"/>
      <dgm:spPr/>
    </dgm:pt>
    <dgm:pt modelId="{BAAAB843-99F9-4087-B7B6-66C5201C09C0}" type="pres">
      <dgm:prSet presAssocID="{4557B930-9146-4943-B44B-88282A3FB4C1}" presName="hierChild5" presStyleCnt="0"/>
      <dgm:spPr/>
    </dgm:pt>
    <dgm:pt modelId="{EFB75F20-A92D-442F-A421-7D7746EBB24C}" type="pres">
      <dgm:prSet presAssocID="{CDFC163E-6D85-4A03-A8C1-3E8C4ED0C12B}" presName="hierChild5" presStyleCnt="0"/>
      <dgm:spPr/>
    </dgm:pt>
    <dgm:pt modelId="{F552BACA-144E-4A77-B4BF-39060EC20CF4}" type="pres">
      <dgm:prSet presAssocID="{1A433617-99E6-4EF9-89C1-FB877313BF0A}" presName="Name37" presStyleLbl="parChTrans1D2" presStyleIdx="1" presStyleCnt="5"/>
      <dgm:spPr/>
    </dgm:pt>
    <dgm:pt modelId="{BB724730-BD5B-4A8C-9F08-2517B30A8211}" type="pres">
      <dgm:prSet presAssocID="{2BA39C2A-904D-4405-8928-6B61789DC0D3}" presName="hierRoot2" presStyleCnt="0">
        <dgm:presLayoutVars>
          <dgm:hierBranch val="init"/>
        </dgm:presLayoutVars>
      </dgm:prSet>
      <dgm:spPr/>
    </dgm:pt>
    <dgm:pt modelId="{88361D9D-0637-4700-82BD-836D4063AAF6}" type="pres">
      <dgm:prSet presAssocID="{2BA39C2A-904D-4405-8928-6B61789DC0D3}" presName="rootComposite" presStyleCnt="0"/>
      <dgm:spPr/>
    </dgm:pt>
    <dgm:pt modelId="{0D5EC2BE-FEF2-41E4-82C5-C1FB0974653D}" type="pres">
      <dgm:prSet presAssocID="{2BA39C2A-904D-4405-8928-6B61789DC0D3}" presName="rootText" presStyleLbl="node2" presStyleIdx="1" presStyleCnt="5">
        <dgm:presLayoutVars>
          <dgm:chPref val="3"/>
        </dgm:presLayoutVars>
      </dgm:prSet>
      <dgm:spPr/>
    </dgm:pt>
    <dgm:pt modelId="{536747B1-3D65-4ACB-8FD6-740E80E813AE}" type="pres">
      <dgm:prSet presAssocID="{2BA39C2A-904D-4405-8928-6B61789DC0D3}" presName="rootConnector" presStyleLbl="node2" presStyleIdx="1" presStyleCnt="5"/>
      <dgm:spPr/>
    </dgm:pt>
    <dgm:pt modelId="{B075EE5F-79BA-427A-B84E-EDB85E940F9F}" type="pres">
      <dgm:prSet presAssocID="{2BA39C2A-904D-4405-8928-6B61789DC0D3}" presName="hierChild4" presStyleCnt="0"/>
      <dgm:spPr/>
    </dgm:pt>
    <dgm:pt modelId="{48FCFBE9-6559-46B3-9B5D-5E0549B4A341}" type="pres">
      <dgm:prSet presAssocID="{92A392D5-59F0-4BF3-94A5-96400464852D}" presName="Name37" presStyleLbl="parChTrans1D3" presStyleIdx="1" presStyleCnt="17"/>
      <dgm:spPr/>
    </dgm:pt>
    <dgm:pt modelId="{45E25615-6ED4-4761-AE46-D1B4837F917C}" type="pres">
      <dgm:prSet presAssocID="{603A610E-8938-4B18-9605-F9D22181D53E}" presName="hierRoot2" presStyleCnt="0">
        <dgm:presLayoutVars>
          <dgm:hierBranch val="init"/>
        </dgm:presLayoutVars>
      </dgm:prSet>
      <dgm:spPr/>
    </dgm:pt>
    <dgm:pt modelId="{806BD09A-B233-4B83-83E8-D6D738B808AB}" type="pres">
      <dgm:prSet presAssocID="{603A610E-8938-4B18-9605-F9D22181D53E}" presName="rootComposite" presStyleCnt="0"/>
      <dgm:spPr/>
    </dgm:pt>
    <dgm:pt modelId="{BF71304B-2BB3-48AF-92DE-CBC39BDCFEAA}" type="pres">
      <dgm:prSet presAssocID="{603A610E-8938-4B18-9605-F9D22181D53E}" presName="rootText" presStyleLbl="node3" presStyleIdx="1" presStyleCnt="17">
        <dgm:presLayoutVars>
          <dgm:chPref val="3"/>
        </dgm:presLayoutVars>
      </dgm:prSet>
      <dgm:spPr/>
    </dgm:pt>
    <dgm:pt modelId="{27148C9D-1BD6-49EE-B9D7-2030DF1BE379}" type="pres">
      <dgm:prSet presAssocID="{603A610E-8938-4B18-9605-F9D22181D53E}" presName="rootConnector" presStyleLbl="node3" presStyleIdx="1" presStyleCnt="17"/>
      <dgm:spPr/>
    </dgm:pt>
    <dgm:pt modelId="{2ACCDAC6-8363-40D7-BA84-D2D46B2057C8}" type="pres">
      <dgm:prSet presAssocID="{603A610E-8938-4B18-9605-F9D22181D53E}" presName="hierChild4" presStyleCnt="0"/>
      <dgm:spPr/>
    </dgm:pt>
    <dgm:pt modelId="{0C026531-3202-4548-B65A-4FA0949CE03B}" type="pres">
      <dgm:prSet presAssocID="{603A610E-8938-4B18-9605-F9D22181D53E}" presName="hierChild5" presStyleCnt="0"/>
      <dgm:spPr/>
    </dgm:pt>
    <dgm:pt modelId="{F6ACDF31-FD2C-42DB-AC70-A57B4E5F2B39}" type="pres">
      <dgm:prSet presAssocID="{9285DE22-41A2-4C10-BF4E-A4EDED729CDD}" presName="Name37" presStyleLbl="parChTrans1D3" presStyleIdx="2" presStyleCnt="17"/>
      <dgm:spPr/>
    </dgm:pt>
    <dgm:pt modelId="{D37758A9-1C19-4530-8C56-CF3A1C796A59}" type="pres">
      <dgm:prSet presAssocID="{000803FF-ACB6-4482-ACAA-5E5A16EB03E0}" presName="hierRoot2" presStyleCnt="0">
        <dgm:presLayoutVars>
          <dgm:hierBranch val="init"/>
        </dgm:presLayoutVars>
      </dgm:prSet>
      <dgm:spPr/>
    </dgm:pt>
    <dgm:pt modelId="{9A336B48-4583-4EF8-9948-4012FF2300D3}" type="pres">
      <dgm:prSet presAssocID="{000803FF-ACB6-4482-ACAA-5E5A16EB03E0}" presName="rootComposite" presStyleCnt="0"/>
      <dgm:spPr/>
    </dgm:pt>
    <dgm:pt modelId="{04B23964-63DA-474C-93F5-2FEDFD72B5CC}" type="pres">
      <dgm:prSet presAssocID="{000803FF-ACB6-4482-ACAA-5E5A16EB03E0}" presName="rootText" presStyleLbl="node3" presStyleIdx="2" presStyleCnt="17">
        <dgm:presLayoutVars>
          <dgm:chPref val="3"/>
        </dgm:presLayoutVars>
      </dgm:prSet>
      <dgm:spPr/>
    </dgm:pt>
    <dgm:pt modelId="{08660F73-E377-490C-9D85-22A1CBBA94C5}" type="pres">
      <dgm:prSet presAssocID="{000803FF-ACB6-4482-ACAA-5E5A16EB03E0}" presName="rootConnector" presStyleLbl="node3" presStyleIdx="2" presStyleCnt="17"/>
      <dgm:spPr/>
    </dgm:pt>
    <dgm:pt modelId="{32C247FC-BEA2-40AD-87FF-D8E9E6300DAC}" type="pres">
      <dgm:prSet presAssocID="{000803FF-ACB6-4482-ACAA-5E5A16EB03E0}" presName="hierChild4" presStyleCnt="0"/>
      <dgm:spPr/>
    </dgm:pt>
    <dgm:pt modelId="{487283EB-4372-4FD3-9C1D-2BFF52F3667D}" type="pres">
      <dgm:prSet presAssocID="{000803FF-ACB6-4482-ACAA-5E5A16EB03E0}" presName="hierChild5" presStyleCnt="0"/>
      <dgm:spPr/>
    </dgm:pt>
    <dgm:pt modelId="{CF0B4A8B-29FA-4D86-B628-1A2AA88E0D01}" type="pres">
      <dgm:prSet presAssocID="{09DFDE5B-F3B7-41E3-A53F-C58FB4A52480}" presName="Name37" presStyleLbl="parChTrans1D3" presStyleIdx="3" presStyleCnt="17"/>
      <dgm:spPr/>
    </dgm:pt>
    <dgm:pt modelId="{701F7F78-C495-482F-B4BF-E1FD7D61D5E3}" type="pres">
      <dgm:prSet presAssocID="{9A0BDB86-0012-414C-8BC5-F0A6AC23FB12}" presName="hierRoot2" presStyleCnt="0">
        <dgm:presLayoutVars>
          <dgm:hierBranch val="init"/>
        </dgm:presLayoutVars>
      </dgm:prSet>
      <dgm:spPr/>
    </dgm:pt>
    <dgm:pt modelId="{D2AADB00-3555-4793-B13B-8F37B48920B8}" type="pres">
      <dgm:prSet presAssocID="{9A0BDB86-0012-414C-8BC5-F0A6AC23FB12}" presName="rootComposite" presStyleCnt="0"/>
      <dgm:spPr/>
    </dgm:pt>
    <dgm:pt modelId="{FE10D08B-3701-47AE-BE1B-A86FAAAD6062}" type="pres">
      <dgm:prSet presAssocID="{9A0BDB86-0012-414C-8BC5-F0A6AC23FB12}" presName="rootText" presStyleLbl="node3" presStyleIdx="3" presStyleCnt="17">
        <dgm:presLayoutVars>
          <dgm:chPref val="3"/>
        </dgm:presLayoutVars>
      </dgm:prSet>
      <dgm:spPr/>
    </dgm:pt>
    <dgm:pt modelId="{145CFB3B-C265-4A98-8320-E6C44E8D1868}" type="pres">
      <dgm:prSet presAssocID="{9A0BDB86-0012-414C-8BC5-F0A6AC23FB12}" presName="rootConnector" presStyleLbl="node3" presStyleIdx="3" presStyleCnt="17"/>
      <dgm:spPr/>
    </dgm:pt>
    <dgm:pt modelId="{4419C0BC-A2CA-4F3F-93F2-57B5EFC2E951}" type="pres">
      <dgm:prSet presAssocID="{9A0BDB86-0012-414C-8BC5-F0A6AC23FB12}" presName="hierChild4" presStyleCnt="0"/>
      <dgm:spPr/>
    </dgm:pt>
    <dgm:pt modelId="{34F419CB-2982-4A9A-9B63-5EECA60EB7FB}" type="pres">
      <dgm:prSet presAssocID="{9A0BDB86-0012-414C-8BC5-F0A6AC23FB12}" presName="hierChild5" presStyleCnt="0"/>
      <dgm:spPr/>
    </dgm:pt>
    <dgm:pt modelId="{4E2353F4-443C-43C6-BCF0-E29B827B5F73}" type="pres">
      <dgm:prSet presAssocID="{1C665320-E36C-4DB7-B577-19855258CE79}" presName="Name37" presStyleLbl="parChTrans1D3" presStyleIdx="4" presStyleCnt="17"/>
      <dgm:spPr/>
    </dgm:pt>
    <dgm:pt modelId="{624EA91C-2C07-4B27-97B3-CB3ACFF09FFD}" type="pres">
      <dgm:prSet presAssocID="{BCCD7E9B-83B3-4DAB-9B05-852EB4055653}" presName="hierRoot2" presStyleCnt="0">
        <dgm:presLayoutVars>
          <dgm:hierBranch val="init"/>
        </dgm:presLayoutVars>
      </dgm:prSet>
      <dgm:spPr/>
    </dgm:pt>
    <dgm:pt modelId="{FC2C334E-E05C-42E9-930A-79E072D6DFA0}" type="pres">
      <dgm:prSet presAssocID="{BCCD7E9B-83B3-4DAB-9B05-852EB4055653}" presName="rootComposite" presStyleCnt="0"/>
      <dgm:spPr/>
    </dgm:pt>
    <dgm:pt modelId="{E2DE7BF1-688F-411F-82FA-1280B371D86C}" type="pres">
      <dgm:prSet presAssocID="{BCCD7E9B-83B3-4DAB-9B05-852EB4055653}" presName="rootText" presStyleLbl="node3" presStyleIdx="4" presStyleCnt="17">
        <dgm:presLayoutVars>
          <dgm:chPref val="3"/>
        </dgm:presLayoutVars>
      </dgm:prSet>
      <dgm:spPr/>
    </dgm:pt>
    <dgm:pt modelId="{905B78AB-85F0-4670-87A2-1AD2C91155F0}" type="pres">
      <dgm:prSet presAssocID="{BCCD7E9B-83B3-4DAB-9B05-852EB4055653}" presName="rootConnector" presStyleLbl="node3" presStyleIdx="4" presStyleCnt="17"/>
      <dgm:spPr/>
    </dgm:pt>
    <dgm:pt modelId="{9259A52E-E7B6-4BA7-8DFB-01C8DBFC5F1C}" type="pres">
      <dgm:prSet presAssocID="{BCCD7E9B-83B3-4DAB-9B05-852EB4055653}" presName="hierChild4" presStyleCnt="0"/>
      <dgm:spPr/>
    </dgm:pt>
    <dgm:pt modelId="{7D5EAA72-8F4C-4BC7-8657-C752BA850D00}" type="pres">
      <dgm:prSet presAssocID="{BCCD7E9B-83B3-4DAB-9B05-852EB4055653}" presName="hierChild5" presStyleCnt="0"/>
      <dgm:spPr/>
    </dgm:pt>
    <dgm:pt modelId="{6FA466C0-62F0-45BB-94E7-2FBE2AE3D5BE}" type="pres">
      <dgm:prSet presAssocID="{8D3BE4F4-8320-46D5-9161-E865837309D3}" presName="Name37" presStyleLbl="parChTrans1D3" presStyleIdx="5" presStyleCnt="17"/>
      <dgm:spPr/>
    </dgm:pt>
    <dgm:pt modelId="{42CA00B7-481C-4419-A00D-84660237A77D}" type="pres">
      <dgm:prSet presAssocID="{1BEE0C13-420A-42E7-B31A-7C23D093C4FD}" presName="hierRoot2" presStyleCnt="0">
        <dgm:presLayoutVars>
          <dgm:hierBranch val="init"/>
        </dgm:presLayoutVars>
      </dgm:prSet>
      <dgm:spPr/>
    </dgm:pt>
    <dgm:pt modelId="{979FDCE4-2DD3-4727-98A4-240F6FCCDE03}" type="pres">
      <dgm:prSet presAssocID="{1BEE0C13-420A-42E7-B31A-7C23D093C4FD}" presName="rootComposite" presStyleCnt="0"/>
      <dgm:spPr/>
    </dgm:pt>
    <dgm:pt modelId="{0FB30ECA-5EB4-49B6-9ACC-D0D922163C26}" type="pres">
      <dgm:prSet presAssocID="{1BEE0C13-420A-42E7-B31A-7C23D093C4FD}" presName="rootText" presStyleLbl="node3" presStyleIdx="5" presStyleCnt="17">
        <dgm:presLayoutVars>
          <dgm:chPref val="3"/>
        </dgm:presLayoutVars>
      </dgm:prSet>
      <dgm:spPr/>
    </dgm:pt>
    <dgm:pt modelId="{0E77BCDB-0AB9-455A-9F98-21377C994F1C}" type="pres">
      <dgm:prSet presAssocID="{1BEE0C13-420A-42E7-B31A-7C23D093C4FD}" presName="rootConnector" presStyleLbl="node3" presStyleIdx="5" presStyleCnt="17"/>
      <dgm:spPr/>
    </dgm:pt>
    <dgm:pt modelId="{BF22C104-967C-49FD-97D2-7866FF0C6BD0}" type="pres">
      <dgm:prSet presAssocID="{1BEE0C13-420A-42E7-B31A-7C23D093C4FD}" presName="hierChild4" presStyleCnt="0"/>
      <dgm:spPr/>
    </dgm:pt>
    <dgm:pt modelId="{8D8E7BF3-02BF-447D-9EE4-46BA5DF0BF44}" type="pres">
      <dgm:prSet presAssocID="{1BEE0C13-420A-42E7-B31A-7C23D093C4FD}" presName="hierChild5" presStyleCnt="0"/>
      <dgm:spPr/>
    </dgm:pt>
    <dgm:pt modelId="{3C834EF7-5E6C-44CF-B999-7C206A81AFEE}" type="pres">
      <dgm:prSet presAssocID="{F263D15D-C1C4-486E-B4C7-026A90DE9831}" presName="Name37" presStyleLbl="parChTrans1D3" presStyleIdx="6" presStyleCnt="17"/>
      <dgm:spPr/>
    </dgm:pt>
    <dgm:pt modelId="{B4D8429F-4A04-4E9E-BFA1-42DC9DC4CA50}" type="pres">
      <dgm:prSet presAssocID="{FFA47D5D-F6C2-41C5-A60E-3649831E8265}" presName="hierRoot2" presStyleCnt="0">
        <dgm:presLayoutVars>
          <dgm:hierBranch val="init"/>
        </dgm:presLayoutVars>
      </dgm:prSet>
      <dgm:spPr/>
    </dgm:pt>
    <dgm:pt modelId="{B0E5980A-1ECB-4D91-BED3-0D4DC3C40672}" type="pres">
      <dgm:prSet presAssocID="{FFA47D5D-F6C2-41C5-A60E-3649831E8265}" presName="rootComposite" presStyleCnt="0"/>
      <dgm:spPr/>
    </dgm:pt>
    <dgm:pt modelId="{270C6B99-4FBF-4854-8C40-B9FC08E6A0B0}" type="pres">
      <dgm:prSet presAssocID="{FFA47D5D-F6C2-41C5-A60E-3649831E8265}" presName="rootText" presStyleLbl="node3" presStyleIdx="6" presStyleCnt="17">
        <dgm:presLayoutVars>
          <dgm:chPref val="3"/>
        </dgm:presLayoutVars>
      </dgm:prSet>
      <dgm:spPr/>
    </dgm:pt>
    <dgm:pt modelId="{32144CC1-140E-4A8E-AE77-8FCA4A6D2B9D}" type="pres">
      <dgm:prSet presAssocID="{FFA47D5D-F6C2-41C5-A60E-3649831E8265}" presName="rootConnector" presStyleLbl="node3" presStyleIdx="6" presStyleCnt="17"/>
      <dgm:spPr/>
    </dgm:pt>
    <dgm:pt modelId="{5E396D10-BDA9-422F-A0BB-463AB8B7B547}" type="pres">
      <dgm:prSet presAssocID="{FFA47D5D-F6C2-41C5-A60E-3649831E8265}" presName="hierChild4" presStyleCnt="0"/>
      <dgm:spPr/>
    </dgm:pt>
    <dgm:pt modelId="{42E76E37-A312-421C-BC66-65D71ADAC0B5}" type="pres">
      <dgm:prSet presAssocID="{FFA47D5D-F6C2-41C5-A60E-3649831E8265}" presName="hierChild5" presStyleCnt="0"/>
      <dgm:spPr/>
    </dgm:pt>
    <dgm:pt modelId="{3A4899FC-08E0-4E6D-B13B-B26B4238B6A4}" type="pres">
      <dgm:prSet presAssocID="{3311F620-6BB8-41D1-A568-92B9A086FD9C}" presName="Name37" presStyleLbl="parChTrans1D3" presStyleIdx="7" presStyleCnt="17"/>
      <dgm:spPr/>
    </dgm:pt>
    <dgm:pt modelId="{AFA8741D-0F56-446F-9CC1-CC3DB78D8051}" type="pres">
      <dgm:prSet presAssocID="{501AE4DB-E13A-4CD2-A229-52FA1050F38A}" presName="hierRoot2" presStyleCnt="0">
        <dgm:presLayoutVars>
          <dgm:hierBranch val="init"/>
        </dgm:presLayoutVars>
      </dgm:prSet>
      <dgm:spPr/>
    </dgm:pt>
    <dgm:pt modelId="{0E424EA6-4AFC-47B1-A7D8-EB108C6D283B}" type="pres">
      <dgm:prSet presAssocID="{501AE4DB-E13A-4CD2-A229-52FA1050F38A}" presName="rootComposite" presStyleCnt="0"/>
      <dgm:spPr/>
    </dgm:pt>
    <dgm:pt modelId="{22D16875-22BD-4840-9779-7DAD93B58692}" type="pres">
      <dgm:prSet presAssocID="{501AE4DB-E13A-4CD2-A229-52FA1050F38A}" presName="rootText" presStyleLbl="node3" presStyleIdx="7" presStyleCnt="17">
        <dgm:presLayoutVars>
          <dgm:chPref val="3"/>
        </dgm:presLayoutVars>
      </dgm:prSet>
      <dgm:spPr/>
    </dgm:pt>
    <dgm:pt modelId="{6C553206-64A0-4782-81EA-4B16D6547121}" type="pres">
      <dgm:prSet presAssocID="{501AE4DB-E13A-4CD2-A229-52FA1050F38A}" presName="rootConnector" presStyleLbl="node3" presStyleIdx="7" presStyleCnt="17"/>
      <dgm:spPr/>
    </dgm:pt>
    <dgm:pt modelId="{6A83F404-FC5E-4566-A2FC-5397FF1AF27B}" type="pres">
      <dgm:prSet presAssocID="{501AE4DB-E13A-4CD2-A229-52FA1050F38A}" presName="hierChild4" presStyleCnt="0"/>
      <dgm:spPr/>
    </dgm:pt>
    <dgm:pt modelId="{9C025552-B4B3-446C-B89F-AF0AA05802EF}" type="pres">
      <dgm:prSet presAssocID="{501AE4DB-E13A-4CD2-A229-52FA1050F38A}" presName="hierChild5" presStyleCnt="0"/>
      <dgm:spPr/>
    </dgm:pt>
    <dgm:pt modelId="{69668C0D-EFC4-42A4-BA76-E392CD731E12}" type="pres">
      <dgm:prSet presAssocID="{5A1E4406-A073-4926-8810-6F69A4F50588}" presName="Name37" presStyleLbl="parChTrans1D3" presStyleIdx="8" presStyleCnt="17"/>
      <dgm:spPr/>
    </dgm:pt>
    <dgm:pt modelId="{6C9FC199-E189-4615-B8DC-44C1ABF0B02E}" type="pres">
      <dgm:prSet presAssocID="{EA21F948-1FBE-4E8B-A56E-1EAAB516B43C}" presName="hierRoot2" presStyleCnt="0">
        <dgm:presLayoutVars>
          <dgm:hierBranch val="init"/>
        </dgm:presLayoutVars>
      </dgm:prSet>
      <dgm:spPr/>
    </dgm:pt>
    <dgm:pt modelId="{FDF38381-D465-4C3F-A980-478965312C15}" type="pres">
      <dgm:prSet presAssocID="{EA21F948-1FBE-4E8B-A56E-1EAAB516B43C}" presName="rootComposite" presStyleCnt="0"/>
      <dgm:spPr/>
    </dgm:pt>
    <dgm:pt modelId="{8D3331DC-B05A-4817-AA0C-1F30B28983F0}" type="pres">
      <dgm:prSet presAssocID="{EA21F948-1FBE-4E8B-A56E-1EAAB516B43C}" presName="rootText" presStyleLbl="node3" presStyleIdx="8" presStyleCnt="17">
        <dgm:presLayoutVars>
          <dgm:chPref val="3"/>
        </dgm:presLayoutVars>
      </dgm:prSet>
      <dgm:spPr/>
    </dgm:pt>
    <dgm:pt modelId="{EC1D97E7-EAB2-499B-971A-C582A7A6FF17}" type="pres">
      <dgm:prSet presAssocID="{EA21F948-1FBE-4E8B-A56E-1EAAB516B43C}" presName="rootConnector" presStyleLbl="node3" presStyleIdx="8" presStyleCnt="17"/>
      <dgm:spPr/>
    </dgm:pt>
    <dgm:pt modelId="{AEA5EBA0-6E89-4214-8629-6B3B736E7344}" type="pres">
      <dgm:prSet presAssocID="{EA21F948-1FBE-4E8B-A56E-1EAAB516B43C}" presName="hierChild4" presStyleCnt="0"/>
      <dgm:spPr/>
    </dgm:pt>
    <dgm:pt modelId="{71F8D2E3-7555-4B89-A8AB-36F8725F8B9C}" type="pres">
      <dgm:prSet presAssocID="{EA21F948-1FBE-4E8B-A56E-1EAAB516B43C}" presName="hierChild5" presStyleCnt="0"/>
      <dgm:spPr/>
    </dgm:pt>
    <dgm:pt modelId="{F5D0DCFE-7066-4377-A190-2AAA4EE15F73}" type="pres">
      <dgm:prSet presAssocID="{1A7A8613-FBA6-4B59-97C4-1FFAF858FE15}" presName="Name37" presStyleLbl="parChTrans1D3" presStyleIdx="9" presStyleCnt="17"/>
      <dgm:spPr/>
    </dgm:pt>
    <dgm:pt modelId="{E4E34A2F-9643-41FD-9E2A-19B5BDC6154D}" type="pres">
      <dgm:prSet presAssocID="{C78FB09B-D8EE-4D46-9ADF-E880EA41F96A}" presName="hierRoot2" presStyleCnt="0">
        <dgm:presLayoutVars>
          <dgm:hierBranch val="init"/>
        </dgm:presLayoutVars>
      </dgm:prSet>
      <dgm:spPr/>
    </dgm:pt>
    <dgm:pt modelId="{17C80C10-3A44-427C-9BBB-DED25BF1590D}" type="pres">
      <dgm:prSet presAssocID="{C78FB09B-D8EE-4D46-9ADF-E880EA41F96A}" presName="rootComposite" presStyleCnt="0"/>
      <dgm:spPr/>
    </dgm:pt>
    <dgm:pt modelId="{EFB9493E-2F5F-40D2-93D7-2DAC422D93EA}" type="pres">
      <dgm:prSet presAssocID="{C78FB09B-D8EE-4D46-9ADF-E880EA41F96A}" presName="rootText" presStyleLbl="node3" presStyleIdx="9" presStyleCnt="17">
        <dgm:presLayoutVars>
          <dgm:chPref val="3"/>
        </dgm:presLayoutVars>
      </dgm:prSet>
      <dgm:spPr/>
    </dgm:pt>
    <dgm:pt modelId="{B5110E25-C5BC-47D5-89B4-C1B4C44C23D9}" type="pres">
      <dgm:prSet presAssocID="{C78FB09B-D8EE-4D46-9ADF-E880EA41F96A}" presName="rootConnector" presStyleLbl="node3" presStyleIdx="9" presStyleCnt="17"/>
      <dgm:spPr/>
    </dgm:pt>
    <dgm:pt modelId="{8F2A8922-F364-4F37-A480-EB8FE9278883}" type="pres">
      <dgm:prSet presAssocID="{C78FB09B-D8EE-4D46-9ADF-E880EA41F96A}" presName="hierChild4" presStyleCnt="0"/>
      <dgm:spPr/>
    </dgm:pt>
    <dgm:pt modelId="{FACC7CC8-4CD6-4475-88B4-0F105542CBB1}" type="pres">
      <dgm:prSet presAssocID="{C78FB09B-D8EE-4D46-9ADF-E880EA41F96A}" presName="hierChild5" presStyleCnt="0"/>
      <dgm:spPr/>
    </dgm:pt>
    <dgm:pt modelId="{C2667E91-20F6-4755-8712-F08DC828B567}" type="pres">
      <dgm:prSet presAssocID="{A138BD86-4F2F-4758-981D-C999D032BB9B}" presName="Name37" presStyleLbl="parChTrans1D3" presStyleIdx="10" presStyleCnt="17"/>
      <dgm:spPr/>
    </dgm:pt>
    <dgm:pt modelId="{829F68FD-1775-44E5-99FA-50888BFE7376}" type="pres">
      <dgm:prSet presAssocID="{030EACC4-0033-407F-AEFC-734EDC50B0B3}" presName="hierRoot2" presStyleCnt="0">
        <dgm:presLayoutVars>
          <dgm:hierBranch val="init"/>
        </dgm:presLayoutVars>
      </dgm:prSet>
      <dgm:spPr/>
    </dgm:pt>
    <dgm:pt modelId="{0E02C16A-999F-42C5-B280-D96B86D8BAA6}" type="pres">
      <dgm:prSet presAssocID="{030EACC4-0033-407F-AEFC-734EDC50B0B3}" presName="rootComposite" presStyleCnt="0"/>
      <dgm:spPr/>
    </dgm:pt>
    <dgm:pt modelId="{E811BEF2-44CA-4A99-9FE9-414BA903A755}" type="pres">
      <dgm:prSet presAssocID="{030EACC4-0033-407F-AEFC-734EDC50B0B3}" presName="rootText" presStyleLbl="node3" presStyleIdx="10" presStyleCnt="17">
        <dgm:presLayoutVars>
          <dgm:chPref val="3"/>
        </dgm:presLayoutVars>
      </dgm:prSet>
      <dgm:spPr/>
    </dgm:pt>
    <dgm:pt modelId="{F5D3A4A6-8C64-45A0-883E-F4AC27C75308}" type="pres">
      <dgm:prSet presAssocID="{030EACC4-0033-407F-AEFC-734EDC50B0B3}" presName="rootConnector" presStyleLbl="node3" presStyleIdx="10" presStyleCnt="17"/>
      <dgm:spPr/>
    </dgm:pt>
    <dgm:pt modelId="{11E9F390-71C1-4490-815F-B9C88A5E3B01}" type="pres">
      <dgm:prSet presAssocID="{030EACC4-0033-407F-AEFC-734EDC50B0B3}" presName="hierChild4" presStyleCnt="0"/>
      <dgm:spPr/>
    </dgm:pt>
    <dgm:pt modelId="{289BA0F9-701B-4CCF-8E79-C3970818E434}" type="pres">
      <dgm:prSet presAssocID="{030EACC4-0033-407F-AEFC-734EDC50B0B3}" presName="hierChild5" presStyleCnt="0"/>
      <dgm:spPr/>
    </dgm:pt>
    <dgm:pt modelId="{F02A21A7-D036-4353-AF8D-E01A892ECD6B}" type="pres">
      <dgm:prSet presAssocID="{2BA39C2A-904D-4405-8928-6B61789DC0D3}" presName="hierChild5" presStyleCnt="0"/>
      <dgm:spPr/>
    </dgm:pt>
    <dgm:pt modelId="{7A7F5E25-615B-4F88-AF02-FB7F6ACAA32C}" type="pres">
      <dgm:prSet presAssocID="{13FBEBD9-5A5F-4BED-A7E0-8306218108A9}" presName="Name37" presStyleLbl="parChTrans1D2" presStyleIdx="2" presStyleCnt="5"/>
      <dgm:spPr/>
    </dgm:pt>
    <dgm:pt modelId="{5355027A-DC10-4ADC-B21B-DCC9D6E6BAD0}" type="pres">
      <dgm:prSet presAssocID="{5157F5C8-F81E-4066-82FF-D480A2A2208B}" presName="hierRoot2" presStyleCnt="0">
        <dgm:presLayoutVars>
          <dgm:hierBranch val="init"/>
        </dgm:presLayoutVars>
      </dgm:prSet>
      <dgm:spPr/>
    </dgm:pt>
    <dgm:pt modelId="{29AAB58E-1778-49B9-931A-5540F2C53F8E}" type="pres">
      <dgm:prSet presAssocID="{5157F5C8-F81E-4066-82FF-D480A2A2208B}" presName="rootComposite" presStyleCnt="0"/>
      <dgm:spPr/>
    </dgm:pt>
    <dgm:pt modelId="{D648C135-11EC-43BC-ACF5-39511E0DB1D0}" type="pres">
      <dgm:prSet presAssocID="{5157F5C8-F81E-4066-82FF-D480A2A2208B}" presName="rootText" presStyleLbl="node2" presStyleIdx="2" presStyleCnt="5">
        <dgm:presLayoutVars>
          <dgm:chPref val="3"/>
        </dgm:presLayoutVars>
      </dgm:prSet>
      <dgm:spPr/>
    </dgm:pt>
    <dgm:pt modelId="{2935C457-66F2-49A2-B4D2-E483AEDF3AFF}" type="pres">
      <dgm:prSet presAssocID="{5157F5C8-F81E-4066-82FF-D480A2A2208B}" presName="rootConnector" presStyleLbl="node2" presStyleIdx="2" presStyleCnt="5"/>
      <dgm:spPr/>
    </dgm:pt>
    <dgm:pt modelId="{2C5E8C09-6713-4734-B4CA-0D5A3FF16E6D}" type="pres">
      <dgm:prSet presAssocID="{5157F5C8-F81E-4066-82FF-D480A2A2208B}" presName="hierChild4" presStyleCnt="0"/>
      <dgm:spPr/>
    </dgm:pt>
    <dgm:pt modelId="{CD8D5DB2-DBB3-47AF-A215-BECDE49E6EC4}" type="pres">
      <dgm:prSet presAssocID="{8A035767-0A21-436C-9985-FF1AEAA0EE46}" presName="Name37" presStyleLbl="parChTrans1D3" presStyleIdx="11" presStyleCnt="17"/>
      <dgm:spPr/>
    </dgm:pt>
    <dgm:pt modelId="{FC690A1E-398B-47CE-9D02-F9A7D3785206}" type="pres">
      <dgm:prSet presAssocID="{B88D6B1A-AEDA-471B-A9BC-B71922239B93}" presName="hierRoot2" presStyleCnt="0">
        <dgm:presLayoutVars>
          <dgm:hierBranch val="init"/>
        </dgm:presLayoutVars>
      </dgm:prSet>
      <dgm:spPr/>
    </dgm:pt>
    <dgm:pt modelId="{AC6518D3-4878-4061-AE71-F59E3230A894}" type="pres">
      <dgm:prSet presAssocID="{B88D6B1A-AEDA-471B-A9BC-B71922239B93}" presName="rootComposite" presStyleCnt="0"/>
      <dgm:spPr/>
    </dgm:pt>
    <dgm:pt modelId="{7D9134F1-5A69-4BF4-8451-140DA62479B0}" type="pres">
      <dgm:prSet presAssocID="{B88D6B1A-AEDA-471B-A9BC-B71922239B93}" presName="rootText" presStyleLbl="node3" presStyleIdx="11" presStyleCnt="17">
        <dgm:presLayoutVars>
          <dgm:chPref val="3"/>
        </dgm:presLayoutVars>
      </dgm:prSet>
      <dgm:spPr/>
    </dgm:pt>
    <dgm:pt modelId="{7FAFE350-9644-4B2E-BBE4-9310E2C3162F}" type="pres">
      <dgm:prSet presAssocID="{B88D6B1A-AEDA-471B-A9BC-B71922239B93}" presName="rootConnector" presStyleLbl="node3" presStyleIdx="11" presStyleCnt="17"/>
      <dgm:spPr/>
    </dgm:pt>
    <dgm:pt modelId="{37D2CA21-5355-4DB5-82B6-1099D989D4FB}" type="pres">
      <dgm:prSet presAssocID="{B88D6B1A-AEDA-471B-A9BC-B71922239B93}" presName="hierChild4" presStyleCnt="0"/>
      <dgm:spPr/>
    </dgm:pt>
    <dgm:pt modelId="{6FDCD81A-F56E-42EA-A0BC-65B9E0B8C702}" type="pres">
      <dgm:prSet presAssocID="{B88D6B1A-AEDA-471B-A9BC-B71922239B93}" presName="hierChild5" presStyleCnt="0"/>
      <dgm:spPr/>
    </dgm:pt>
    <dgm:pt modelId="{BA6F5ADA-9CAC-43DD-B3DA-075F8C793273}" type="pres">
      <dgm:prSet presAssocID="{420F0683-29A0-4D50-A798-743900C9B651}" presName="Name37" presStyleLbl="parChTrans1D3" presStyleIdx="12" presStyleCnt="17"/>
      <dgm:spPr/>
    </dgm:pt>
    <dgm:pt modelId="{C923067E-68A1-405C-9AA4-A8051FA6408B}" type="pres">
      <dgm:prSet presAssocID="{B4034A65-91E6-4059-B302-5C0EC050C895}" presName="hierRoot2" presStyleCnt="0">
        <dgm:presLayoutVars>
          <dgm:hierBranch val="init"/>
        </dgm:presLayoutVars>
      </dgm:prSet>
      <dgm:spPr/>
    </dgm:pt>
    <dgm:pt modelId="{29A21520-E7CF-426D-882B-1079641595F8}" type="pres">
      <dgm:prSet presAssocID="{B4034A65-91E6-4059-B302-5C0EC050C895}" presName="rootComposite" presStyleCnt="0"/>
      <dgm:spPr/>
    </dgm:pt>
    <dgm:pt modelId="{070EB909-18D7-4DAB-AC24-D366D93A0412}" type="pres">
      <dgm:prSet presAssocID="{B4034A65-91E6-4059-B302-5C0EC050C895}" presName="rootText" presStyleLbl="node3" presStyleIdx="12" presStyleCnt="17">
        <dgm:presLayoutVars>
          <dgm:chPref val="3"/>
        </dgm:presLayoutVars>
      </dgm:prSet>
      <dgm:spPr/>
    </dgm:pt>
    <dgm:pt modelId="{3C21F3E6-6FD8-4B52-A09D-5AC5FB9BE916}" type="pres">
      <dgm:prSet presAssocID="{B4034A65-91E6-4059-B302-5C0EC050C895}" presName="rootConnector" presStyleLbl="node3" presStyleIdx="12" presStyleCnt="17"/>
      <dgm:spPr/>
    </dgm:pt>
    <dgm:pt modelId="{4C5B68D2-11CE-48E1-A89E-9ED93F339E49}" type="pres">
      <dgm:prSet presAssocID="{B4034A65-91E6-4059-B302-5C0EC050C895}" presName="hierChild4" presStyleCnt="0"/>
      <dgm:spPr/>
    </dgm:pt>
    <dgm:pt modelId="{67FEF2E4-7033-4027-804A-F675C5B12F35}" type="pres">
      <dgm:prSet presAssocID="{B4034A65-91E6-4059-B302-5C0EC050C895}" presName="hierChild5" presStyleCnt="0"/>
      <dgm:spPr/>
    </dgm:pt>
    <dgm:pt modelId="{92BBEF9B-CD17-463C-8985-4BA18EC89156}" type="pres">
      <dgm:prSet presAssocID="{02FAA98B-0419-4C09-B8E5-40F5F6050689}" presName="Name37" presStyleLbl="parChTrans1D3" presStyleIdx="13" presStyleCnt="17"/>
      <dgm:spPr/>
    </dgm:pt>
    <dgm:pt modelId="{F9B4CF00-63D9-4EEC-9AD8-545B08F77CCD}" type="pres">
      <dgm:prSet presAssocID="{C203B208-036D-45F6-95D4-07E94952A9FB}" presName="hierRoot2" presStyleCnt="0">
        <dgm:presLayoutVars>
          <dgm:hierBranch val="init"/>
        </dgm:presLayoutVars>
      </dgm:prSet>
      <dgm:spPr/>
    </dgm:pt>
    <dgm:pt modelId="{E87495B0-B63C-437F-9B9E-861CFC097C53}" type="pres">
      <dgm:prSet presAssocID="{C203B208-036D-45F6-95D4-07E94952A9FB}" presName="rootComposite" presStyleCnt="0"/>
      <dgm:spPr/>
    </dgm:pt>
    <dgm:pt modelId="{A140198F-40A4-4ED8-A2ED-6FB065E98934}" type="pres">
      <dgm:prSet presAssocID="{C203B208-036D-45F6-95D4-07E94952A9FB}" presName="rootText" presStyleLbl="node3" presStyleIdx="13" presStyleCnt="17">
        <dgm:presLayoutVars>
          <dgm:chPref val="3"/>
        </dgm:presLayoutVars>
      </dgm:prSet>
      <dgm:spPr/>
    </dgm:pt>
    <dgm:pt modelId="{F5A14C6D-571F-4C8B-832B-65CF86E73B57}" type="pres">
      <dgm:prSet presAssocID="{C203B208-036D-45F6-95D4-07E94952A9FB}" presName="rootConnector" presStyleLbl="node3" presStyleIdx="13" presStyleCnt="17"/>
      <dgm:spPr/>
    </dgm:pt>
    <dgm:pt modelId="{00D7B471-99EB-4F33-91E3-D05827B0BCE2}" type="pres">
      <dgm:prSet presAssocID="{C203B208-036D-45F6-95D4-07E94952A9FB}" presName="hierChild4" presStyleCnt="0"/>
      <dgm:spPr/>
    </dgm:pt>
    <dgm:pt modelId="{6D00CDA5-47D2-4AA6-9F3B-C29B09AE2352}" type="pres">
      <dgm:prSet presAssocID="{C203B208-036D-45F6-95D4-07E94952A9FB}" presName="hierChild5" presStyleCnt="0"/>
      <dgm:spPr/>
    </dgm:pt>
    <dgm:pt modelId="{C24486C5-91E1-4495-AA54-6498B3B6318F}" type="pres">
      <dgm:prSet presAssocID="{2A0B3FAD-F58A-4178-90B5-15907D2797AE}" presName="Name37" presStyleLbl="parChTrans1D3" presStyleIdx="14" presStyleCnt="17"/>
      <dgm:spPr/>
    </dgm:pt>
    <dgm:pt modelId="{45243BD0-9BDE-46D2-B9F9-A0F0763B9372}" type="pres">
      <dgm:prSet presAssocID="{3E788EC8-AF05-4240-A504-E9D59E403C91}" presName="hierRoot2" presStyleCnt="0">
        <dgm:presLayoutVars>
          <dgm:hierBranch val="init"/>
        </dgm:presLayoutVars>
      </dgm:prSet>
      <dgm:spPr/>
    </dgm:pt>
    <dgm:pt modelId="{D3CDFA36-235D-464F-B61A-D5D8123A84F7}" type="pres">
      <dgm:prSet presAssocID="{3E788EC8-AF05-4240-A504-E9D59E403C91}" presName="rootComposite" presStyleCnt="0"/>
      <dgm:spPr/>
    </dgm:pt>
    <dgm:pt modelId="{333ECC0E-4593-470D-ACDE-7DBB8E10D70B}" type="pres">
      <dgm:prSet presAssocID="{3E788EC8-AF05-4240-A504-E9D59E403C91}" presName="rootText" presStyleLbl="node3" presStyleIdx="14" presStyleCnt="17">
        <dgm:presLayoutVars>
          <dgm:chPref val="3"/>
        </dgm:presLayoutVars>
      </dgm:prSet>
      <dgm:spPr/>
    </dgm:pt>
    <dgm:pt modelId="{303DD911-329A-4A13-8B12-6ABD0F42840B}" type="pres">
      <dgm:prSet presAssocID="{3E788EC8-AF05-4240-A504-E9D59E403C91}" presName="rootConnector" presStyleLbl="node3" presStyleIdx="14" presStyleCnt="17"/>
      <dgm:spPr/>
    </dgm:pt>
    <dgm:pt modelId="{241922C9-9C05-4C96-93DB-667E8ED8FB5B}" type="pres">
      <dgm:prSet presAssocID="{3E788EC8-AF05-4240-A504-E9D59E403C91}" presName="hierChild4" presStyleCnt="0"/>
      <dgm:spPr/>
    </dgm:pt>
    <dgm:pt modelId="{57C45BAD-94D4-48C6-88C0-374366166B61}" type="pres">
      <dgm:prSet presAssocID="{3E788EC8-AF05-4240-A504-E9D59E403C91}" presName="hierChild5" presStyleCnt="0"/>
      <dgm:spPr/>
    </dgm:pt>
    <dgm:pt modelId="{0556A86E-94BA-4D3B-995D-94E053D0C122}" type="pres">
      <dgm:prSet presAssocID="{90C75CD0-3A4A-4DC4-B110-53ED8A610119}" presName="Name37" presStyleLbl="parChTrans1D3" presStyleIdx="15" presStyleCnt="17"/>
      <dgm:spPr/>
    </dgm:pt>
    <dgm:pt modelId="{D29A3A78-F4FD-4BFE-869D-AE07E76BACD9}" type="pres">
      <dgm:prSet presAssocID="{3E9ED550-E9A1-4C9F-AB8B-50D5C7F7EFC7}" presName="hierRoot2" presStyleCnt="0">
        <dgm:presLayoutVars>
          <dgm:hierBranch val="init"/>
        </dgm:presLayoutVars>
      </dgm:prSet>
      <dgm:spPr/>
    </dgm:pt>
    <dgm:pt modelId="{8DC6403B-D2EA-4AE8-BEDF-D8DCFA3E0123}" type="pres">
      <dgm:prSet presAssocID="{3E9ED550-E9A1-4C9F-AB8B-50D5C7F7EFC7}" presName="rootComposite" presStyleCnt="0"/>
      <dgm:spPr/>
    </dgm:pt>
    <dgm:pt modelId="{EE812773-053A-4DD7-8F91-72BEE93B8B42}" type="pres">
      <dgm:prSet presAssocID="{3E9ED550-E9A1-4C9F-AB8B-50D5C7F7EFC7}" presName="rootText" presStyleLbl="node3" presStyleIdx="15" presStyleCnt="17">
        <dgm:presLayoutVars>
          <dgm:chPref val="3"/>
        </dgm:presLayoutVars>
      </dgm:prSet>
      <dgm:spPr/>
    </dgm:pt>
    <dgm:pt modelId="{58BE6CE8-81AC-464E-9D33-BE871E2B8555}" type="pres">
      <dgm:prSet presAssocID="{3E9ED550-E9A1-4C9F-AB8B-50D5C7F7EFC7}" presName="rootConnector" presStyleLbl="node3" presStyleIdx="15" presStyleCnt="17"/>
      <dgm:spPr/>
    </dgm:pt>
    <dgm:pt modelId="{8066C37F-697B-427E-BEC6-79E9646F3CB6}" type="pres">
      <dgm:prSet presAssocID="{3E9ED550-E9A1-4C9F-AB8B-50D5C7F7EFC7}" presName="hierChild4" presStyleCnt="0"/>
      <dgm:spPr/>
    </dgm:pt>
    <dgm:pt modelId="{5A64D506-BF9F-433A-966F-C5C2ED8D81CB}" type="pres">
      <dgm:prSet presAssocID="{3E9ED550-E9A1-4C9F-AB8B-50D5C7F7EFC7}" presName="hierChild5" presStyleCnt="0"/>
      <dgm:spPr/>
    </dgm:pt>
    <dgm:pt modelId="{99C00C2F-4CDA-4E4A-AF25-6202431E216E}" type="pres">
      <dgm:prSet presAssocID="{5157F5C8-F81E-4066-82FF-D480A2A2208B}" presName="hierChild5" presStyleCnt="0"/>
      <dgm:spPr/>
    </dgm:pt>
    <dgm:pt modelId="{6D804293-35E8-453A-AC7B-0D76195716EE}" type="pres">
      <dgm:prSet presAssocID="{F4FEF1BD-8E9F-480A-AB93-6E6218F80486}" presName="Name37" presStyleLbl="parChTrans1D2" presStyleIdx="3" presStyleCnt="5"/>
      <dgm:spPr/>
    </dgm:pt>
    <dgm:pt modelId="{B3E9CAE2-FDFE-4C97-B327-5B18BCBFCA8F}" type="pres">
      <dgm:prSet presAssocID="{A0EB9A09-1E99-4856-A2FC-47B4AF3C65A9}" presName="hierRoot2" presStyleCnt="0">
        <dgm:presLayoutVars>
          <dgm:hierBranch val="init"/>
        </dgm:presLayoutVars>
      </dgm:prSet>
      <dgm:spPr/>
    </dgm:pt>
    <dgm:pt modelId="{73EA538B-9853-495E-B443-AC849B4EF46A}" type="pres">
      <dgm:prSet presAssocID="{A0EB9A09-1E99-4856-A2FC-47B4AF3C65A9}" presName="rootComposite" presStyleCnt="0"/>
      <dgm:spPr/>
    </dgm:pt>
    <dgm:pt modelId="{D430491F-8011-4A28-9006-FBA0A0CDDC8C}" type="pres">
      <dgm:prSet presAssocID="{A0EB9A09-1E99-4856-A2FC-47B4AF3C65A9}" presName="rootText" presStyleLbl="node2" presStyleIdx="3" presStyleCnt="5">
        <dgm:presLayoutVars>
          <dgm:chPref val="3"/>
        </dgm:presLayoutVars>
      </dgm:prSet>
      <dgm:spPr/>
    </dgm:pt>
    <dgm:pt modelId="{1FD68204-6E39-46C9-AC2F-295EBBE1B552}" type="pres">
      <dgm:prSet presAssocID="{A0EB9A09-1E99-4856-A2FC-47B4AF3C65A9}" presName="rootConnector" presStyleLbl="node2" presStyleIdx="3" presStyleCnt="5"/>
      <dgm:spPr/>
    </dgm:pt>
    <dgm:pt modelId="{B2FEA5B0-3E6B-46D6-9F5F-B0F94B783189}" type="pres">
      <dgm:prSet presAssocID="{A0EB9A09-1E99-4856-A2FC-47B4AF3C65A9}" presName="hierChild4" presStyleCnt="0"/>
      <dgm:spPr/>
    </dgm:pt>
    <dgm:pt modelId="{A50E66A2-0143-4401-A266-7E2CAE4193C2}" type="pres">
      <dgm:prSet presAssocID="{8258893B-E620-4A68-B46A-3A31B07FE4D5}" presName="Name37" presStyleLbl="parChTrans1D3" presStyleIdx="16" presStyleCnt="17"/>
      <dgm:spPr/>
    </dgm:pt>
    <dgm:pt modelId="{5614D6FD-8E5F-462E-9039-5C82D64C7BB6}" type="pres">
      <dgm:prSet presAssocID="{E7CB020C-2ACB-424E-A12D-373D07123E18}" presName="hierRoot2" presStyleCnt="0">
        <dgm:presLayoutVars>
          <dgm:hierBranch val="init"/>
        </dgm:presLayoutVars>
      </dgm:prSet>
      <dgm:spPr/>
    </dgm:pt>
    <dgm:pt modelId="{172A874C-3244-4982-95BF-818AFD3792E1}" type="pres">
      <dgm:prSet presAssocID="{E7CB020C-2ACB-424E-A12D-373D07123E18}" presName="rootComposite" presStyleCnt="0"/>
      <dgm:spPr/>
    </dgm:pt>
    <dgm:pt modelId="{3ACDF8E7-08DC-43BF-9CB9-452C48051AFC}" type="pres">
      <dgm:prSet presAssocID="{E7CB020C-2ACB-424E-A12D-373D07123E18}" presName="rootText" presStyleLbl="node3" presStyleIdx="16" presStyleCnt="17">
        <dgm:presLayoutVars>
          <dgm:chPref val="3"/>
        </dgm:presLayoutVars>
      </dgm:prSet>
      <dgm:spPr/>
    </dgm:pt>
    <dgm:pt modelId="{484C3D73-76DE-4140-AC91-B9D29DC69F37}" type="pres">
      <dgm:prSet presAssocID="{E7CB020C-2ACB-424E-A12D-373D07123E18}" presName="rootConnector" presStyleLbl="node3" presStyleIdx="16" presStyleCnt="17"/>
      <dgm:spPr/>
    </dgm:pt>
    <dgm:pt modelId="{DD130FA6-7EBA-4CE9-A2FF-6BF95F48B8B2}" type="pres">
      <dgm:prSet presAssocID="{E7CB020C-2ACB-424E-A12D-373D07123E18}" presName="hierChild4" presStyleCnt="0"/>
      <dgm:spPr/>
    </dgm:pt>
    <dgm:pt modelId="{A4B610A8-355F-4DB2-89C3-004F823E8BA4}" type="pres">
      <dgm:prSet presAssocID="{3AE5DAFE-FD7A-492F-B294-F9D73CDE1533}" presName="Name37" presStyleLbl="parChTrans1D4" presStyleIdx="14" presStyleCnt="20"/>
      <dgm:spPr/>
    </dgm:pt>
    <dgm:pt modelId="{CDAE0297-D236-4EB2-A1BD-1292F39E294B}" type="pres">
      <dgm:prSet presAssocID="{1FB05E18-3EDC-4C70-B547-7C7E2161E2A5}" presName="hierRoot2" presStyleCnt="0">
        <dgm:presLayoutVars>
          <dgm:hierBranch val="init"/>
        </dgm:presLayoutVars>
      </dgm:prSet>
      <dgm:spPr/>
    </dgm:pt>
    <dgm:pt modelId="{B04394AE-8B28-4456-8C9B-EBCC9F3847C8}" type="pres">
      <dgm:prSet presAssocID="{1FB05E18-3EDC-4C70-B547-7C7E2161E2A5}" presName="rootComposite" presStyleCnt="0"/>
      <dgm:spPr/>
    </dgm:pt>
    <dgm:pt modelId="{F2FDDEBE-A177-4C68-A847-80F9B014D4BE}" type="pres">
      <dgm:prSet presAssocID="{1FB05E18-3EDC-4C70-B547-7C7E2161E2A5}" presName="rootText" presStyleLbl="node4" presStyleIdx="14" presStyleCnt="20">
        <dgm:presLayoutVars>
          <dgm:chPref val="3"/>
        </dgm:presLayoutVars>
      </dgm:prSet>
      <dgm:spPr/>
    </dgm:pt>
    <dgm:pt modelId="{1F26ED60-D811-4768-A740-F793A50B8AAF}" type="pres">
      <dgm:prSet presAssocID="{1FB05E18-3EDC-4C70-B547-7C7E2161E2A5}" presName="rootConnector" presStyleLbl="node4" presStyleIdx="14" presStyleCnt="20"/>
      <dgm:spPr/>
    </dgm:pt>
    <dgm:pt modelId="{A21E63CC-563E-4CBD-82D1-72C3C6EBABD0}" type="pres">
      <dgm:prSet presAssocID="{1FB05E18-3EDC-4C70-B547-7C7E2161E2A5}" presName="hierChild4" presStyleCnt="0"/>
      <dgm:spPr/>
    </dgm:pt>
    <dgm:pt modelId="{3D97E007-13AE-49DB-8E6A-9EEED253357A}" type="pres">
      <dgm:prSet presAssocID="{1FB05E18-3EDC-4C70-B547-7C7E2161E2A5}" presName="hierChild5" presStyleCnt="0"/>
      <dgm:spPr/>
    </dgm:pt>
    <dgm:pt modelId="{13AAA32A-12AF-495C-9162-396F79F9D1CD}" type="pres">
      <dgm:prSet presAssocID="{28808CCF-954E-4DE6-B8BC-50B18922D793}" presName="Name37" presStyleLbl="parChTrans1D4" presStyleIdx="15" presStyleCnt="20"/>
      <dgm:spPr/>
    </dgm:pt>
    <dgm:pt modelId="{0FF3D75C-9FAE-4959-8C26-0942C5FCDF58}" type="pres">
      <dgm:prSet presAssocID="{17782C6D-EA2C-4BEA-91B6-14C46B2D9968}" presName="hierRoot2" presStyleCnt="0">
        <dgm:presLayoutVars>
          <dgm:hierBranch val="init"/>
        </dgm:presLayoutVars>
      </dgm:prSet>
      <dgm:spPr/>
    </dgm:pt>
    <dgm:pt modelId="{7E8AA64A-C079-4676-9D3E-A570554499D5}" type="pres">
      <dgm:prSet presAssocID="{17782C6D-EA2C-4BEA-91B6-14C46B2D9968}" presName="rootComposite" presStyleCnt="0"/>
      <dgm:spPr/>
    </dgm:pt>
    <dgm:pt modelId="{460B61F0-B6C5-4B81-80A3-8BC86E242696}" type="pres">
      <dgm:prSet presAssocID="{17782C6D-EA2C-4BEA-91B6-14C46B2D9968}" presName="rootText" presStyleLbl="node4" presStyleIdx="15" presStyleCnt="20">
        <dgm:presLayoutVars>
          <dgm:chPref val="3"/>
        </dgm:presLayoutVars>
      </dgm:prSet>
      <dgm:spPr/>
    </dgm:pt>
    <dgm:pt modelId="{2FB991DC-3208-40CE-A4D4-31FE9E6E77DF}" type="pres">
      <dgm:prSet presAssocID="{17782C6D-EA2C-4BEA-91B6-14C46B2D9968}" presName="rootConnector" presStyleLbl="node4" presStyleIdx="15" presStyleCnt="20"/>
      <dgm:spPr/>
    </dgm:pt>
    <dgm:pt modelId="{9A0F4B3C-E7BA-4AD5-8A65-31879B68083A}" type="pres">
      <dgm:prSet presAssocID="{17782C6D-EA2C-4BEA-91B6-14C46B2D9968}" presName="hierChild4" presStyleCnt="0"/>
      <dgm:spPr/>
    </dgm:pt>
    <dgm:pt modelId="{3E54E692-7747-4871-8677-EFEBBBB3F05A}" type="pres">
      <dgm:prSet presAssocID="{17782C6D-EA2C-4BEA-91B6-14C46B2D9968}" presName="hierChild5" presStyleCnt="0"/>
      <dgm:spPr/>
    </dgm:pt>
    <dgm:pt modelId="{7F454327-CA1E-4AC4-9652-2AC387B5F675}" type="pres">
      <dgm:prSet presAssocID="{10F48AF6-CD8A-41F8-866A-0AA857679CC8}" presName="Name37" presStyleLbl="parChTrans1D4" presStyleIdx="16" presStyleCnt="20"/>
      <dgm:spPr/>
    </dgm:pt>
    <dgm:pt modelId="{67935FB0-978B-4F98-9515-C9B47F535502}" type="pres">
      <dgm:prSet presAssocID="{2416152C-11D8-4F55-9ED0-CA61C8F340A3}" presName="hierRoot2" presStyleCnt="0">
        <dgm:presLayoutVars>
          <dgm:hierBranch val="init"/>
        </dgm:presLayoutVars>
      </dgm:prSet>
      <dgm:spPr/>
    </dgm:pt>
    <dgm:pt modelId="{04BA5632-142F-428D-891D-AEEF11BB6D6C}" type="pres">
      <dgm:prSet presAssocID="{2416152C-11D8-4F55-9ED0-CA61C8F340A3}" presName="rootComposite" presStyleCnt="0"/>
      <dgm:spPr/>
    </dgm:pt>
    <dgm:pt modelId="{F25D03C5-9195-485C-8DFA-CC5BC5B0E051}" type="pres">
      <dgm:prSet presAssocID="{2416152C-11D8-4F55-9ED0-CA61C8F340A3}" presName="rootText" presStyleLbl="node4" presStyleIdx="16" presStyleCnt="20">
        <dgm:presLayoutVars>
          <dgm:chPref val="3"/>
        </dgm:presLayoutVars>
      </dgm:prSet>
      <dgm:spPr/>
    </dgm:pt>
    <dgm:pt modelId="{EFA7D165-1EC0-4EEF-B519-D748595BBD35}" type="pres">
      <dgm:prSet presAssocID="{2416152C-11D8-4F55-9ED0-CA61C8F340A3}" presName="rootConnector" presStyleLbl="node4" presStyleIdx="16" presStyleCnt="20"/>
      <dgm:spPr/>
    </dgm:pt>
    <dgm:pt modelId="{6CE4B9D4-DBCA-4BDE-8979-A933D9D9B879}" type="pres">
      <dgm:prSet presAssocID="{2416152C-11D8-4F55-9ED0-CA61C8F340A3}" presName="hierChild4" presStyleCnt="0"/>
      <dgm:spPr/>
    </dgm:pt>
    <dgm:pt modelId="{C3EC4D5D-ADA0-4213-BA1D-F8A2486167BF}" type="pres">
      <dgm:prSet presAssocID="{2416152C-11D8-4F55-9ED0-CA61C8F340A3}" presName="hierChild5" presStyleCnt="0"/>
      <dgm:spPr/>
    </dgm:pt>
    <dgm:pt modelId="{997FAA3D-2AAA-4735-A2E7-296C1FBF8AB8}" type="pres">
      <dgm:prSet presAssocID="{AAD8EC5A-88E7-43D7-9299-75A91D7F02A5}" presName="Name37" presStyleLbl="parChTrans1D4" presStyleIdx="17" presStyleCnt="20"/>
      <dgm:spPr/>
    </dgm:pt>
    <dgm:pt modelId="{049EED18-4C00-4F3E-B749-238CD0AD59E8}" type="pres">
      <dgm:prSet presAssocID="{8CA78B17-D77E-4334-81A7-6169C554B500}" presName="hierRoot2" presStyleCnt="0">
        <dgm:presLayoutVars>
          <dgm:hierBranch val="init"/>
        </dgm:presLayoutVars>
      </dgm:prSet>
      <dgm:spPr/>
    </dgm:pt>
    <dgm:pt modelId="{431B12B9-8C6F-486C-B1D4-79A2E5A17543}" type="pres">
      <dgm:prSet presAssocID="{8CA78B17-D77E-4334-81A7-6169C554B500}" presName="rootComposite" presStyleCnt="0"/>
      <dgm:spPr/>
    </dgm:pt>
    <dgm:pt modelId="{106BE1CB-13D0-4563-89F4-8DB9757B3DBA}" type="pres">
      <dgm:prSet presAssocID="{8CA78B17-D77E-4334-81A7-6169C554B500}" presName="rootText" presStyleLbl="node4" presStyleIdx="17" presStyleCnt="20">
        <dgm:presLayoutVars>
          <dgm:chPref val="3"/>
        </dgm:presLayoutVars>
      </dgm:prSet>
      <dgm:spPr/>
    </dgm:pt>
    <dgm:pt modelId="{DEF4D578-AEDD-44BD-B658-CDC8CDE3B4D4}" type="pres">
      <dgm:prSet presAssocID="{8CA78B17-D77E-4334-81A7-6169C554B500}" presName="rootConnector" presStyleLbl="node4" presStyleIdx="17" presStyleCnt="20"/>
      <dgm:spPr/>
    </dgm:pt>
    <dgm:pt modelId="{66958A2E-569A-446E-95EF-B3261EFAB62F}" type="pres">
      <dgm:prSet presAssocID="{8CA78B17-D77E-4334-81A7-6169C554B500}" presName="hierChild4" presStyleCnt="0"/>
      <dgm:spPr/>
    </dgm:pt>
    <dgm:pt modelId="{AE0B9561-6666-43F7-91B4-FEE848BD27ED}" type="pres">
      <dgm:prSet presAssocID="{8CA78B17-D77E-4334-81A7-6169C554B500}" presName="hierChild5" presStyleCnt="0"/>
      <dgm:spPr/>
    </dgm:pt>
    <dgm:pt modelId="{559D9A02-1A79-4CFB-A4CB-85F9BFD97809}" type="pres">
      <dgm:prSet presAssocID="{6F70B127-771C-464A-90D3-B81AA7AEC90D}" presName="Name37" presStyleLbl="parChTrans1D4" presStyleIdx="18" presStyleCnt="20"/>
      <dgm:spPr/>
    </dgm:pt>
    <dgm:pt modelId="{059E76E2-5119-4F0F-90B2-4B36300C2565}" type="pres">
      <dgm:prSet presAssocID="{31DA99A3-48ED-4018-9208-A4CFD3EDF908}" presName="hierRoot2" presStyleCnt="0">
        <dgm:presLayoutVars>
          <dgm:hierBranch val="init"/>
        </dgm:presLayoutVars>
      </dgm:prSet>
      <dgm:spPr/>
    </dgm:pt>
    <dgm:pt modelId="{CBE3E3EF-2FCD-4754-8D9E-65E6DDE4BF4C}" type="pres">
      <dgm:prSet presAssocID="{31DA99A3-48ED-4018-9208-A4CFD3EDF908}" presName="rootComposite" presStyleCnt="0"/>
      <dgm:spPr/>
    </dgm:pt>
    <dgm:pt modelId="{758BA959-658B-4F65-A105-D78B977F9F17}" type="pres">
      <dgm:prSet presAssocID="{31DA99A3-48ED-4018-9208-A4CFD3EDF908}" presName="rootText" presStyleLbl="node4" presStyleIdx="18" presStyleCnt="20">
        <dgm:presLayoutVars>
          <dgm:chPref val="3"/>
        </dgm:presLayoutVars>
      </dgm:prSet>
      <dgm:spPr/>
    </dgm:pt>
    <dgm:pt modelId="{C5DF2877-3F7B-418A-8FBC-4C8443EA74F1}" type="pres">
      <dgm:prSet presAssocID="{31DA99A3-48ED-4018-9208-A4CFD3EDF908}" presName="rootConnector" presStyleLbl="node4" presStyleIdx="18" presStyleCnt="20"/>
      <dgm:spPr/>
    </dgm:pt>
    <dgm:pt modelId="{82C0C946-3D9D-41A0-A38A-4A19477F19CA}" type="pres">
      <dgm:prSet presAssocID="{31DA99A3-48ED-4018-9208-A4CFD3EDF908}" presName="hierChild4" presStyleCnt="0"/>
      <dgm:spPr/>
    </dgm:pt>
    <dgm:pt modelId="{8E71D0D0-A091-453F-9E13-2F2940E96665}" type="pres">
      <dgm:prSet presAssocID="{31DA99A3-48ED-4018-9208-A4CFD3EDF908}" presName="hierChild5" presStyleCnt="0"/>
      <dgm:spPr/>
    </dgm:pt>
    <dgm:pt modelId="{F2B75AB9-18F5-4C98-B8EC-35A67522858D}" type="pres">
      <dgm:prSet presAssocID="{59ADB9DF-7505-45E9-93FF-E68E543CBED9}" presName="Name37" presStyleLbl="parChTrans1D4" presStyleIdx="19" presStyleCnt="20"/>
      <dgm:spPr/>
    </dgm:pt>
    <dgm:pt modelId="{9D873478-2711-40E5-AE38-14756D0B56FD}" type="pres">
      <dgm:prSet presAssocID="{13D91AAD-88FF-405E-BC8C-5447752F8333}" presName="hierRoot2" presStyleCnt="0">
        <dgm:presLayoutVars>
          <dgm:hierBranch val="init"/>
        </dgm:presLayoutVars>
      </dgm:prSet>
      <dgm:spPr/>
    </dgm:pt>
    <dgm:pt modelId="{5CA82543-D39B-49F4-8037-EFBC892B7ECC}" type="pres">
      <dgm:prSet presAssocID="{13D91AAD-88FF-405E-BC8C-5447752F8333}" presName="rootComposite" presStyleCnt="0"/>
      <dgm:spPr/>
    </dgm:pt>
    <dgm:pt modelId="{CC070E5D-6BE6-44E8-9F55-DD388A51D7CC}" type="pres">
      <dgm:prSet presAssocID="{13D91AAD-88FF-405E-BC8C-5447752F8333}" presName="rootText" presStyleLbl="node4" presStyleIdx="19" presStyleCnt="20">
        <dgm:presLayoutVars>
          <dgm:chPref val="3"/>
        </dgm:presLayoutVars>
      </dgm:prSet>
      <dgm:spPr/>
    </dgm:pt>
    <dgm:pt modelId="{231D2C9A-0FDF-4FBA-A818-F2DD3214C001}" type="pres">
      <dgm:prSet presAssocID="{13D91AAD-88FF-405E-BC8C-5447752F8333}" presName="rootConnector" presStyleLbl="node4" presStyleIdx="19" presStyleCnt="20"/>
      <dgm:spPr/>
    </dgm:pt>
    <dgm:pt modelId="{641C6E85-EEFC-4387-9D14-978A9FFEC789}" type="pres">
      <dgm:prSet presAssocID="{13D91AAD-88FF-405E-BC8C-5447752F8333}" presName="hierChild4" presStyleCnt="0"/>
      <dgm:spPr/>
    </dgm:pt>
    <dgm:pt modelId="{E8C86027-6F1E-49CA-9431-B08163BFDB45}" type="pres">
      <dgm:prSet presAssocID="{13D91AAD-88FF-405E-BC8C-5447752F8333}" presName="hierChild5" presStyleCnt="0"/>
      <dgm:spPr/>
    </dgm:pt>
    <dgm:pt modelId="{033AB804-C4E2-4AC9-8206-FAA13B09A425}" type="pres">
      <dgm:prSet presAssocID="{E7CB020C-2ACB-424E-A12D-373D07123E18}" presName="hierChild5" presStyleCnt="0"/>
      <dgm:spPr/>
    </dgm:pt>
    <dgm:pt modelId="{E1CA833B-7D07-49CB-808E-BE0153EF814B}" type="pres">
      <dgm:prSet presAssocID="{A0EB9A09-1E99-4856-A2FC-47B4AF3C65A9}" presName="hierChild5" presStyleCnt="0"/>
      <dgm:spPr/>
    </dgm:pt>
    <dgm:pt modelId="{40F426D4-57BE-4158-982D-EA02D658CAA5}" type="pres">
      <dgm:prSet presAssocID="{7F7C74BF-9D14-44A4-96E3-CEC71FF834FF}" presName="Name37" presStyleLbl="parChTrans1D2" presStyleIdx="4" presStyleCnt="5"/>
      <dgm:spPr/>
    </dgm:pt>
    <dgm:pt modelId="{3CAD0232-B179-4C11-B729-A21892FEEAF3}" type="pres">
      <dgm:prSet presAssocID="{9BDB67B4-CABF-449B-B37F-496DE748B2FD}" presName="hierRoot2" presStyleCnt="0">
        <dgm:presLayoutVars>
          <dgm:hierBranch val="init"/>
        </dgm:presLayoutVars>
      </dgm:prSet>
      <dgm:spPr/>
    </dgm:pt>
    <dgm:pt modelId="{721DB58A-F8D2-4E16-96CF-A9B8E213BB2F}" type="pres">
      <dgm:prSet presAssocID="{9BDB67B4-CABF-449B-B37F-496DE748B2FD}" presName="rootComposite" presStyleCnt="0"/>
      <dgm:spPr/>
    </dgm:pt>
    <dgm:pt modelId="{BB7A9D98-A787-43B6-BB60-E361F215AA29}" type="pres">
      <dgm:prSet presAssocID="{9BDB67B4-CABF-449B-B37F-496DE748B2FD}" presName="rootText" presStyleLbl="node2" presStyleIdx="4" presStyleCnt="5">
        <dgm:presLayoutVars>
          <dgm:chPref val="3"/>
        </dgm:presLayoutVars>
      </dgm:prSet>
      <dgm:spPr/>
    </dgm:pt>
    <dgm:pt modelId="{64352842-3F97-4226-A55D-A9F1CBEC949C}" type="pres">
      <dgm:prSet presAssocID="{9BDB67B4-CABF-449B-B37F-496DE748B2FD}" presName="rootConnector" presStyleLbl="node2" presStyleIdx="4" presStyleCnt="5"/>
      <dgm:spPr/>
    </dgm:pt>
    <dgm:pt modelId="{85448811-0CD4-46EB-AB29-841558E1CC60}" type="pres">
      <dgm:prSet presAssocID="{9BDB67B4-CABF-449B-B37F-496DE748B2FD}" presName="hierChild4" presStyleCnt="0"/>
      <dgm:spPr/>
    </dgm:pt>
    <dgm:pt modelId="{2D72CB60-935C-4FCA-8F8D-C13CAF706334}" type="pres">
      <dgm:prSet presAssocID="{9BDB67B4-CABF-449B-B37F-496DE748B2FD}" presName="hierChild5" presStyleCnt="0"/>
      <dgm:spPr/>
    </dgm:pt>
    <dgm:pt modelId="{D13245F4-E19C-4DAB-8286-E96F9CACF2D3}" type="pres">
      <dgm:prSet presAssocID="{A475B776-EC04-4360-A344-0E0E4AB3E13A}" presName="hierChild3" presStyleCnt="0"/>
      <dgm:spPr/>
    </dgm:pt>
  </dgm:ptLst>
  <dgm:cxnLst>
    <dgm:cxn modelId="{7E0B7401-9F26-4860-B64F-7F7E93AF8FEE}" type="presOf" srcId="{C78FB09B-D8EE-4D46-9ADF-E880EA41F96A}" destId="{B5110E25-C5BC-47D5-89B4-C1B4C44C23D9}" srcOrd="1" destOrd="0" presId="urn:microsoft.com/office/officeart/2005/8/layout/orgChart1"/>
    <dgm:cxn modelId="{D04A8301-39D1-42A8-8F2E-8E53781DDB95}" srcId="{E7CB020C-2ACB-424E-A12D-373D07123E18}" destId="{17782C6D-EA2C-4BEA-91B6-14C46B2D9968}" srcOrd="1" destOrd="0" parTransId="{28808CCF-954E-4DE6-B8BC-50B18922D793}" sibTransId="{F235B8FE-D44E-4936-85D1-24B6FD976FD3}"/>
    <dgm:cxn modelId="{39013202-BA31-43B5-88C2-208E296DFDC0}" type="presOf" srcId="{B4034A65-91E6-4059-B302-5C0EC050C895}" destId="{3C21F3E6-6FD8-4B52-A09D-5AC5FB9BE916}" srcOrd="1" destOrd="0" presId="urn:microsoft.com/office/officeart/2005/8/layout/orgChart1"/>
    <dgm:cxn modelId="{1FF26802-AB24-4EAC-B86B-5F7C95D5F437}" type="presOf" srcId="{8258893B-E620-4A68-B46A-3A31B07FE4D5}" destId="{A50E66A2-0143-4401-A266-7E2CAE4193C2}" srcOrd="0" destOrd="0" presId="urn:microsoft.com/office/officeart/2005/8/layout/orgChart1"/>
    <dgm:cxn modelId="{2AA41D04-B176-4A1A-A62E-FD5817C9F966}" type="presOf" srcId="{17782C6D-EA2C-4BEA-91B6-14C46B2D9968}" destId="{460B61F0-B6C5-4B81-80A3-8BC86E242696}" srcOrd="0" destOrd="0" presId="urn:microsoft.com/office/officeart/2005/8/layout/orgChart1"/>
    <dgm:cxn modelId="{1FEACB05-7933-424F-85E5-89D566B8815C}" type="presOf" srcId="{00A9FA65-24C7-494D-AE40-05936CBCE636}" destId="{15FA1CA2-33F3-4FFF-A444-766A7A95EED8}" srcOrd="0" destOrd="0" presId="urn:microsoft.com/office/officeart/2005/8/layout/orgChart1"/>
    <dgm:cxn modelId="{95041106-F7F2-4798-91E5-635E2568A2C7}" srcId="{2BA39C2A-904D-4405-8928-6B61789DC0D3}" destId="{EA21F948-1FBE-4E8B-A56E-1EAAB516B43C}" srcOrd="7" destOrd="0" parTransId="{5A1E4406-A073-4926-8810-6F69A4F50588}" sibTransId="{93F1E147-1A9D-4880-99C3-D7D0D58067F3}"/>
    <dgm:cxn modelId="{E2F7CC06-0914-430A-B135-064D407EE18F}" type="presOf" srcId="{420F0683-29A0-4D50-A798-743900C9B651}" destId="{BA6F5ADA-9CAC-43DD-B3DA-075F8C793273}" srcOrd="0" destOrd="0" presId="urn:microsoft.com/office/officeart/2005/8/layout/orgChart1"/>
    <dgm:cxn modelId="{9CAA1907-E80F-4AFA-8959-18AAB120823F}" type="presOf" srcId="{9285DE22-41A2-4C10-BF4E-A4EDED729CDD}" destId="{F6ACDF31-FD2C-42DB-AC70-A57B4E5F2B39}" srcOrd="0" destOrd="0" presId="urn:microsoft.com/office/officeart/2005/8/layout/orgChart1"/>
    <dgm:cxn modelId="{B3F79C0A-80B0-458D-983C-1860DF1899A0}" type="presOf" srcId="{29E77B42-4B01-4F32-A512-7105B78AD17C}" destId="{6B3561A1-F71D-4B15-B0FF-B96F3A903C02}" srcOrd="0" destOrd="0" presId="urn:microsoft.com/office/officeart/2005/8/layout/orgChart1"/>
    <dgm:cxn modelId="{B0BCAD0C-FF93-4F82-945F-01D35B63B506}" type="presOf" srcId="{31DA99A3-48ED-4018-9208-A4CFD3EDF908}" destId="{C5DF2877-3F7B-418A-8FBC-4C8443EA74F1}" srcOrd="1" destOrd="0" presId="urn:microsoft.com/office/officeart/2005/8/layout/orgChart1"/>
    <dgm:cxn modelId="{25DAC311-D50F-44AD-9424-0B5647E271A4}" type="presOf" srcId="{17782C6D-EA2C-4BEA-91B6-14C46B2D9968}" destId="{2FB991DC-3208-40CE-A4D4-31FE9E6E77DF}" srcOrd="1" destOrd="0" presId="urn:microsoft.com/office/officeart/2005/8/layout/orgChart1"/>
    <dgm:cxn modelId="{3159EB12-3FE3-4EEF-AA3C-07427F0D6B23}" type="presOf" srcId="{2A0B3FAD-F58A-4178-90B5-15907D2797AE}" destId="{C24486C5-91E1-4495-AA54-6498B3B6318F}" srcOrd="0" destOrd="0" presId="urn:microsoft.com/office/officeart/2005/8/layout/orgChart1"/>
    <dgm:cxn modelId="{E48F0414-4524-4920-B2CC-E6E77F9FF3AA}" type="presOf" srcId="{EA21F948-1FBE-4E8B-A56E-1EAAB516B43C}" destId="{EC1D97E7-EAB2-499B-971A-C582A7A6FF17}" srcOrd="1" destOrd="0" presId="urn:microsoft.com/office/officeart/2005/8/layout/orgChart1"/>
    <dgm:cxn modelId="{4182AF18-A5AC-4ACB-B3F7-0868E667CB07}" srcId="{2BA39C2A-904D-4405-8928-6B61789DC0D3}" destId="{501AE4DB-E13A-4CD2-A229-52FA1050F38A}" srcOrd="6" destOrd="0" parTransId="{3311F620-6BB8-41D1-A568-92B9A086FD9C}" sibTransId="{9E6C0C08-3708-40FA-89B8-F0BEA24A8B4C}"/>
    <dgm:cxn modelId="{DDE75019-AA7D-4F6E-8CC1-0B3A1B371F1E}" type="presOf" srcId="{2A372BDD-5799-431B-8DCA-F98AD89981FE}" destId="{2212D230-AEAA-4035-9714-A06C6EDB1D09}" srcOrd="0" destOrd="0" presId="urn:microsoft.com/office/officeart/2005/8/layout/orgChart1"/>
    <dgm:cxn modelId="{5637CE1B-4999-4B0B-8F1A-3FD4A1C12089}" type="presOf" srcId="{5157F5C8-F81E-4066-82FF-D480A2A2208B}" destId="{D648C135-11EC-43BC-ACF5-39511E0DB1D0}" srcOrd="0" destOrd="0" presId="urn:microsoft.com/office/officeart/2005/8/layout/orgChart1"/>
    <dgm:cxn modelId="{E3C5C81C-49A5-495C-863D-3A0BF8F4DCE7}" type="presOf" srcId="{FFA47D5D-F6C2-41C5-A60E-3649831E8265}" destId="{270C6B99-4FBF-4854-8C40-B9FC08E6A0B0}" srcOrd="0" destOrd="0" presId="urn:microsoft.com/office/officeart/2005/8/layout/orgChart1"/>
    <dgm:cxn modelId="{903F801E-B1E7-4992-A84C-C69F51D66485}" srcId="{5157F5C8-F81E-4066-82FF-D480A2A2208B}" destId="{C203B208-036D-45F6-95D4-07E94952A9FB}" srcOrd="2" destOrd="0" parTransId="{02FAA98B-0419-4C09-B8E5-40F5F6050689}" sibTransId="{045B1582-E9BD-494F-B02E-A4DD40DF60D8}"/>
    <dgm:cxn modelId="{8C9D231F-01C9-407D-83E6-89E143385480}" type="presOf" srcId="{E4612F09-5BA5-4A23-AC60-C73432F13B14}" destId="{62E3C299-C574-4112-9D84-E50565F2CE89}" srcOrd="0" destOrd="0" presId="urn:microsoft.com/office/officeart/2005/8/layout/orgChart1"/>
    <dgm:cxn modelId="{390A1423-4E86-41C6-8028-3A23ED3E9B36}" type="presOf" srcId="{75F005E9-9533-4411-92F6-A9511F113497}" destId="{F84D5295-B0A3-4110-B6EB-15BF67EDC64D}" srcOrd="0" destOrd="0" presId="urn:microsoft.com/office/officeart/2005/8/layout/orgChart1"/>
    <dgm:cxn modelId="{4807B125-C045-4D1B-8953-B373D0AECC44}" type="presOf" srcId="{CE0BAAFE-E209-431B-8DFD-E092C8780AC6}" destId="{39576DDF-0633-4BD0-9295-A56A6B5005B9}" srcOrd="0" destOrd="0" presId="urn:microsoft.com/office/officeart/2005/8/layout/orgChart1"/>
    <dgm:cxn modelId="{9AB27126-84E0-4222-89D4-5AA35285307B}" type="presOf" srcId="{E4612F09-5BA5-4A23-AC60-C73432F13B14}" destId="{4E4ED571-F696-46DE-9228-484A03ACA2A2}" srcOrd="1" destOrd="0" presId="urn:microsoft.com/office/officeart/2005/8/layout/orgChart1"/>
    <dgm:cxn modelId="{D205B526-DDDF-4240-A037-4137C3D6D420}" type="presOf" srcId="{6E03826B-A151-4864-8662-B1E6B8FFD41B}" destId="{C5107A41-1A50-4C36-9A2E-186A51C05010}" srcOrd="1" destOrd="0" presId="urn:microsoft.com/office/officeart/2005/8/layout/orgChart1"/>
    <dgm:cxn modelId="{F8129229-0C1E-430E-A9D9-EF30ECC0C5D9}" type="presOf" srcId="{59ADB9DF-7505-45E9-93FF-E68E543CBED9}" destId="{F2B75AB9-18F5-4C98-B8EC-35A67522858D}" srcOrd="0" destOrd="0" presId="urn:microsoft.com/office/officeart/2005/8/layout/orgChart1"/>
    <dgm:cxn modelId="{1D61512B-03E0-4CA6-8CCC-AA806981608A}" type="presOf" srcId="{CDFC163E-6D85-4A03-A8C1-3E8C4ED0C12B}" destId="{1E26FD0C-91FC-4088-96C3-C4198A9CD323}" srcOrd="1" destOrd="0" presId="urn:microsoft.com/office/officeart/2005/8/layout/orgChart1"/>
    <dgm:cxn modelId="{C1562730-C1C9-465D-879F-B805A94CD62D}" type="presOf" srcId="{1A433617-99E6-4EF9-89C1-FB877313BF0A}" destId="{F552BACA-144E-4A77-B4BF-39060EC20CF4}" srcOrd="0" destOrd="0" presId="urn:microsoft.com/office/officeart/2005/8/layout/orgChart1"/>
    <dgm:cxn modelId="{10543D30-1072-4023-931A-BD4532F2FCBC}" srcId="{2BA39C2A-904D-4405-8928-6B61789DC0D3}" destId="{030EACC4-0033-407F-AEFC-734EDC50B0B3}" srcOrd="9" destOrd="0" parTransId="{A138BD86-4F2F-4758-981D-C999D032BB9B}" sibTransId="{8E4F0D76-FFC9-4583-BB6E-BB1B4935A44E}"/>
    <dgm:cxn modelId="{54AC6631-9622-4284-833F-CDE28F169664}" srcId="{2BA39C2A-904D-4405-8928-6B61789DC0D3}" destId="{1BEE0C13-420A-42E7-B31A-7C23D093C4FD}" srcOrd="4" destOrd="0" parTransId="{8D3BE4F4-8320-46D5-9161-E865837309D3}" sibTransId="{C3495A6D-7981-463D-8D26-6C861804BB4F}"/>
    <dgm:cxn modelId="{A79B5A32-F318-432A-98D5-218163F5E592}" type="presOf" srcId="{A0EB9A09-1E99-4856-A2FC-47B4AF3C65A9}" destId="{1FD68204-6E39-46C9-AC2F-295EBBE1B552}" srcOrd="1" destOrd="0" presId="urn:microsoft.com/office/officeart/2005/8/layout/orgChart1"/>
    <dgm:cxn modelId="{11C51834-81C6-4A11-AD48-D6DD4044675F}" srcId="{4557B930-9146-4943-B44B-88282A3FB4C1}" destId="{B898E3BF-852A-40B3-B7F5-67E42A09A66C}" srcOrd="11" destOrd="0" parTransId="{AA564192-A1B7-4F0F-986C-E3CEFF6C2E0A}" sibTransId="{CC2EE2C7-6CC1-4145-9239-B5072806B3A9}"/>
    <dgm:cxn modelId="{0192EE34-D1B1-46B1-9DB0-D4248480142D}" srcId="{2BA39C2A-904D-4405-8928-6B61789DC0D3}" destId="{FFA47D5D-F6C2-41C5-A60E-3649831E8265}" srcOrd="5" destOrd="0" parTransId="{F263D15D-C1C4-486E-B4C7-026A90DE9831}" sibTransId="{DB6CEABD-4D45-428E-A5E6-DDED43F1B00E}"/>
    <dgm:cxn modelId="{D13DB536-7697-43FB-BA6F-203647659591}" type="presOf" srcId="{4557B930-9146-4943-B44B-88282A3FB4C1}" destId="{E27F7CF3-295E-4EE3-8FA0-D9018BD06F7F}" srcOrd="0" destOrd="0" presId="urn:microsoft.com/office/officeart/2005/8/layout/orgChart1"/>
    <dgm:cxn modelId="{F78AF636-60F0-40BD-B31A-2F5D902F446E}" type="presOf" srcId="{603A610E-8938-4B18-9605-F9D22181D53E}" destId="{27148C9D-1BD6-49EE-B9D7-2030DF1BE379}" srcOrd="1" destOrd="0" presId="urn:microsoft.com/office/officeart/2005/8/layout/orgChart1"/>
    <dgm:cxn modelId="{166CAC37-1BEB-4D5A-83F1-10F61ACD2FCA}" type="presOf" srcId="{28808CCF-954E-4DE6-B8BC-50B18922D793}" destId="{13AAA32A-12AF-495C-9162-396F79F9D1CD}" srcOrd="0" destOrd="0" presId="urn:microsoft.com/office/officeart/2005/8/layout/orgChart1"/>
    <dgm:cxn modelId="{757F113A-C68F-469D-8214-EDBD08605978}" type="presOf" srcId="{E16A6D5B-207B-4FDB-AA95-125D8A2D60FD}" destId="{713C4AE1-76D0-4AA8-97A2-D526185FFB7B}" srcOrd="0" destOrd="0" presId="urn:microsoft.com/office/officeart/2005/8/layout/orgChart1"/>
    <dgm:cxn modelId="{59A3163A-F4EB-4C0D-8A6F-3010F802E07F}" type="presOf" srcId="{000803FF-ACB6-4482-ACAA-5E5A16EB03E0}" destId="{08660F73-E377-490C-9D85-22A1CBBA94C5}" srcOrd="1" destOrd="0" presId="urn:microsoft.com/office/officeart/2005/8/layout/orgChart1"/>
    <dgm:cxn modelId="{155F633A-BACD-469C-AAB8-83E7F70F4B99}" type="presOf" srcId="{AAF5F130-F25C-4C49-B796-C86C5D667941}" destId="{802196AD-031F-4056-AE95-D89B152858B4}" srcOrd="0" destOrd="0" presId="urn:microsoft.com/office/officeart/2005/8/layout/orgChart1"/>
    <dgm:cxn modelId="{6DF4D13A-FFC8-43DF-8B49-B01000A0AEEB}" type="presOf" srcId="{2BA39C2A-904D-4405-8928-6B61789DC0D3}" destId="{0D5EC2BE-FEF2-41E4-82C5-C1FB0974653D}" srcOrd="0" destOrd="0" presId="urn:microsoft.com/office/officeart/2005/8/layout/orgChart1"/>
    <dgm:cxn modelId="{CC5BE43B-9485-42D2-A48E-66442CB43090}" type="presOf" srcId="{5E4C2FE6-70F1-4B65-87C8-04D51FE785F6}" destId="{E7885EC8-54FE-4C3B-A8C6-EB96CEC9B634}" srcOrd="0" destOrd="0" presId="urn:microsoft.com/office/officeart/2005/8/layout/orgChart1"/>
    <dgm:cxn modelId="{39234F3C-45A6-4A31-9073-5DA64EC256EC}" srcId="{A475B776-EC04-4360-A344-0E0E4AB3E13A}" destId="{CDFC163E-6D85-4A03-A8C1-3E8C4ED0C12B}" srcOrd="0" destOrd="0" parTransId="{5E4C2FE6-70F1-4B65-87C8-04D51FE785F6}" sibTransId="{BA491E41-475A-41CF-8E21-70176AAE0385}"/>
    <dgm:cxn modelId="{036F985B-A16A-471E-9A61-7C433FCF2315}" type="presOf" srcId="{B88D6B1A-AEDA-471B-A9BC-B71922239B93}" destId="{7FAFE350-9644-4B2E-BBE4-9310E2C3162F}" srcOrd="1" destOrd="0" presId="urn:microsoft.com/office/officeart/2005/8/layout/orgChart1"/>
    <dgm:cxn modelId="{7557AF5B-46BF-4A40-AE40-DDA1F53258E1}" type="presOf" srcId="{8CA78B17-D77E-4334-81A7-6169C554B500}" destId="{DEF4D578-AEDD-44BD-B658-CDC8CDE3B4D4}" srcOrd="1" destOrd="0" presId="urn:microsoft.com/office/officeart/2005/8/layout/orgChart1"/>
    <dgm:cxn modelId="{834D125C-0D10-4A74-BEE4-3204A7B06F9F}" type="presOf" srcId="{E97A399B-EB22-44A7-9176-32C303A63AB7}" destId="{71FE8136-7D1C-4C3D-8955-08D44B8F0D14}" srcOrd="1" destOrd="0" presId="urn:microsoft.com/office/officeart/2005/8/layout/orgChart1"/>
    <dgm:cxn modelId="{AC9A595D-8186-428E-A538-1E8803C4F2EE}" type="presOf" srcId="{13D91AAD-88FF-405E-BC8C-5447752F8333}" destId="{231D2C9A-0FDF-4FBA-A818-F2DD3214C001}" srcOrd="1" destOrd="0" presId="urn:microsoft.com/office/officeart/2005/8/layout/orgChart1"/>
    <dgm:cxn modelId="{A41D2C5E-13A9-4E14-A998-0C701C21A078}" type="presOf" srcId="{7F7C74BF-9D14-44A4-96E3-CEC71FF834FF}" destId="{40F426D4-57BE-4158-982D-EA02D658CAA5}" srcOrd="0" destOrd="0" presId="urn:microsoft.com/office/officeart/2005/8/layout/orgChart1"/>
    <dgm:cxn modelId="{1E96B25E-22C5-4000-9F69-926F98516357}" type="presOf" srcId="{2416152C-11D8-4F55-9ED0-CA61C8F340A3}" destId="{EFA7D165-1EC0-4EEF-B519-D748595BBD35}" srcOrd="1" destOrd="0" presId="urn:microsoft.com/office/officeart/2005/8/layout/orgChart1"/>
    <dgm:cxn modelId="{D171025F-50BB-4704-B6D6-B01EE6C22FE5}" srcId="{E7CB020C-2ACB-424E-A12D-373D07123E18}" destId="{31DA99A3-48ED-4018-9208-A4CFD3EDF908}" srcOrd="4" destOrd="0" parTransId="{6F70B127-771C-464A-90D3-B81AA7AEC90D}" sibTransId="{C125B9B5-8C1A-41E4-A34A-C5883C17D775}"/>
    <dgm:cxn modelId="{35CC3941-6796-42A1-AD58-DFFF95CB87D2}" type="presOf" srcId="{ACD2D707-DD6E-40E7-8C17-3913A4483FF7}" destId="{C96610C7-1706-4B38-9203-B83BFD91287A}" srcOrd="0" destOrd="0" presId="urn:microsoft.com/office/officeart/2005/8/layout/orgChart1"/>
    <dgm:cxn modelId="{01696541-4867-460C-A6B4-975F2FEB23B9}" type="presOf" srcId="{90C75CD0-3A4A-4DC4-B110-53ED8A610119}" destId="{0556A86E-94BA-4D3B-995D-94E053D0C122}" srcOrd="0" destOrd="0" presId="urn:microsoft.com/office/officeart/2005/8/layout/orgChart1"/>
    <dgm:cxn modelId="{4E8DCC61-442B-4FAF-8A83-E058CE62C3FF}" type="presOf" srcId="{21AA3B32-2416-4CC1-B504-83CCF43B17F9}" destId="{0FB6D8D3-BDE1-4F0D-BC84-986E75A45329}" srcOrd="1" destOrd="0" presId="urn:microsoft.com/office/officeart/2005/8/layout/orgChart1"/>
    <dgm:cxn modelId="{9F93D642-A3B1-49CA-80A0-023D53516EB3}" type="presOf" srcId="{92A392D5-59F0-4BF3-94A5-96400464852D}" destId="{48FCFBE9-6559-46B3-9B5D-5E0549B4A341}" srcOrd="0" destOrd="0" presId="urn:microsoft.com/office/officeart/2005/8/layout/orgChart1"/>
    <dgm:cxn modelId="{59D01143-7506-4C3E-B7E1-2ABE637909FE}" srcId="{2BA39C2A-904D-4405-8928-6B61789DC0D3}" destId="{603A610E-8938-4B18-9605-F9D22181D53E}" srcOrd="0" destOrd="0" parTransId="{92A392D5-59F0-4BF3-94A5-96400464852D}" sibTransId="{D00506A1-BBC3-47B1-821B-B7FAE408F2EE}"/>
    <dgm:cxn modelId="{CD8F2563-7758-4219-87EF-8CFFC5D44C50}" srcId="{A475B776-EC04-4360-A344-0E0E4AB3E13A}" destId="{9BDB67B4-CABF-449B-B37F-496DE748B2FD}" srcOrd="4" destOrd="0" parTransId="{7F7C74BF-9D14-44A4-96E3-CEC71FF834FF}" sibTransId="{23A34321-C460-4C87-8447-A2CF0D6A5526}"/>
    <dgm:cxn modelId="{84668143-FE5C-40F2-8735-100148907A40}" type="presOf" srcId="{14588B15-331F-4991-97F3-9CE3C52B4413}" destId="{8FC927EA-8826-4071-AE8B-9CDCE3D3E758}" srcOrd="0" destOrd="0" presId="urn:microsoft.com/office/officeart/2005/8/layout/orgChart1"/>
    <dgm:cxn modelId="{27FD1464-6F60-42A0-97FD-60DD8B9F16F7}" type="presOf" srcId="{AA564192-A1B7-4F0F-986C-E3CEFF6C2E0A}" destId="{CE88545A-CB4B-4F4A-AC54-C9D59303A564}" srcOrd="0" destOrd="0" presId="urn:microsoft.com/office/officeart/2005/8/layout/orgChart1"/>
    <dgm:cxn modelId="{EC362B45-7DC7-465F-A584-A0E4B9F3D3C5}" srcId="{5157F5C8-F81E-4066-82FF-D480A2A2208B}" destId="{B4034A65-91E6-4059-B302-5C0EC050C895}" srcOrd="1" destOrd="0" parTransId="{420F0683-29A0-4D50-A798-743900C9B651}" sibTransId="{A17787ED-2A3D-4607-BA25-1859A9FB2180}"/>
    <dgm:cxn modelId="{53F27D66-C950-4AE8-A029-4188A865AEEC}" srcId="{4557B930-9146-4943-B44B-88282A3FB4C1}" destId="{745B0B89-582F-42F1-BD61-A847E33CEEBB}" srcOrd="10" destOrd="0" parTransId="{00A9FA65-24C7-494D-AE40-05936CBCE636}" sibTransId="{A845DEDD-F68B-44AD-B016-D119B3A4B7EC}"/>
    <dgm:cxn modelId="{BA7BC866-F5C5-45D8-9369-C2C1C5859248}" type="presOf" srcId="{6E03826B-A151-4864-8662-B1E6B8FFD41B}" destId="{8E0AF37F-A370-49B9-A91B-F30860570B8C}" srcOrd="0" destOrd="0" presId="urn:microsoft.com/office/officeart/2005/8/layout/orgChart1"/>
    <dgm:cxn modelId="{5AAC4A68-B13F-4F88-93AF-8A627EB45CBA}" type="presOf" srcId="{BCCD7E9B-83B3-4DAB-9B05-852EB4055653}" destId="{905B78AB-85F0-4670-87A2-1AD2C91155F0}" srcOrd="1" destOrd="0" presId="urn:microsoft.com/office/officeart/2005/8/layout/orgChart1"/>
    <dgm:cxn modelId="{2653F569-DE86-45F1-A32D-4BBFFC5A023C}" type="presOf" srcId="{603A610E-8938-4B18-9605-F9D22181D53E}" destId="{BF71304B-2BB3-48AF-92DE-CBC39BDCFEAA}" srcOrd="0" destOrd="0" presId="urn:microsoft.com/office/officeart/2005/8/layout/orgChart1"/>
    <dgm:cxn modelId="{74EC8A4A-B5C4-4CB1-946F-EA2069475D39}" type="presOf" srcId="{501AE4DB-E13A-4CD2-A229-52FA1050F38A}" destId="{6C553206-64A0-4782-81EA-4B16D6547121}" srcOrd="1" destOrd="0" presId="urn:microsoft.com/office/officeart/2005/8/layout/orgChart1"/>
    <dgm:cxn modelId="{91F8726B-FA70-45F7-8EBC-7699B487EBE6}" type="presOf" srcId="{030C80E4-C4D6-4E8A-9B10-FE3A6F71604E}" destId="{D0A0C702-7D49-4511-BC8E-BE25057BD10F}" srcOrd="0" destOrd="0" presId="urn:microsoft.com/office/officeart/2005/8/layout/orgChart1"/>
    <dgm:cxn modelId="{FAEAB94C-ABB8-4C80-8882-532E656288BA}" type="presOf" srcId="{10F48AF6-CD8A-41F8-866A-0AA857679CC8}" destId="{7F454327-CA1E-4AC4-9652-2AC387B5F675}" srcOrd="0" destOrd="0" presId="urn:microsoft.com/office/officeart/2005/8/layout/orgChart1"/>
    <dgm:cxn modelId="{C654214D-3B57-408A-A99C-8A8DD436C40B}" type="presOf" srcId="{D866A53D-636A-4691-9B1C-E89027AF4E4A}" destId="{194C388F-2B2B-4D7C-9846-8AEE6BF3BB47}" srcOrd="0" destOrd="0" presId="urn:microsoft.com/office/officeart/2005/8/layout/orgChart1"/>
    <dgm:cxn modelId="{26A4E66D-9450-4F3D-A970-326BA2A3B7EA}" type="presOf" srcId="{030EACC4-0033-407F-AEFC-734EDC50B0B3}" destId="{F5D3A4A6-8C64-45A0-883E-F4AC27C75308}" srcOrd="1" destOrd="0" presId="urn:microsoft.com/office/officeart/2005/8/layout/orgChart1"/>
    <dgm:cxn modelId="{A9BE934E-6FD8-4E47-BE8A-39ED2D114F57}" type="presOf" srcId="{1FB05E18-3EDC-4C70-B547-7C7E2161E2A5}" destId="{1F26ED60-D811-4768-A740-F793A50B8AAF}" srcOrd="1" destOrd="0" presId="urn:microsoft.com/office/officeart/2005/8/layout/orgChart1"/>
    <dgm:cxn modelId="{9F55D16E-AB8D-4316-8022-2CCAC5F3C496}" type="presOf" srcId="{CDFC163E-6D85-4A03-A8C1-3E8C4ED0C12B}" destId="{5233C549-6FFC-4F71-A7E2-7F6C7DA300BB}" srcOrd="0" destOrd="0" presId="urn:microsoft.com/office/officeart/2005/8/layout/orgChart1"/>
    <dgm:cxn modelId="{A97B616F-6B00-4D7A-BC4F-E5DA9A22A416}" type="presOf" srcId="{AAD8EC5A-88E7-43D7-9299-75A91D7F02A5}" destId="{997FAA3D-2AAA-4735-A2E7-296C1FBF8AB8}" srcOrd="0" destOrd="0" presId="urn:microsoft.com/office/officeart/2005/8/layout/orgChart1"/>
    <dgm:cxn modelId="{516F0C70-7A7D-4CFC-80AB-B509F6018F2A}" type="presOf" srcId="{3AE5DAFE-FD7A-492F-B294-F9D73CDE1533}" destId="{A4B610A8-355F-4DB2-89C3-004F823E8BA4}" srcOrd="0" destOrd="0" presId="urn:microsoft.com/office/officeart/2005/8/layout/orgChart1"/>
    <dgm:cxn modelId="{4E722970-7BF8-4D7A-9546-4F9798E68A2F}" type="presOf" srcId="{8CA78B17-D77E-4334-81A7-6169C554B500}" destId="{106BE1CB-13D0-4563-89F4-8DB9757B3DBA}" srcOrd="0" destOrd="0" presId="urn:microsoft.com/office/officeart/2005/8/layout/orgChart1"/>
    <dgm:cxn modelId="{9D831A71-E902-479C-AEFB-AE28B69518E4}" type="presOf" srcId="{D3FF4DED-C9FB-4457-885A-E91CED2DA4E4}" destId="{043B9413-9345-498F-B6B9-882E3449EA74}" srcOrd="0" destOrd="0" presId="urn:microsoft.com/office/officeart/2005/8/layout/orgChart1"/>
    <dgm:cxn modelId="{C780A251-7B42-4303-8A46-4A1624868B5F}" srcId="{4557B930-9146-4943-B44B-88282A3FB4C1}" destId="{29E77B42-4B01-4F32-A512-7105B78AD17C}" srcOrd="4" destOrd="0" parTransId="{D866A53D-636A-4691-9B1C-E89027AF4E4A}" sibTransId="{92B31143-23A1-4281-A3B8-D14EA320031D}"/>
    <dgm:cxn modelId="{5B4A7852-A761-4A5D-AD0F-119E6E0C4BE2}" srcId="{E7CB020C-2ACB-424E-A12D-373D07123E18}" destId="{2416152C-11D8-4F55-9ED0-CA61C8F340A3}" srcOrd="2" destOrd="0" parTransId="{10F48AF6-CD8A-41F8-866A-0AA857679CC8}" sibTransId="{01038F1F-63F4-4771-91FE-A05D8E1FB417}"/>
    <dgm:cxn modelId="{80138172-7379-41BB-8E82-62734129DA8D}" type="presOf" srcId="{501AE4DB-E13A-4CD2-A229-52FA1050F38A}" destId="{22D16875-22BD-4840-9779-7DAD93B58692}" srcOrd="0" destOrd="0" presId="urn:microsoft.com/office/officeart/2005/8/layout/orgChart1"/>
    <dgm:cxn modelId="{BC90A252-D85C-4A0A-835A-BC6C886CD74F}" type="presOf" srcId="{C203B208-036D-45F6-95D4-07E94952A9FB}" destId="{A140198F-40A4-4ED8-A2ED-6FB065E98934}" srcOrd="0" destOrd="0" presId="urn:microsoft.com/office/officeart/2005/8/layout/orgChart1"/>
    <dgm:cxn modelId="{17027673-8137-4D76-93D2-8EB32D1E6C39}" type="presOf" srcId="{29E77B42-4B01-4F32-A512-7105B78AD17C}" destId="{925E0494-CA0D-4D6D-8BD8-E0FCF13CE180}" srcOrd="1" destOrd="0" presId="urn:microsoft.com/office/officeart/2005/8/layout/orgChart1"/>
    <dgm:cxn modelId="{0BCBBA53-68CA-4CFA-B604-9F0548AD4E08}" type="presOf" srcId="{3E788EC8-AF05-4240-A504-E9D59E403C91}" destId="{303DD911-329A-4A13-8B12-6ABD0F42840B}" srcOrd="1" destOrd="0" presId="urn:microsoft.com/office/officeart/2005/8/layout/orgChart1"/>
    <dgm:cxn modelId="{44604755-E957-4466-BBBD-D4C60B3CA3CF}" type="presOf" srcId="{9BDB67B4-CABF-449B-B37F-496DE748B2FD}" destId="{BB7A9D98-A787-43B6-BB60-E361F215AA29}" srcOrd="0" destOrd="0" presId="urn:microsoft.com/office/officeart/2005/8/layout/orgChart1"/>
    <dgm:cxn modelId="{85CED356-2647-4730-A041-F920CE262FE4}" srcId="{4557B930-9146-4943-B44B-88282A3FB4C1}" destId="{8F983BF8-F29E-4E55-BEA9-19486E3AF3B2}" srcOrd="3" destOrd="0" parTransId="{B73C2710-DB2E-46EB-A789-DA21C51DB957}" sibTransId="{2F627BC9-90E0-4EA8-A672-AEC7BE06EE9D}"/>
    <dgm:cxn modelId="{F026D776-6460-443D-A38F-5E6DBF1A390C}" srcId="{CDFC163E-6D85-4A03-A8C1-3E8C4ED0C12B}" destId="{4557B930-9146-4943-B44B-88282A3FB4C1}" srcOrd="0" destOrd="0" parTransId="{CE0BAAFE-E209-431B-8DFD-E092C8780AC6}" sibTransId="{4C84F8D5-01A2-4D3C-99F3-5F41FF5EC78C}"/>
    <dgm:cxn modelId="{7722F756-5076-448F-A77E-952D323D8F57}" type="presOf" srcId="{C16124A7-337D-4E69-A6D0-96B9EDD18897}" destId="{32F17607-EBCE-462A-9147-01E3BDF69FE7}" srcOrd="0" destOrd="0" presId="urn:microsoft.com/office/officeart/2005/8/layout/orgChart1"/>
    <dgm:cxn modelId="{83EC8977-34A5-4E58-9EEA-DFE28EFEFBF1}" srcId="{A475B776-EC04-4360-A344-0E0E4AB3E13A}" destId="{A0EB9A09-1E99-4856-A2FC-47B4AF3C65A9}" srcOrd="3" destOrd="0" parTransId="{F4FEF1BD-8E9F-480A-AB93-6E6218F80486}" sibTransId="{32528B97-818B-4F38-80D1-529FBCBD3E77}"/>
    <dgm:cxn modelId="{6FF10F58-3D9F-42E8-B3D7-FD68DF9E4476}" type="presOf" srcId="{C67AF40B-02EE-4E02-BA2B-9CFFA83941B8}" destId="{7E8B2647-5552-4D90-9875-E7B30FDE21FB}" srcOrd="0" destOrd="0" presId="urn:microsoft.com/office/officeart/2005/8/layout/orgChart1"/>
    <dgm:cxn modelId="{1F244B59-0DA9-49D2-8C7C-DE806B70749B}" type="presOf" srcId="{09DFDE5B-F3B7-41E3-A53F-C58FB4A52480}" destId="{CF0B4A8B-29FA-4D86-B628-1A2AA88E0D01}" srcOrd="0" destOrd="0" presId="urn:microsoft.com/office/officeart/2005/8/layout/orgChart1"/>
    <dgm:cxn modelId="{16B6405A-A448-44C1-9BB0-6E761A973E13}" type="presOf" srcId="{ACCEEB7E-B9CE-42BB-B06B-507C6F20EE90}" destId="{E7ECFF09-BCF6-40A7-A69A-07E80AF66AFB}" srcOrd="1" destOrd="0" presId="urn:microsoft.com/office/officeart/2005/8/layout/orgChart1"/>
    <dgm:cxn modelId="{59DF875A-DA95-43FF-921B-517FA4D8A487}" type="presOf" srcId="{3D4BB0CA-EEA5-4E44-BFFD-FD833255584B}" destId="{FA9BB264-94D7-4FEC-9711-1C2D2DC8B49D}" srcOrd="0" destOrd="0" presId="urn:microsoft.com/office/officeart/2005/8/layout/orgChart1"/>
    <dgm:cxn modelId="{AEBA757B-F560-4CB8-AA52-298FC5B390E8}" type="presOf" srcId="{1BEE0C13-420A-42E7-B31A-7C23D093C4FD}" destId="{0FB30ECA-5EB4-49B6-9ACC-D0D922163C26}" srcOrd="0" destOrd="0" presId="urn:microsoft.com/office/officeart/2005/8/layout/orgChart1"/>
    <dgm:cxn modelId="{3862647D-AF55-471E-9CD1-CD825680D68E}" srcId="{2BA39C2A-904D-4405-8928-6B61789DC0D3}" destId="{C78FB09B-D8EE-4D46-9ADF-E880EA41F96A}" srcOrd="8" destOrd="0" parTransId="{1A7A8613-FBA6-4B59-97C4-1FFAF858FE15}" sibTransId="{CBECA7F2-9BEF-43E8-8A4E-AFB6A115876D}"/>
    <dgm:cxn modelId="{99DD7C7E-E9DD-4C51-AF21-828264F430FE}" type="presOf" srcId="{2BA39C2A-904D-4405-8928-6B61789DC0D3}" destId="{536747B1-3D65-4ACB-8FD6-740E80E813AE}" srcOrd="1" destOrd="0" presId="urn:microsoft.com/office/officeart/2005/8/layout/orgChart1"/>
    <dgm:cxn modelId="{1749587F-2880-4F50-8B39-620CD7EF96D6}" srcId="{2BA39C2A-904D-4405-8928-6B61789DC0D3}" destId="{9A0BDB86-0012-414C-8BC5-F0A6AC23FB12}" srcOrd="2" destOrd="0" parTransId="{09DFDE5B-F3B7-41E3-A53F-C58FB4A52480}" sibTransId="{8F6EA10C-8B80-4619-96D8-7BE7CFC98243}"/>
    <dgm:cxn modelId="{9098947F-509B-4493-B3CF-42BE0B3E6176}" srcId="{4557B930-9146-4943-B44B-88282A3FB4C1}" destId="{59279CBF-D04A-402A-84FC-5E58633C9A0B}" srcOrd="6" destOrd="0" parTransId="{2A372BDD-5799-431B-8DCA-F98AD89981FE}" sibTransId="{A1AC6700-43C9-483A-937A-4F4A0E1CB65E}"/>
    <dgm:cxn modelId="{D3A0D781-C6C2-4BA9-A70B-650AAF0FAFCF}" type="presOf" srcId="{745B0B89-582F-42F1-BD61-A847E33CEEBB}" destId="{D0AB5473-3DF0-40BF-98DD-E84DBAD2DD04}" srcOrd="1" destOrd="0" presId="urn:microsoft.com/office/officeart/2005/8/layout/orgChart1"/>
    <dgm:cxn modelId="{DBDD3E82-BE49-4165-853D-E279A080D906}" type="presOf" srcId="{13D91AAD-88FF-405E-BC8C-5447752F8333}" destId="{CC070E5D-6BE6-44E8-9F55-DD388A51D7CC}" srcOrd="0" destOrd="0" presId="urn:microsoft.com/office/officeart/2005/8/layout/orgChart1"/>
    <dgm:cxn modelId="{42AD4C85-B15C-4497-86F5-36F889D3653C}" type="presOf" srcId="{E7CB020C-2ACB-424E-A12D-373D07123E18}" destId="{484C3D73-76DE-4140-AC91-B9D29DC69F37}" srcOrd="1" destOrd="0" presId="urn:microsoft.com/office/officeart/2005/8/layout/orgChart1"/>
    <dgm:cxn modelId="{9EE3A686-B2A7-4D7E-BE6F-2BF749550FE5}" srcId="{4557B930-9146-4943-B44B-88282A3FB4C1}" destId="{21AA3B32-2416-4CC1-B504-83CCF43B17F9}" srcOrd="8" destOrd="0" parTransId="{3D4BB0CA-EEA5-4E44-BFFD-FD833255584B}" sibTransId="{75B9602D-0C62-460C-9E74-DD6497DF75FA}"/>
    <dgm:cxn modelId="{66421487-AEDE-4C33-985C-593B98A40F36}" type="presOf" srcId="{1FB05E18-3EDC-4C70-B547-7C7E2161E2A5}" destId="{F2FDDEBE-A177-4C68-A847-80F9B014D4BE}" srcOrd="0" destOrd="0" presId="urn:microsoft.com/office/officeart/2005/8/layout/orgChart1"/>
    <dgm:cxn modelId="{9D3D9788-E9CB-4BE2-A1C3-7C2794420BC6}" srcId="{5157F5C8-F81E-4066-82FF-D480A2A2208B}" destId="{3E788EC8-AF05-4240-A504-E9D59E403C91}" srcOrd="3" destOrd="0" parTransId="{2A0B3FAD-F58A-4178-90B5-15907D2797AE}" sibTransId="{5EF34528-DEFD-4C6C-96DA-A55A1E82365E}"/>
    <dgm:cxn modelId="{65972C89-09A7-4658-8B11-B488414114D3}" type="presOf" srcId="{8A035767-0A21-436C-9985-FF1AEAA0EE46}" destId="{CD8D5DB2-DBB3-47AF-A215-BECDE49E6EC4}" srcOrd="0" destOrd="0" presId="urn:microsoft.com/office/officeart/2005/8/layout/orgChart1"/>
    <dgm:cxn modelId="{AFEE5A8B-8F56-453F-88D8-F31164D9526C}" type="presOf" srcId="{C203B208-036D-45F6-95D4-07E94952A9FB}" destId="{F5A14C6D-571F-4C8B-832B-65CF86E73B57}" srcOrd="1" destOrd="0" presId="urn:microsoft.com/office/officeart/2005/8/layout/orgChart1"/>
    <dgm:cxn modelId="{60AE548D-99FC-47E4-B2EC-13A639C8388C}" srcId="{A0EB9A09-1E99-4856-A2FC-47B4AF3C65A9}" destId="{E7CB020C-2ACB-424E-A12D-373D07123E18}" srcOrd="0" destOrd="0" parTransId="{8258893B-E620-4A68-B46A-3A31B07FE4D5}" sibTransId="{BD510CFF-6397-4039-AA25-8AA03F0CF38D}"/>
    <dgm:cxn modelId="{7056288E-5039-4C27-9B7F-2BDEBA63A48D}" type="presOf" srcId="{6F70B127-771C-464A-90D3-B81AA7AEC90D}" destId="{559D9A02-1A79-4CFB-A4CB-85F9BFD97809}" srcOrd="0" destOrd="0" presId="urn:microsoft.com/office/officeart/2005/8/layout/orgChart1"/>
    <dgm:cxn modelId="{9CC8BE91-07BF-42FE-8A09-BA55F4CFE34A}" srcId="{4557B930-9146-4943-B44B-88282A3FB4C1}" destId="{E97A399B-EB22-44A7-9176-32C303A63AB7}" srcOrd="7" destOrd="0" parTransId="{AAF5F130-F25C-4C49-B796-C86C5D667941}" sibTransId="{59DD0CD8-0E8B-4F5A-9DEA-21B4E16BAFE1}"/>
    <dgm:cxn modelId="{EF4B4D92-62E5-4C23-AFB8-CB5132B44214}" type="presOf" srcId="{13FBEBD9-5A5F-4BED-A7E0-8306218108A9}" destId="{7A7F5E25-615B-4F88-AF02-FB7F6ACAA32C}" srcOrd="0" destOrd="0" presId="urn:microsoft.com/office/officeart/2005/8/layout/orgChart1"/>
    <dgm:cxn modelId="{F607AE92-4912-42B1-A6E4-083A13807E62}" type="presOf" srcId="{E7CB020C-2ACB-424E-A12D-373D07123E18}" destId="{3ACDF8E7-08DC-43BF-9CB9-452C48051AFC}" srcOrd="0" destOrd="0" presId="urn:microsoft.com/office/officeart/2005/8/layout/orgChart1"/>
    <dgm:cxn modelId="{67F24C96-06ED-4531-A393-50AE37C7992C}" type="presOf" srcId="{3311F620-6BB8-41D1-A568-92B9A086FD9C}" destId="{3A4899FC-08E0-4E6D-B13B-B26B4238B6A4}" srcOrd="0" destOrd="0" presId="urn:microsoft.com/office/officeart/2005/8/layout/orgChart1"/>
    <dgm:cxn modelId="{A2F99697-A0E7-4E5E-ADA7-B9E8B2F22B7A}" type="presOf" srcId="{6A69E68D-2321-45F1-81C2-21D46145AA56}" destId="{E1CEB778-022F-40B5-B760-33AF761604CD}" srcOrd="0" destOrd="0" presId="urn:microsoft.com/office/officeart/2005/8/layout/orgChart1"/>
    <dgm:cxn modelId="{3519B198-C317-45DE-B9E2-216E94A6F064}" type="presOf" srcId="{9A0BDB86-0012-414C-8BC5-F0A6AC23FB12}" destId="{145CFB3B-C265-4A98-8320-E6C44E8D1868}" srcOrd="1" destOrd="0" presId="urn:microsoft.com/office/officeart/2005/8/layout/orgChart1"/>
    <dgm:cxn modelId="{7364639E-1BC1-4E61-9A4F-EE629E86E862}" srcId="{E7CB020C-2ACB-424E-A12D-373D07123E18}" destId="{8CA78B17-D77E-4334-81A7-6169C554B500}" srcOrd="3" destOrd="0" parTransId="{AAD8EC5A-88E7-43D7-9299-75A91D7F02A5}" sibTransId="{020C22E2-4B32-444A-8D51-C8E203635D1E}"/>
    <dgm:cxn modelId="{52E206A3-39CA-4DBA-9617-4C4F97E815C3}" type="presOf" srcId="{8F983BF8-F29E-4E55-BEA9-19486E3AF3B2}" destId="{2473868D-3B77-44FF-ADE8-2D0CAF3DA815}" srcOrd="1" destOrd="0" presId="urn:microsoft.com/office/officeart/2005/8/layout/orgChart1"/>
    <dgm:cxn modelId="{BA7216A3-AC7F-47AA-86E6-D96580EB1908}" type="presOf" srcId="{3E9ED550-E9A1-4C9F-AB8B-50D5C7F7EFC7}" destId="{58BE6CE8-81AC-464E-9D33-BE871E2B8555}" srcOrd="1" destOrd="0" presId="urn:microsoft.com/office/officeart/2005/8/layout/orgChart1"/>
    <dgm:cxn modelId="{973CE0A3-5428-4ED2-BA57-BF89D5D881FE}" type="presOf" srcId="{8F983BF8-F29E-4E55-BEA9-19486E3AF3B2}" destId="{3D99B282-A75A-435E-B59B-BB02B05A3533}" srcOrd="0" destOrd="0" presId="urn:microsoft.com/office/officeart/2005/8/layout/orgChart1"/>
    <dgm:cxn modelId="{30D35EA6-AEFB-435A-916F-1885D44F9AEC}" type="presOf" srcId="{A0EB9A09-1E99-4856-A2FC-47B4AF3C65A9}" destId="{D430491F-8011-4A28-9006-FBA0A0CDDC8C}" srcOrd="0" destOrd="0" presId="urn:microsoft.com/office/officeart/2005/8/layout/orgChart1"/>
    <dgm:cxn modelId="{93160DA8-2FAE-42D7-AAFA-EAEADF1954FC}" type="presOf" srcId="{F4FEF1BD-8E9F-480A-AB93-6E6218F80486}" destId="{6D804293-35E8-453A-AC7B-0D76195716EE}" srcOrd="0" destOrd="0" presId="urn:microsoft.com/office/officeart/2005/8/layout/orgChart1"/>
    <dgm:cxn modelId="{C640B3A8-3F93-489D-ABCD-D483EAB15751}" srcId="{E7CB020C-2ACB-424E-A12D-373D07123E18}" destId="{13D91AAD-88FF-405E-BC8C-5447752F8333}" srcOrd="5" destOrd="0" parTransId="{59ADB9DF-7505-45E9-93FF-E68E543CBED9}" sibTransId="{5BC4C4F3-077E-419B-B223-6B4733DB41D0}"/>
    <dgm:cxn modelId="{5D0A7AAA-8335-4302-A8E4-07994C53903E}" srcId="{4557B930-9146-4943-B44B-88282A3FB4C1}" destId="{ACCEEB7E-B9CE-42BB-B06B-507C6F20EE90}" srcOrd="0" destOrd="0" parTransId="{75F005E9-9533-4411-92F6-A9511F113497}" sibTransId="{17D09A43-DE06-461E-8301-9171C74059DB}"/>
    <dgm:cxn modelId="{0E85D3AB-4844-46E0-88D2-158B70A7076D}" srcId="{4557B930-9146-4943-B44B-88282A3FB4C1}" destId="{E16A6D5B-207B-4FDB-AA95-125D8A2D60FD}" srcOrd="2" destOrd="0" parTransId="{6A69E68D-2321-45F1-81C2-21D46145AA56}" sibTransId="{9F9FDCB1-A890-44D3-BE2F-91692DBFBD2C}"/>
    <dgm:cxn modelId="{23A95DAD-90D7-4C24-AE13-4D324DAF0CCD}" type="presOf" srcId="{BCCD7E9B-83B3-4DAB-9B05-852EB4055653}" destId="{E2DE7BF1-688F-411F-82FA-1280B371D86C}" srcOrd="0" destOrd="0" presId="urn:microsoft.com/office/officeart/2005/8/layout/orgChart1"/>
    <dgm:cxn modelId="{00F657AF-B815-4A47-AF75-3D6D50A25AD5}" type="presOf" srcId="{745B0B89-582F-42F1-BD61-A847E33CEEBB}" destId="{7FF0D4A6-B867-47AE-8750-64BC9CF92382}" srcOrd="0" destOrd="0" presId="urn:microsoft.com/office/officeart/2005/8/layout/orgChart1"/>
    <dgm:cxn modelId="{0C405FB0-BF09-4159-A652-91AF76B05868}" type="presOf" srcId="{8D3BE4F4-8320-46D5-9161-E865837309D3}" destId="{6FA466C0-62F0-45BB-94E7-2FBE2AE3D5BE}" srcOrd="0" destOrd="0" presId="urn:microsoft.com/office/officeart/2005/8/layout/orgChart1"/>
    <dgm:cxn modelId="{47ECAEB1-A9A6-47D4-8A3B-C1871ED2725D}" type="presOf" srcId="{A0C65AE3-2656-4FCA-91DB-72F60E7BEB02}" destId="{CC5337C5-7F1F-4C1B-95D5-000E7A82F5B4}" srcOrd="0" destOrd="0" presId="urn:microsoft.com/office/officeart/2005/8/layout/orgChart1"/>
    <dgm:cxn modelId="{859C39B7-1A3C-45E5-9F1D-6E2FC455B151}" srcId="{A475B776-EC04-4360-A344-0E0E4AB3E13A}" destId="{2BA39C2A-904D-4405-8928-6B61789DC0D3}" srcOrd="1" destOrd="0" parTransId="{1A433617-99E6-4EF9-89C1-FB877313BF0A}" sibTransId="{55A6C9C4-0ECB-4B20-B0C1-B7711E512A7A}"/>
    <dgm:cxn modelId="{935CA9B8-035F-4021-84B8-867B94F1723D}" type="presOf" srcId="{B898E3BF-852A-40B3-B7F5-67E42A09A66C}" destId="{0971B92C-AFEE-42F2-9EA8-A47477FCE85F}" srcOrd="0" destOrd="0" presId="urn:microsoft.com/office/officeart/2005/8/layout/orgChart1"/>
    <dgm:cxn modelId="{04BDD2B8-5F3E-4773-86AF-971C850B5DC9}" type="presOf" srcId="{02FAA98B-0419-4C09-B8E5-40F5F6050689}" destId="{92BBEF9B-CD17-463C-8985-4BA18EC89156}" srcOrd="0" destOrd="0" presId="urn:microsoft.com/office/officeart/2005/8/layout/orgChart1"/>
    <dgm:cxn modelId="{AC4284BA-941A-4893-B0AE-3BCF8E2EF625}" type="presOf" srcId="{B88D6B1A-AEDA-471B-A9BC-B71922239B93}" destId="{7D9134F1-5A69-4BF4-8451-140DA62479B0}" srcOrd="0" destOrd="0" presId="urn:microsoft.com/office/officeart/2005/8/layout/orgChart1"/>
    <dgm:cxn modelId="{FD1AD2BB-ED5E-4922-A8C5-41269BEFECE2}" type="presOf" srcId="{000803FF-ACB6-4482-ACAA-5E5A16EB03E0}" destId="{04B23964-63DA-474C-93F5-2FEDFD72B5CC}" srcOrd="0" destOrd="0" presId="urn:microsoft.com/office/officeart/2005/8/layout/orgChart1"/>
    <dgm:cxn modelId="{1318B2BE-16ED-4666-BCDF-5F0E420E86BB}" type="presOf" srcId="{C78FB09B-D8EE-4D46-9ADF-E880EA41F96A}" destId="{EFB9493E-2F5F-40D2-93D7-2DAC422D93EA}" srcOrd="0" destOrd="0" presId="urn:microsoft.com/office/officeart/2005/8/layout/orgChart1"/>
    <dgm:cxn modelId="{2632E1BE-44EE-4D24-99FC-F081EA48430B}" type="presOf" srcId="{9A0BDB86-0012-414C-8BC5-F0A6AC23FB12}" destId="{FE10D08B-3701-47AE-BE1B-A86FAAAD6062}" srcOrd="0" destOrd="0" presId="urn:microsoft.com/office/officeart/2005/8/layout/orgChart1"/>
    <dgm:cxn modelId="{4D8A22C2-597E-47AB-943D-7B07145E73F7}" srcId="{4557B930-9146-4943-B44B-88282A3FB4C1}" destId="{ACD2D707-DD6E-40E7-8C17-3913A4483FF7}" srcOrd="12" destOrd="0" parTransId="{C16124A7-337D-4E69-A6D0-96B9EDD18897}" sibTransId="{3BB55CF7-C49C-444A-9ECA-E354D32EC16A}"/>
    <dgm:cxn modelId="{FCA93AC5-0F75-408F-97BF-3206A294FEF4}" type="presOf" srcId="{F263D15D-C1C4-486E-B4C7-026A90DE9831}" destId="{3C834EF7-5E6C-44CF-B999-7C206A81AFEE}" srcOrd="0" destOrd="0" presId="urn:microsoft.com/office/officeart/2005/8/layout/orgChart1"/>
    <dgm:cxn modelId="{445AADC5-AD32-47F1-BBAF-9DDDDAA012D4}" type="presOf" srcId="{31DA99A3-48ED-4018-9208-A4CFD3EDF908}" destId="{758BA959-658B-4F65-A105-D78B977F9F17}" srcOrd="0" destOrd="0" presId="urn:microsoft.com/office/officeart/2005/8/layout/orgChart1"/>
    <dgm:cxn modelId="{A5470EC8-EEC7-4C9E-A656-9E1C352F2197}" srcId="{4557B930-9146-4943-B44B-88282A3FB4C1}" destId="{E4612F09-5BA5-4A23-AC60-C73432F13B14}" srcOrd="1" destOrd="0" parTransId="{A0C65AE3-2656-4FCA-91DB-72F60E7BEB02}" sibTransId="{7F6C0341-A262-499A-9648-D8EBA8D84FB0}"/>
    <dgm:cxn modelId="{BEF78DC8-68D9-434F-9580-20387C890961}" type="presOf" srcId="{E16A6D5B-207B-4FDB-AA95-125D8A2D60FD}" destId="{02EFBCDF-01EF-4813-A36B-D44F35A8278A}" srcOrd="1" destOrd="0" presId="urn:microsoft.com/office/officeart/2005/8/layout/orgChart1"/>
    <dgm:cxn modelId="{DE83CEC8-3029-4E05-9258-D02EC63C3310}" type="presOf" srcId="{9BDB67B4-CABF-449B-B37F-496DE748B2FD}" destId="{64352842-3F97-4226-A55D-A9F1CBEC949C}" srcOrd="1" destOrd="0" presId="urn:microsoft.com/office/officeart/2005/8/layout/orgChart1"/>
    <dgm:cxn modelId="{109B95CA-E7B8-4B93-BD6E-E7428E59FDFF}" type="presOf" srcId="{B73C2710-DB2E-46EB-A789-DA21C51DB957}" destId="{4289DABA-DBA5-4976-AA78-4050C3A471DF}" srcOrd="0" destOrd="0" presId="urn:microsoft.com/office/officeart/2005/8/layout/orgChart1"/>
    <dgm:cxn modelId="{C3799ACA-D3B8-47DB-BB42-2011DA73F3DA}" type="presOf" srcId="{2416152C-11D8-4F55-9ED0-CA61C8F340A3}" destId="{F25D03C5-9195-485C-8DFA-CC5BC5B0E051}" srcOrd="0" destOrd="0" presId="urn:microsoft.com/office/officeart/2005/8/layout/orgChart1"/>
    <dgm:cxn modelId="{B721A7CA-AA69-4495-B828-54928C2CBACB}" type="presOf" srcId="{FFA47D5D-F6C2-41C5-A60E-3649831E8265}" destId="{32144CC1-140E-4A8E-AE77-8FCA4A6D2B9D}" srcOrd="1" destOrd="0" presId="urn:microsoft.com/office/officeart/2005/8/layout/orgChart1"/>
    <dgm:cxn modelId="{1E81B4CA-D2E6-4BCA-B1B9-8220A326D4B3}" type="presOf" srcId="{B7C2926F-C088-4C02-BEF7-E61969A36853}" destId="{3E5F0EFF-48EA-4851-AF9D-46ED426727C5}" srcOrd="0" destOrd="0" presId="urn:microsoft.com/office/officeart/2005/8/layout/orgChart1"/>
    <dgm:cxn modelId="{03BDABCD-5EF1-4E4E-BD2B-F4F2262F3154}" type="presOf" srcId="{A475B776-EC04-4360-A344-0E0E4AB3E13A}" destId="{7D7D6E47-D018-457A-A556-73EE14142AEE}" srcOrd="1" destOrd="0" presId="urn:microsoft.com/office/officeart/2005/8/layout/orgChart1"/>
    <dgm:cxn modelId="{0ECD90CE-991D-43A7-905E-4E5B96597BFD}" type="presOf" srcId="{1A7A8613-FBA6-4B59-97C4-1FFAF858FE15}" destId="{F5D0DCFE-7066-4377-A190-2AAA4EE15F73}" srcOrd="0" destOrd="0" presId="urn:microsoft.com/office/officeart/2005/8/layout/orgChart1"/>
    <dgm:cxn modelId="{097546D1-8BB6-484B-AD65-7458B9FB8B8A}" type="presOf" srcId="{ACCEEB7E-B9CE-42BB-B06B-507C6F20EE90}" destId="{3AED6C1F-708B-45B3-873B-7E94B7F80C24}" srcOrd="0" destOrd="0" presId="urn:microsoft.com/office/officeart/2005/8/layout/orgChart1"/>
    <dgm:cxn modelId="{BE8244D3-7C29-4790-8BB5-7CA27339D198}" srcId="{4557B930-9146-4943-B44B-88282A3FB4C1}" destId="{C67AF40B-02EE-4E02-BA2B-9CFFA83941B8}" srcOrd="9" destOrd="0" parTransId="{B7C2926F-C088-4C02-BEF7-E61969A36853}" sibTransId="{CE153A8F-42DF-4CD5-9C4D-B1A9731F0785}"/>
    <dgm:cxn modelId="{9BC829D4-1B2F-45BD-9D11-FE7D22D91CF8}" srcId="{4557B930-9146-4943-B44B-88282A3FB4C1}" destId="{6E03826B-A151-4864-8662-B1E6B8FFD41B}" srcOrd="5" destOrd="0" parTransId="{030C80E4-C4D6-4E8A-9B10-FE3A6F71604E}" sibTransId="{69A885C9-D21A-4584-8E16-A958CB949C28}"/>
    <dgm:cxn modelId="{61A022D7-4EF4-4C97-897D-C6BE3756CF79}" srcId="{5157F5C8-F81E-4066-82FF-D480A2A2208B}" destId="{B88D6B1A-AEDA-471B-A9BC-B71922239B93}" srcOrd="0" destOrd="0" parTransId="{8A035767-0A21-436C-9985-FF1AEAA0EE46}" sibTransId="{DF6A23EC-A55E-4F36-85BA-E20378928FC4}"/>
    <dgm:cxn modelId="{844B73D7-7BCE-4C0E-84D6-637F8E8D5934}" type="presOf" srcId="{1BEE0C13-420A-42E7-B31A-7C23D093C4FD}" destId="{0E77BCDB-0AB9-455A-9F98-21377C994F1C}" srcOrd="1" destOrd="0" presId="urn:microsoft.com/office/officeart/2005/8/layout/orgChart1"/>
    <dgm:cxn modelId="{5E6430D9-A569-4897-9323-A33672A21145}" type="presOf" srcId="{EA21F948-1FBE-4E8B-A56E-1EAAB516B43C}" destId="{8D3331DC-B05A-4817-AA0C-1F30B28983F0}" srcOrd="0" destOrd="0" presId="urn:microsoft.com/office/officeart/2005/8/layout/orgChart1"/>
    <dgm:cxn modelId="{DFAFA2D9-8220-4F0C-9502-E6738BD54B9B}" type="presOf" srcId="{21AA3B32-2416-4CC1-B504-83CCF43B17F9}" destId="{7ABC2C30-9D36-483F-A0B2-B5856223C177}" srcOrd="0" destOrd="0" presId="urn:microsoft.com/office/officeart/2005/8/layout/orgChart1"/>
    <dgm:cxn modelId="{AFFD18DA-5D90-47FF-AD54-231C2729CDA3}" type="presOf" srcId="{1C665320-E36C-4DB7-B577-19855258CE79}" destId="{4E2353F4-443C-43C6-BCF0-E29B827B5F73}" srcOrd="0" destOrd="0" presId="urn:microsoft.com/office/officeart/2005/8/layout/orgChart1"/>
    <dgm:cxn modelId="{516D2ADB-2491-43DC-AB6D-B6D6B58E094F}" type="presOf" srcId="{972FC6CB-8CA5-491B-A26D-7D23B70AD28B}" destId="{0E03D8D9-A021-4BE0-B93B-00BD090E1E7C}" srcOrd="0" destOrd="0" presId="urn:microsoft.com/office/officeart/2005/8/layout/orgChart1"/>
    <dgm:cxn modelId="{287D13DD-AAB7-4CCB-BDF5-06DB8B044A59}" srcId="{A475B776-EC04-4360-A344-0E0E4AB3E13A}" destId="{5157F5C8-F81E-4066-82FF-D480A2A2208B}" srcOrd="2" destOrd="0" parTransId="{13FBEBD9-5A5F-4BED-A7E0-8306218108A9}" sibTransId="{B4C9ACC2-794D-4EAA-90D8-ACE5F9B6EA76}"/>
    <dgm:cxn modelId="{AA0082DD-3DF9-4748-93B3-3807A8BB2095}" type="presOf" srcId="{B4034A65-91E6-4059-B302-5C0EC050C895}" destId="{070EB909-18D7-4DAB-AC24-D366D93A0412}" srcOrd="0" destOrd="0" presId="urn:microsoft.com/office/officeart/2005/8/layout/orgChart1"/>
    <dgm:cxn modelId="{7171D1DE-8A81-412D-A972-9ED1D5C9DA48}" type="presOf" srcId="{59279CBF-D04A-402A-84FC-5E58633C9A0B}" destId="{FCFD60AA-9122-4BBE-B862-2863B6FA984F}" srcOrd="0" destOrd="0" presId="urn:microsoft.com/office/officeart/2005/8/layout/orgChart1"/>
    <dgm:cxn modelId="{542315DF-D2A4-447E-A310-A5B39883F862}" type="presOf" srcId="{3E9ED550-E9A1-4C9F-AB8B-50D5C7F7EFC7}" destId="{EE812773-053A-4DD7-8F91-72BEE93B8B42}" srcOrd="0" destOrd="0" presId="urn:microsoft.com/office/officeart/2005/8/layout/orgChart1"/>
    <dgm:cxn modelId="{4791A9E5-7BC2-4EE0-85E8-E3ADDED0DD6C}" type="presOf" srcId="{D3FF4DED-C9FB-4457-885A-E91CED2DA4E4}" destId="{7CF255A0-236D-4925-B7B8-60A808EBCB94}" srcOrd="1" destOrd="0" presId="urn:microsoft.com/office/officeart/2005/8/layout/orgChart1"/>
    <dgm:cxn modelId="{B36BF4E5-366B-4D90-ABD9-53794EC4FF05}" srcId="{4557B930-9146-4943-B44B-88282A3FB4C1}" destId="{D3FF4DED-C9FB-4457-885A-E91CED2DA4E4}" srcOrd="13" destOrd="0" parTransId="{14588B15-331F-4991-97F3-9CE3C52B4413}" sibTransId="{CF6E14AA-3D50-41C2-94B8-D21BDF74EDF7}"/>
    <dgm:cxn modelId="{5B6306E6-1FA4-422B-8928-E5A7CA5E0820}" srcId="{2BA39C2A-904D-4405-8928-6B61789DC0D3}" destId="{BCCD7E9B-83B3-4DAB-9B05-852EB4055653}" srcOrd="3" destOrd="0" parTransId="{1C665320-E36C-4DB7-B577-19855258CE79}" sibTransId="{6C30E4AE-A540-45CB-B39B-5BD0CD4655F9}"/>
    <dgm:cxn modelId="{FC40D1E8-E428-464D-AA9A-60314557D805}" type="presOf" srcId="{E97A399B-EB22-44A7-9176-32C303A63AB7}" destId="{CD0505EE-CAA5-4F5A-9B02-8C55213FA5D7}" srcOrd="0" destOrd="0" presId="urn:microsoft.com/office/officeart/2005/8/layout/orgChart1"/>
    <dgm:cxn modelId="{985103EA-1AB1-497D-BC95-9C238FB536DA}" type="presOf" srcId="{59279CBF-D04A-402A-84FC-5E58633C9A0B}" destId="{18AE466F-1DB9-48EE-B74E-42868C8EDFB1}" srcOrd="1" destOrd="0" presId="urn:microsoft.com/office/officeart/2005/8/layout/orgChart1"/>
    <dgm:cxn modelId="{466C45EE-F803-4028-8F4F-E86DD6AD66D4}" type="presOf" srcId="{4557B930-9146-4943-B44B-88282A3FB4C1}" destId="{88C0B5F8-0A82-4AFD-856B-0A075947A735}" srcOrd="1" destOrd="0" presId="urn:microsoft.com/office/officeart/2005/8/layout/orgChart1"/>
    <dgm:cxn modelId="{20DDE6EE-B0DD-4A1D-8609-5F51F137F3C4}" type="presOf" srcId="{B898E3BF-852A-40B3-B7F5-67E42A09A66C}" destId="{9B674DD8-6CE8-4AC1-AEA9-64F39EF9F85D}" srcOrd="1" destOrd="0" presId="urn:microsoft.com/office/officeart/2005/8/layout/orgChart1"/>
    <dgm:cxn modelId="{40A977EF-817D-4FE1-A51D-EE6A16E4752E}" srcId="{E7CB020C-2ACB-424E-A12D-373D07123E18}" destId="{1FB05E18-3EDC-4C70-B547-7C7E2161E2A5}" srcOrd="0" destOrd="0" parTransId="{3AE5DAFE-FD7A-492F-B294-F9D73CDE1533}" sibTransId="{7D2C1CF7-CB77-41A7-88C6-E7289D3040C4}"/>
    <dgm:cxn modelId="{B78674F0-7F26-427F-B942-1CE867AB9C81}" srcId="{5157F5C8-F81E-4066-82FF-D480A2A2208B}" destId="{3E9ED550-E9A1-4C9F-AB8B-50D5C7F7EFC7}" srcOrd="4" destOrd="0" parTransId="{90C75CD0-3A4A-4DC4-B110-53ED8A610119}" sibTransId="{FD99C636-A1E1-427B-83E8-ABC85BCD549D}"/>
    <dgm:cxn modelId="{0D15AEF1-446E-4EE7-8AC8-92EB1C1BA7CC}" srcId="{2BA39C2A-904D-4405-8928-6B61789DC0D3}" destId="{000803FF-ACB6-4482-ACAA-5E5A16EB03E0}" srcOrd="1" destOrd="0" parTransId="{9285DE22-41A2-4C10-BF4E-A4EDED729CDD}" sibTransId="{B08710E1-2769-4D66-B676-F8746BC2983B}"/>
    <dgm:cxn modelId="{44EA48F7-DCAC-4A00-9963-9479A6A4C32E}" type="presOf" srcId="{A475B776-EC04-4360-A344-0E0E4AB3E13A}" destId="{3D3B1789-EC92-41B8-9766-FFEF8F6A9C3B}" srcOrd="0" destOrd="0" presId="urn:microsoft.com/office/officeart/2005/8/layout/orgChart1"/>
    <dgm:cxn modelId="{6C2177F7-5885-47CB-821A-5FDB463091F7}" type="presOf" srcId="{030EACC4-0033-407F-AEFC-734EDC50B0B3}" destId="{E811BEF2-44CA-4A99-9FE9-414BA903A755}" srcOrd="0" destOrd="0" presId="urn:microsoft.com/office/officeart/2005/8/layout/orgChart1"/>
    <dgm:cxn modelId="{FEF06FF8-EE0B-42E5-AFB3-F52B29E45DD6}" type="presOf" srcId="{5157F5C8-F81E-4066-82FF-D480A2A2208B}" destId="{2935C457-66F2-49A2-B4D2-E483AEDF3AFF}" srcOrd="1" destOrd="0" presId="urn:microsoft.com/office/officeart/2005/8/layout/orgChart1"/>
    <dgm:cxn modelId="{F81082F9-ADA4-4F3E-9C87-6ACC2EDE0A24}" type="presOf" srcId="{A138BD86-4F2F-4758-981D-C999D032BB9B}" destId="{C2667E91-20F6-4755-8712-F08DC828B567}" srcOrd="0" destOrd="0" presId="urn:microsoft.com/office/officeart/2005/8/layout/orgChart1"/>
    <dgm:cxn modelId="{D58759FA-1D41-4DDA-B62B-B13FC44DB6E3}" type="presOf" srcId="{C67AF40B-02EE-4E02-BA2B-9CFFA83941B8}" destId="{9E76A905-1EF4-4068-A4AF-C126EF36B7D5}" srcOrd="1" destOrd="0" presId="urn:microsoft.com/office/officeart/2005/8/layout/orgChart1"/>
    <dgm:cxn modelId="{EEDC49FB-6F6F-4323-AA8C-53699C1BBB6D}" type="presOf" srcId="{3E788EC8-AF05-4240-A504-E9D59E403C91}" destId="{333ECC0E-4593-470D-ACDE-7DBB8E10D70B}" srcOrd="0" destOrd="0" presId="urn:microsoft.com/office/officeart/2005/8/layout/orgChart1"/>
    <dgm:cxn modelId="{362971FB-D782-48AB-B346-1848F1A51A6F}" srcId="{972FC6CB-8CA5-491B-A26D-7D23B70AD28B}" destId="{A475B776-EC04-4360-A344-0E0E4AB3E13A}" srcOrd="0" destOrd="0" parTransId="{59D4201E-C7EC-48DF-B12A-0FC2F5F315D4}" sibTransId="{0A0C2BFF-4421-4003-9BB9-BE1F2C986A8D}"/>
    <dgm:cxn modelId="{671975FC-7213-4D8D-9634-77D88B5584B1}" type="presOf" srcId="{5A1E4406-A073-4926-8810-6F69A4F50588}" destId="{69668C0D-EFC4-42A4-BA76-E392CD731E12}" srcOrd="0" destOrd="0" presId="urn:microsoft.com/office/officeart/2005/8/layout/orgChart1"/>
    <dgm:cxn modelId="{0CE1C5FC-123B-4557-8D40-95A6B28C07BD}" type="presOf" srcId="{ACD2D707-DD6E-40E7-8C17-3913A4483FF7}" destId="{E26E305B-2A05-404A-A45B-738F3B50C8A1}" srcOrd="1" destOrd="0" presId="urn:microsoft.com/office/officeart/2005/8/layout/orgChart1"/>
    <dgm:cxn modelId="{51848B95-52F6-4017-B1EE-29C768C04E04}" type="presParOf" srcId="{0E03D8D9-A021-4BE0-B93B-00BD090E1E7C}" destId="{917B486F-D4D8-4F6B-B380-ABF0B4BBBC12}" srcOrd="0" destOrd="0" presId="urn:microsoft.com/office/officeart/2005/8/layout/orgChart1"/>
    <dgm:cxn modelId="{7D761358-9778-45CD-8B71-07E51D140B47}" type="presParOf" srcId="{917B486F-D4D8-4F6B-B380-ABF0B4BBBC12}" destId="{2B82DBD6-0D1F-4871-8E2C-35FDF265526A}" srcOrd="0" destOrd="0" presId="urn:microsoft.com/office/officeart/2005/8/layout/orgChart1"/>
    <dgm:cxn modelId="{F05CD55B-BF8B-465D-8463-0F38D4D056FD}" type="presParOf" srcId="{2B82DBD6-0D1F-4871-8E2C-35FDF265526A}" destId="{3D3B1789-EC92-41B8-9766-FFEF8F6A9C3B}" srcOrd="0" destOrd="0" presId="urn:microsoft.com/office/officeart/2005/8/layout/orgChart1"/>
    <dgm:cxn modelId="{EE6DB9AB-2A66-4B31-BE21-54CAD621D3B1}" type="presParOf" srcId="{2B82DBD6-0D1F-4871-8E2C-35FDF265526A}" destId="{7D7D6E47-D018-457A-A556-73EE14142AEE}" srcOrd="1" destOrd="0" presId="urn:microsoft.com/office/officeart/2005/8/layout/orgChart1"/>
    <dgm:cxn modelId="{E2C958D5-FA47-4440-983E-91471B5715AC}" type="presParOf" srcId="{917B486F-D4D8-4F6B-B380-ABF0B4BBBC12}" destId="{BA957287-A841-466C-9AB9-5C028B34B2AC}" srcOrd="1" destOrd="0" presId="urn:microsoft.com/office/officeart/2005/8/layout/orgChart1"/>
    <dgm:cxn modelId="{89FE19C0-189B-4FEF-989A-0AF172EF7626}" type="presParOf" srcId="{BA957287-A841-466C-9AB9-5C028B34B2AC}" destId="{E7885EC8-54FE-4C3B-A8C6-EB96CEC9B634}" srcOrd="0" destOrd="0" presId="urn:microsoft.com/office/officeart/2005/8/layout/orgChart1"/>
    <dgm:cxn modelId="{A2754F75-485A-44AB-AC42-C304F1D15ED4}" type="presParOf" srcId="{BA957287-A841-466C-9AB9-5C028B34B2AC}" destId="{FC021FB4-CDB0-4665-86DD-00A144805A49}" srcOrd="1" destOrd="0" presId="urn:microsoft.com/office/officeart/2005/8/layout/orgChart1"/>
    <dgm:cxn modelId="{BF0F3B31-367A-4466-B67A-E27B0D81212F}" type="presParOf" srcId="{FC021FB4-CDB0-4665-86DD-00A144805A49}" destId="{EBED2BE3-9A80-4F3D-B25B-45CB645C4F72}" srcOrd="0" destOrd="0" presId="urn:microsoft.com/office/officeart/2005/8/layout/orgChart1"/>
    <dgm:cxn modelId="{98B381AD-CF78-4307-8073-471E7B5C3EF3}" type="presParOf" srcId="{EBED2BE3-9A80-4F3D-B25B-45CB645C4F72}" destId="{5233C549-6FFC-4F71-A7E2-7F6C7DA300BB}" srcOrd="0" destOrd="0" presId="urn:microsoft.com/office/officeart/2005/8/layout/orgChart1"/>
    <dgm:cxn modelId="{A1140578-2669-4FE7-A9FA-9C36B9A31D87}" type="presParOf" srcId="{EBED2BE3-9A80-4F3D-B25B-45CB645C4F72}" destId="{1E26FD0C-91FC-4088-96C3-C4198A9CD323}" srcOrd="1" destOrd="0" presId="urn:microsoft.com/office/officeart/2005/8/layout/orgChart1"/>
    <dgm:cxn modelId="{D5C85DC6-6AB1-452E-88D8-1993C7727C5F}" type="presParOf" srcId="{FC021FB4-CDB0-4665-86DD-00A144805A49}" destId="{A12DF42E-5D45-4DE8-8CDE-B0E157A2722F}" srcOrd="1" destOrd="0" presId="urn:microsoft.com/office/officeart/2005/8/layout/orgChart1"/>
    <dgm:cxn modelId="{3565ABEC-5D0C-4610-94B4-8477B54681B2}" type="presParOf" srcId="{A12DF42E-5D45-4DE8-8CDE-B0E157A2722F}" destId="{39576DDF-0633-4BD0-9295-A56A6B5005B9}" srcOrd="0" destOrd="0" presId="urn:microsoft.com/office/officeart/2005/8/layout/orgChart1"/>
    <dgm:cxn modelId="{72F8BAC3-D91D-4FEC-871D-E71331F50195}" type="presParOf" srcId="{A12DF42E-5D45-4DE8-8CDE-B0E157A2722F}" destId="{CBDC1A00-C7E0-48EA-B1EF-4B4FFE473CD1}" srcOrd="1" destOrd="0" presId="urn:microsoft.com/office/officeart/2005/8/layout/orgChart1"/>
    <dgm:cxn modelId="{6BEC801A-3964-4204-B6D1-6200429BADC6}" type="presParOf" srcId="{CBDC1A00-C7E0-48EA-B1EF-4B4FFE473CD1}" destId="{96CDFE79-6956-42A2-AE61-98977829DB37}" srcOrd="0" destOrd="0" presId="urn:microsoft.com/office/officeart/2005/8/layout/orgChart1"/>
    <dgm:cxn modelId="{910325D7-364B-4C1A-AC89-B7DAC33981CF}" type="presParOf" srcId="{96CDFE79-6956-42A2-AE61-98977829DB37}" destId="{E27F7CF3-295E-4EE3-8FA0-D9018BD06F7F}" srcOrd="0" destOrd="0" presId="urn:microsoft.com/office/officeart/2005/8/layout/orgChart1"/>
    <dgm:cxn modelId="{1FB90135-520C-4F1E-8288-A80BC64A2948}" type="presParOf" srcId="{96CDFE79-6956-42A2-AE61-98977829DB37}" destId="{88C0B5F8-0A82-4AFD-856B-0A075947A735}" srcOrd="1" destOrd="0" presId="urn:microsoft.com/office/officeart/2005/8/layout/orgChart1"/>
    <dgm:cxn modelId="{532DC30C-CF60-4255-98F6-1BC9B9094C81}" type="presParOf" srcId="{CBDC1A00-C7E0-48EA-B1EF-4B4FFE473CD1}" destId="{2AD26073-D5D4-4F3C-9654-E20C1DA5DCB8}" srcOrd="1" destOrd="0" presId="urn:microsoft.com/office/officeart/2005/8/layout/orgChart1"/>
    <dgm:cxn modelId="{9CBCFEDE-231B-4D11-B497-2A20BAE691F6}" type="presParOf" srcId="{2AD26073-D5D4-4F3C-9654-E20C1DA5DCB8}" destId="{F84D5295-B0A3-4110-B6EB-15BF67EDC64D}" srcOrd="0" destOrd="0" presId="urn:microsoft.com/office/officeart/2005/8/layout/orgChart1"/>
    <dgm:cxn modelId="{81885CAF-BFFA-473E-9E8D-396DC94350FE}" type="presParOf" srcId="{2AD26073-D5D4-4F3C-9654-E20C1DA5DCB8}" destId="{76BD479A-09F8-49A0-9075-30E8DCE36A10}" srcOrd="1" destOrd="0" presId="urn:microsoft.com/office/officeart/2005/8/layout/orgChart1"/>
    <dgm:cxn modelId="{1BD41B11-1FBF-4972-ADEA-9FD2DEE77594}" type="presParOf" srcId="{76BD479A-09F8-49A0-9075-30E8DCE36A10}" destId="{7F8F3CE8-C703-46EF-A8B8-EA39127B9322}" srcOrd="0" destOrd="0" presId="urn:microsoft.com/office/officeart/2005/8/layout/orgChart1"/>
    <dgm:cxn modelId="{4E25D24C-8FAA-4946-BE55-E15EF88177E1}" type="presParOf" srcId="{7F8F3CE8-C703-46EF-A8B8-EA39127B9322}" destId="{3AED6C1F-708B-45B3-873B-7E94B7F80C24}" srcOrd="0" destOrd="0" presId="urn:microsoft.com/office/officeart/2005/8/layout/orgChart1"/>
    <dgm:cxn modelId="{8FB2AEBF-9DA5-46B9-86E2-B8EF7F65BE1A}" type="presParOf" srcId="{7F8F3CE8-C703-46EF-A8B8-EA39127B9322}" destId="{E7ECFF09-BCF6-40A7-A69A-07E80AF66AFB}" srcOrd="1" destOrd="0" presId="urn:microsoft.com/office/officeart/2005/8/layout/orgChart1"/>
    <dgm:cxn modelId="{5CBA0C00-2CDA-4DF3-AE4E-1EA34AF2626B}" type="presParOf" srcId="{76BD479A-09F8-49A0-9075-30E8DCE36A10}" destId="{9F4F9CEC-E8B6-4249-B64E-18DFB08A4037}" srcOrd="1" destOrd="0" presId="urn:microsoft.com/office/officeart/2005/8/layout/orgChart1"/>
    <dgm:cxn modelId="{F1DBE6AB-0D4B-48CC-A0DA-F0B2D0518360}" type="presParOf" srcId="{76BD479A-09F8-49A0-9075-30E8DCE36A10}" destId="{DAD5715C-E4DA-40F1-91F2-32ABCAF3F030}" srcOrd="2" destOrd="0" presId="urn:microsoft.com/office/officeart/2005/8/layout/orgChart1"/>
    <dgm:cxn modelId="{44A17189-818E-4E3C-9F0E-F443E2C67F50}" type="presParOf" srcId="{2AD26073-D5D4-4F3C-9654-E20C1DA5DCB8}" destId="{CC5337C5-7F1F-4C1B-95D5-000E7A82F5B4}" srcOrd="2" destOrd="0" presId="urn:microsoft.com/office/officeart/2005/8/layout/orgChart1"/>
    <dgm:cxn modelId="{8D799FF1-CD4D-45F3-BF04-75EA8CF0E190}" type="presParOf" srcId="{2AD26073-D5D4-4F3C-9654-E20C1DA5DCB8}" destId="{B8AACAAA-5114-48CA-A5CA-93B25ABFA8FB}" srcOrd="3" destOrd="0" presId="urn:microsoft.com/office/officeart/2005/8/layout/orgChart1"/>
    <dgm:cxn modelId="{DCDA155F-5E0A-4061-8638-846248DF8FF6}" type="presParOf" srcId="{B8AACAAA-5114-48CA-A5CA-93B25ABFA8FB}" destId="{2F7A0140-BAAB-41E3-ABB4-75828BEE4226}" srcOrd="0" destOrd="0" presId="urn:microsoft.com/office/officeart/2005/8/layout/orgChart1"/>
    <dgm:cxn modelId="{46012810-7ACC-4F0C-B5B4-36CB41493694}" type="presParOf" srcId="{2F7A0140-BAAB-41E3-ABB4-75828BEE4226}" destId="{62E3C299-C574-4112-9D84-E50565F2CE89}" srcOrd="0" destOrd="0" presId="urn:microsoft.com/office/officeart/2005/8/layout/orgChart1"/>
    <dgm:cxn modelId="{1512E9D5-DACC-4D3A-ACEB-25B8A3DC2579}" type="presParOf" srcId="{2F7A0140-BAAB-41E3-ABB4-75828BEE4226}" destId="{4E4ED571-F696-46DE-9228-484A03ACA2A2}" srcOrd="1" destOrd="0" presId="urn:microsoft.com/office/officeart/2005/8/layout/orgChart1"/>
    <dgm:cxn modelId="{0BA3A70E-F8CA-4256-9777-35638830C341}" type="presParOf" srcId="{B8AACAAA-5114-48CA-A5CA-93B25ABFA8FB}" destId="{EC31DA62-244F-44D0-8DA0-2CC42E9BB254}" srcOrd="1" destOrd="0" presId="urn:microsoft.com/office/officeart/2005/8/layout/orgChart1"/>
    <dgm:cxn modelId="{5051859F-0B3E-4A75-85CE-A4DC213D1969}" type="presParOf" srcId="{B8AACAAA-5114-48CA-A5CA-93B25ABFA8FB}" destId="{7B4239B8-588C-4D08-8E94-26D24F606FF9}" srcOrd="2" destOrd="0" presId="urn:microsoft.com/office/officeart/2005/8/layout/orgChart1"/>
    <dgm:cxn modelId="{919542E3-F0C2-4259-A384-7FCA65C096D9}" type="presParOf" srcId="{2AD26073-D5D4-4F3C-9654-E20C1DA5DCB8}" destId="{E1CEB778-022F-40B5-B760-33AF761604CD}" srcOrd="4" destOrd="0" presId="urn:microsoft.com/office/officeart/2005/8/layout/orgChart1"/>
    <dgm:cxn modelId="{48EF3C06-A09E-48F9-9506-CBD47AF90BFB}" type="presParOf" srcId="{2AD26073-D5D4-4F3C-9654-E20C1DA5DCB8}" destId="{ABEE40A7-E125-4E94-BF3D-086AE23B6FEA}" srcOrd="5" destOrd="0" presId="urn:microsoft.com/office/officeart/2005/8/layout/orgChart1"/>
    <dgm:cxn modelId="{F278AA1A-4C09-4D3A-B9E2-22785141F211}" type="presParOf" srcId="{ABEE40A7-E125-4E94-BF3D-086AE23B6FEA}" destId="{FE3C0BA9-31EF-43AF-96E2-80BF9C99BF8E}" srcOrd="0" destOrd="0" presId="urn:microsoft.com/office/officeart/2005/8/layout/orgChart1"/>
    <dgm:cxn modelId="{6C97CD0D-8366-4BC5-8856-1AF6391D657F}" type="presParOf" srcId="{FE3C0BA9-31EF-43AF-96E2-80BF9C99BF8E}" destId="{713C4AE1-76D0-4AA8-97A2-D526185FFB7B}" srcOrd="0" destOrd="0" presId="urn:microsoft.com/office/officeart/2005/8/layout/orgChart1"/>
    <dgm:cxn modelId="{D2518031-D7BE-4589-AF2E-9679C46C375E}" type="presParOf" srcId="{FE3C0BA9-31EF-43AF-96E2-80BF9C99BF8E}" destId="{02EFBCDF-01EF-4813-A36B-D44F35A8278A}" srcOrd="1" destOrd="0" presId="urn:microsoft.com/office/officeart/2005/8/layout/orgChart1"/>
    <dgm:cxn modelId="{4734A25B-96CA-4546-B8C6-595BF8249ED9}" type="presParOf" srcId="{ABEE40A7-E125-4E94-BF3D-086AE23B6FEA}" destId="{433E8B57-5E33-466F-A541-2794DA7C5B73}" srcOrd="1" destOrd="0" presId="urn:microsoft.com/office/officeart/2005/8/layout/orgChart1"/>
    <dgm:cxn modelId="{C970A1C6-FB9A-4ED3-B598-5361B7B0F8FD}" type="presParOf" srcId="{ABEE40A7-E125-4E94-BF3D-086AE23B6FEA}" destId="{1FDC4281-2A16-468B-8E3C-A13FD0957EB8}" srcOrd="2" destOrd="0" presId="urn:microsoft.com/office/officeart/2005/8/layout/orgChart1"/>
    <dgm:cxn modelId="{F02CD179-EE1A-4E39-89DA-49DC30E4EF54}" type="presParOf" srcId="{2AD26073-D5D4-4F3C-9654-E20C1DA5DCB8}" destId="{4289DABA-DBA5-4976-AA78-4050C3A471DF}" srcOrd="6" destOrd="0" presId="urn:microsoft.com/office/officeart/2005/8/layout/orgChart1"/>
    <dgm:cxn modelId="{FE349690-CDE5-422E-AE8C-A81A381D4E02}" type="presParOf" srcId="{2AD26073-D5D4-4F3C-9654-E20C1DA5DCB8}" destId="{5504E7CD-5369-472A-AB54-ADD0ADBEF99B}" srcOrd="7" destOrd="0" presId="urn:microsoft.com/office/officeart/2005/8/layout/orgChart1"/>
    <dgm:cxn modelId="{9638D404-E287-4E42-BF6C-53498D9179BE}" type="presParOf" srcId="{5504E7CD-5369-472A-AB54-ADD0ADBEF99B}" destId="{742A1B74-E080-4BC2-ABC0-6D2FF0F6B1C6}" srcOrd="0" destOrd="0" presId="urn:microsoft.com/office/officeart/2005/8/layout/orgChart1"/>
    <dgm:cxn modelId="{800C8F30-2E1A-4639-AE66-7FB565D2FE0E}" type="presParOf" srcId="{742A1B74-E080-4BC2-ABC0-6D2FF0F6B1C6}" destId="{3D99B282-A75A-435E-B59B-BB02B05A3533}" srcOrd="0" destOrd="0" presId="urn:microsoft.com/office/officeart/2005/8/layout/orgChart1"/>
    <dgm:cxn modelId="{E7910385-69C0-410C-8836-90B673D0011E}" type="presParOf" srcId="{742A1B74-E080-4BC2-ABC0-6D2FF0F6B1C6}" destId="{2473868D-3B77-44FF-ADE8-2D0CAF3DA815}" srcOrd="1" destOrd="0" presId="urn:microsoft.com/office/officeart/2005/8/layout/orgChart1"/>
    <dgm:cxn modelId="{7A140713-3C81-40C4-92D9-B321D006F46C}" type="presParOf" srcId="{5504E7CD-5369-472A-AB54-ADD0ADBEF99B}" destId="{8646E734-BDCB-46DF-BDA7-B2052F85FE66}" srcOrd="1" destOrd="0" presId="urn:microsoft.com/office/officeart/2005/8/layout/orgChart1"/>
    <dgm:cxn modelId="{442A1A67-97E8-487E-8FEE-5F5AA366BA9C}" type="presParOf" srcId="{5504E7CD-5369-472A-AB54-ADD0ADBEF99B}" destId="{08C2B715-DAA3-4CD3-8C26-112C5C34B3F8}" srcOrd="2" destOrd="0" presId="urn:microsoft.com/office/officeart/2005/8/layout/orgChart1"/>
    <dgm:cxn modelId="{DEDC69B1-87C8-4A82-907E-5B34C1B00982}" type="presParOf" srcId="{2AD26073-D5D4-4F3C-9654-E20C1DA5DCB8}" destId="{194C388F-2B2B-4D7C-9846-8AEE6BF3BB47}" srcOrd="8" destOrd="0" presId="urn:microsoft.com/office/officeart/2005/8/layout/orgChart1"/>
    <dgm:cxn modelId="{D8C48E98-6D26-40AE-B63F-E0079265A18E}" type="presParOf" srcId="{2AD26073-D5D4-4F3C-9654-E20C1DA5DCB8}" destId="{DB023C5B-023F-4E80-9313-FD825E940BAE}" srcOrd="9" destOrd="0" presId="urn:microsoft.com/office/officeart/2005/8/layout/orgChart1"/>
    <dgm:cxn modelId="{66905F69-43B4-4767-8416-AEDD532F800B}" type="presParOf" srcId="{DB023C5B-023F-4E80-9313-FD825E940BAE}" destId="{1DB18CBF-875C-4554-AAFC-9327E5A76ADC}" srcOrd="0" destOrd="0" presId="urn:microsoft.com/office/officeart/2005/8/layout/orgChart1"/>
    <dgm:cxn modelId="{C911B9E3-8260-4C12-856C-AC73DF0D8490}" type="presParOf" srcId="{1DB18CBF-875C-4554-AAFC-9327E5A76ADC}" destId="{6B3561A1-F71D-4B15-B0FF-B96F3A903C02}" srcOrd="0" destOrd="0" presId="urn:microsoft.com/office/officeart/2005/8/layout/orgChart1"/>
    <dgm:cxn modelId="{FA565B01-2699-4784-B9C3-764423FE5A49}" type="presParOf" srcId="{1DB18CBF-875C-4554-AAFC-9327E5A76ADC}" destId="{925E0494-CA0D-4D6D-8BD8-E0FCF13CE180}" srcOrd="1" destOrd="0" presId="urn:microsoft.com/office/officeart/2005/8/layout/orgChart1"/>
    <dgm:cxn modelId="{9D9E575B-E51E-4916-A421-E6E0CC9B83BA}" type="presParOf" srcId="{DB023C5B-023F-4E80-9313-FD825E940BAE}" destId="{B635B77B-5A44-4082-97A4-FC2BFFDC93CD}" srcOrd="1" destOrd="0" presId="urn:microsoft.com/office/officeart/2005/8/layout/orgChart1"/>
    <dgm:cxn modelId="{C8437909-4651-4D81-A1EC-936A2B210F5D}" type="presParOf" srcId="{DB023C5B-023F-4E80-9313-FD825E940BAE}" destId="{16565975-B47D-4DEE-81B6-C853DC898622}" srcOrd="2" destOrd="0" presId="urn:microsoft.com/office/officeart/2005/8/layout/orgChart1"/>
    <dgm:cxn modelId="{6E53E78E-D214-4A87-A7D5-66F75B75FD75}" type="presParOf" srcId="{2AD26073-D5D4-4F3C-9654-E20C1DA5DCB8}" destId="{D0A0C702-7D49-4511-BC8E-BE25057BD10F}" srcOrd="10" destOrd="0" presId="urn:microsoft.com/office/officeart/2005/8/layout/orgChart1"/>
    <dgm:cxn modelId="{322BEA8A-14CA-4974-ABC8-8A1F3BCC1946}" type="presParOf" srcId="{2AD26073-D5D4-4F3C-9654-E20C1DA5DCB8}" destId="{7E0C0386-29D2-423D-A4EE-88548520E15D}" srcOrd="11" destOrd="0" presId="urn:microsoft.com/office/officeart/2005/8/layout/orgChart1"/>
    <dgm:cxn modelId="{A366CC42-0339-4B9B-A8F4-A9670A758857}" type="presParOf" srcId="{7E0C0386-29D2-423D-A4EE-88548520E15D}" destId="{C672F4DF-C921-4475-960E-65AF83934D37}" srcOrd="0" destOrd="0" presId="urn:microsoft.com/office/officeart/2005/8/layout/orgChart1"/>
    <dgm:cxn modelId="{7B214F86-8C93-40DC-BEA5-F35222C0E3C0}" type="presParOf" srcId="{C672F4DF-C921-4475-960E-65AF83934D37}" destId="{8E0AF37F-A370-49B9-A91B-F30860570B8C}" srcOrd="0" destOrd="0" presId="urn:microsoft.com/office/officeart/2005/8/layout/orgChart1"/>
    <dgm:cxn modelId="{E595A7AB-11B9-4B19-B205-0F52802ECBE5}" type="presParOf" srcId="{C672F4DF-C921-4475-960E-65AF83934D37}" destId="{C5107A41-1A50-4C36-9A2E-186A51C05010}" srcOrd="1" destOrd="0" presId="urn:microsoft.com/office/officeart/2005/8/layout/orgChart1"/>
    <dgm:cxn modelId="{A3FD58DF-73CA-42FE-9AF2-501A8F08CA1B}" type="presParOf" srcId="{7E0C0386-29D2-423D-A4EE-88548520E15D}" destId="{7D526161-2000-44BC-8A4A-B3F2A3D622E9}" srcOrd="1" destOrd="0" presId="urn:microsoft.com/office/officeart/2005/8/layout/orgChart1"/>
    <dgm:cxn modelId="{B43D81FF-96ED-42DC-A84D-6A4E88656B56}" type="presParOf" srcId="{7E0C0386-29D2-423D-A4EE-88548520E15D}" destId="{520E40A0-D50A-4BD0-9731-A5B3B958D11E}" srcOrd="2" destOrd="0" presId="urn:microsoft.com/office/officeart/2005/8/layout/orgChart1"/>
    <dgm:cxn modelId="{BDC9BDEB-C496-4325-9665-07DAB00E26C6}" type="presParOf" srcId="{2AD26073-D5D4-4F3C-9654-E20C1DA5DCB8}" destId="{2212D230-AEAA-4035-9714-A06C6EDB1D09}" srcOrd="12" destOrd="0" presId="urn:microsoft.com/office/officeart/2005/8/layout/orgChart1"/>
    <dgm:cxn modelId="{3B1EEBDF-57C4-4B51-8B91-6F43E896D34D}" type="presParOf" srcId="{2AD26073-D5D4-4F3C-9654-E20C1DA5DCB8}" destId="{494DE3B3-FADF-4C14-A750-2E5E160E747A}" srcOrd="13" destOrd="0" presId="urn:microsoft.com/office/officeart/2005/8/layout/orgChart1"/>
    <dgm:cxn modelId="{6889A382-F78B-42C6-9427-340271216ECC}" type="presParOf" srcId="{494DE3B3-FADF-4C14-A750-2E5E160E747A}" destId="{41488F1E-6806-49B4-93AC-03B448FD717A}" srcOrd="0" destOrd="0" presId="urn:microsoft.com/office/officeart/2005/8/layout/orgChart1"/>
    <dgm:cxn modelId="{9711D16E-8984-4B42-927E-C6C1E4AD496B}" type="presParOf" srcId="{41488F1E-6806-49B4-93AC-03B448FD717A}" destId="{FCFD60AA-9122-4BBE-B862-2863B6FA984F}" srcOrd="0" destOrd="0" presId="urn:microsoft.com/office/officeart/2005/8/layout/orgChart1"/>
    <dgm:cxn modelId="{E33F8849-B387-4394-B6AF-DB07F06BF1FC}" type="presParOf" srcId="{41488F1E-6806-49B4-93AC-03B448FD717A}" destId="{18AE466F-1DB9-48EE-B74E-42868C8EDFB1}" srcOrd="1" destOrd="0" presId="urn:microsoft.com/office/officeart/2005/8/layout/orgChart1"/>
    <dgm:cxn modelId="{C262B6C0-68E7-46E0-9CDA-C8F03C71E075}" type="presParOf" srcId="{494DE3B3-FADF-4C14-A750-2E5E160E747A}" destId="{215AA79E-DD1E-4568-A496-8F80A114A9CA}" srcOrd="1" destOrd="0" presId="urn:microsoft.com/office/officeart/2005/8/layout/orgChart1"/>
    <dgm:cxn modelId="{FC0E7A70-D0B0-4B86-A1DC-A2D683E3A9D7}" type="presParOf" srcId="{494DE3B3-FADF-4C14-A750-2E5E160E747A}" destId="{57CAE712-08CD-4EEF-84C0-505F030A9220}" srcOrd="2" destOrd="0" presId="urn:microsoft.com/office/officeart/2005/8/layout/orgChart1"/>
    <dgm:cxn modelId="{34E454F7-2B39-40EA-B306-6CC16DE223BF}" type="presParOf" srcId="{2AD26073-D5D4-4F3C-9654-E20C1DA5DCB8}" destId="{802196AD-031F-4056-AE95-D89B152858B4}" srcOrd="14" destOrd="0" presId="urn:microsoft.com/office/officeart/2005/8/layout/orgChart1"/>
    <dgm:cxn modelId="{15C69BCB-89F3-4226-ADFC-D9AAD177A06E}" type="presParOf" srcId="{2AD26073-D5D4-4F3C-9654-E20C1DA5DCB8}" destId="{9D456245-14DD-4398-BE86-6F5EC022E782}" srcOrd="15" destOrd="0" presId="urn:microsoft.com/office/officeart/2005/8/layout/orgChart1"/>
    <dgm:cxn modelId="{ED705CAD-A59E-4351-90E4-1573275AFC2E}" type="presParOf" srcId="{9D456245-14DD-4398-BE86-6F5EC022E782}" destId="{298103A1-8F80-49AA-8FEE-FE8B8BADF15A}" srcOrd="0" destOrd="0" presId="urn:microsoft.com/office/officeart/2005/8/layout/orgChart1"/>
    <dgm:cxn modelId="{280FE663-CE97-4258-9451-A913103E5CE8}" type="presParOf" srcId="{298103A1-8F80-49AA-8FEE-FE8B8BADF15A}" destId="{CD0505EE-CAA5-4F5A-9B02-8C55213FA5D7}" srcOrd="0" destOrd="0" presId="urn:microsoft.com/office/officeart/2005/8/layout/orgChart1"/>
    <dgm:cxn modelId="{6789EE71-6079-491A-AF36-1484B27C1726}" type="presParOf" srcId="{298103A1-8F80-49AA-8FEE-FE8B8BADF15A}" destId="{71FE8136-7D1C-4C3D-8955-08D44B8F0D14}" srcOrd="1" destOrd="0" presId="urn:microsoft.com/office/officeart/2005/8/layout/orgChart1"/>
    <dgm:cxn modelId="{EE100F94-6EAD-4492-B208-CC8A430955B9}" type="presParOf" srcId="{9D456245-14DD-4398-BE86-6F5EC022E782}" destId="{38355537-BA0A-4A3F-A5FD-DB70F98680C2}" srcOrd="1" destOrd="0" presId="urn:microsoft.com/office/officeart/2005/8/layout/orgChart1"/>
    <dgm:cxn modelId="{F33D0A1C-9828-4752-A103-48B0757E05E2}" type="presParOf" srcId="{9D456245-14DD-4398-BE86-6F5EC022E782}" destId="{0EDB921C-991B-4FC3-B678-7434C710300E}" srcOrd="2" destOrd="0" presId="urn:microsoft.com/office/officeart/2005/8/layout/orgChart1"/>
    <dgm:cxn modelId="{AF95267C-655E-4E9C-9D02-00A723BACF42}" type="presParOf" srcId="{2AD26073-D5D4-4F3C-9654-E20C1DA5DCB8}" destId="{FA9BB264-94D7-4FEC-9711-1C2D2DC8B49D}" srcOrd="16" destOrd="0" presId="urn:microsoft.com/office/officeart/2005/8/layout/orgChart1"/>
    <dgm:cxn modelId="{3B456F9E-0807-474E-85FD-C9BD17010FFC}" type="presParOf" srcId="{2AD26073-D5D4-4F3C-9654-E20C1DA5DCB8}" destId="{8E830BC9-41FD-4077-94A4-24BA1778D98C}" srcOrd="17" destOrd="0" presId="urn:microsoft.com/office/officeart/2005/8/layout/orgChart1"/>
    <dgm:cxn modelId="{0D46E49B-EE7F-42EE-8CFA-B8692A6B621B}" type="presParOf" srcId="{8E830BC9-41FD-4077-94A4-24BA1778D98C}" destId="{F3A58310-AB63-4244-83A4-8FE991A6CBD5}" srcOrd="0" destOrd="0" presId="urn:microsoft.com/office/officeart/2005/8/layout/orgChart1"/>
    <dgm:cxn modelId="{0AF9D18E-B972-4D7A-8011-9BF4A0294800}" type="presParOf" srcId="{F3A58310-AB63-4244-83A4-8FE991A6CBD5}" destId="{7ABC2C30-9D36-483F-A0B2-B5856223C177}" srcOrd="0" destOrd="0" presId="urn:microsoft.com/office/officeart/2005/8/layout/orgChart1"/>
    <dgm:cxn modelId="{3DAEA095-1858-4FBA-8094-553EBCF053C8}" type="presParOf" srcId="{F3A58310-AB63-4244-83A4-8FE991A6CBD5}" destId="{0FB6D8D3-BDE1-4F0D-BC84-986E75A45329}" srcOrd="1" destOrd="0" presId="urn:microsoft.com/office/officeart/2005/8/layout/orgChart1"/>
    <dgm:cxn modelId="{3CA1F8EF-9F04-48AE-9286-41801BC66016}" type="presParOf" srcId="{8E830BC9-41FD-4077-94A4-24BA1778D98C}" destId="{155D6AF1-CEB6-49C1-B1A0-3CA208A43832}" srcOrd="1" destOrd="0" presId="urn:microsoft.com/office/officeart/2005/8/layout/orgChart1"/>
    <dgm:cxn modelId="{5DFC0970-8AD4-4CC2-81E3-17776E9F7498}" type="presParOf" srcId="{8E830BC9-41FD-4077-94A4-24BA1778D98C}" destId="{D87DDC96-C1A1-4281-BCE1-60690A52F86C}" srcOrd="2" destOrd="0" presId="urn:microsoft.com/office/officeart/2005/8/layout/orgChart1"/>
    <dgm:cxn modelId="{334CF1F3-9675-4B3B-BC03-7A2FBA60ED10}" type="presParOf" srcId="{2AD26073-D5D4-4F3C-9654-E20C1DA5DCB8}" destId="{3E5F0EFF-48EA-4851-AF9D-46ED426727C5}" srcOrd="18" destOrd="0" presId="urn:microsoft.com/office/officeart/2005/8/layout/orgChart1"/>
    <dgm:cxn modelId="{2FDC88BC-E515-4461-A7E3-52149A24FCC2}" type="presParOf" srcId="{2AD26073-D5D4-4F3C-9654-E20C1DA5DCB8}" destId="{8160D815-959A-4AA2-8D2D-5FCF937130FB}" srcOrd="19" destOrd="0" presId="urn:microsoft.com/office/officeart/2005/8/layout/orgChart1"/>
    <dgm:cxn modelId="{1E3A38F0-3B4F-446C-B004-4C3800EAAB96}" type="presParOf" srcId="{8160D815-959A-4AA2-8D2D-5FCF937130FB}" destId="{C20C9B99-AA70-4D76-B64F-21488D9A595A}" srcOrd="0" destOrd="0" presId="urn:microsoft.com/office/officeart/2005/8/layout/orgChart1"/>
    <dgm:cxn modelId="{DE4592E4-0684-4A2F-88BC-D4F30139875C}" type="presParOf" srcId="{C20C9B99-AA70-4D76-B64F-21488D9A595A}" destId="{7E8B2647-5552-4D90-9875-E7B30FDE21FB}" srcOrd="0" destOrd="0" presId="urn:microsoft.com/office/officeart/2005/8/layout/orgChart1"/>
    <dgm:cxn modelId="{3B66CF60-B8A5-4EB9-B4CA-165FA4B9E03B}" type="presParOf" srcId="{C20C9B99-AA70-4D76-B64F-21488D9A595A}" destId="{9E76A905-1EF4-4068-A4AF-C126EF36B7D5}" srcOrd="1" destOrd="0" presId="urn:microsoft.com/office/officeart/2005/8/layout/orgChart1"/>
    <dgm:cxn modelId="{B622BEA9-8D2D-4AB9-8C1A-32FBF74657BB}" type="presParOf" srcId="{8160D815-959A-4AA2-8D2D-5FCF937130FB}" destId="{1E578941-1D92-41AA-B652-029A69AD8C90}" srcOrd="1" destOrd="0" presId="urn:microsoft.com/office/officeart/2005/8/layout/orgChart1"/>
    <dgm:cxn modelId="{91030626-C731-4F44-BB21-9C675B66A905}" type="presParOf" srcId="{8160D815-959A-4AA2-8D2D-5FCF937130FB}" destId="{EE1A6CCB-5284-499F-BDBE-077F7722B774}" srcOrd="2" destOrd="0" presId="urn:microsoft.com/office/officeart/2005/8/layout/orgChart1"/>
    <dgm:cxn modelId="{6838DFF1-F877-4E54-90BB-FC11FA6082CB}" type="presParOf" srcId="{2AD26073-D5D4-4F3C-9654-E20C1DA5DCB8}" destId="{15FA1CA2-33F3-4FFF-A444-766A7A95EED8}" srcOrd="20" destOrd="0" presId="urn:microsoft.com/office/officeart/2005/8/layout/orgChart1"/>
    <dgm:cxn modelId="{860E409F-52D0-42D6-954A-5C8A4A64D43C}" type="presParOf" srcId="{2AD26073-D5D4-4F3C-9654-E20C1DA5DCB8}" destId="{98D06DCE-5CC8-46C9-A76F-B2B6202E71D6}" srcOrd="21" destOrd="0" presId="urn:microsoft.com/office/officeart/2005/8/layout/orgChart1"/>
    <dgm:cxn modelId="{C763E564-F45B-475B-BFFA-352E44972E00}" type="presParOf" srcId="{98D06DCE-5CC8-46C9-A76F-B2B6202E71D6}" destId="{D41B6FB8-DE2D-4744-8635-96E5D037F2E5}" srcOrd="0" destOrd="0" presId="urn:microsoft.com/office/officeart/2005/8/layout/orgChart1"/>
    <dgm:cxn modelId="{D5C5E790-9FC5-47CE-82B2-C4C175FC84FA}" type="presParOf" srcId="{D41B6FB8-DE2D-4744-8635-96E5D037F2E5}" destId="{7FF0D4A6-B867-47AE-8750-64BC9CF92382}" srcOrd="0" destOrd="0" presId="urn:microsoft.com/office/officeart/2005/8/layout/orgChart1"/>
    <dgm:cxn modelId="{29D93D9A-0B5D-46C4-BDF5-E3D58B6CFAFC}" type="presParOf" srcId="{D41B6FB8-DE2D-4744-8635-96E5D037F2E5}" destId="{D0AB5473-3DF0-40BF-98DD-E84DBAD2DD04}" srcOrd="1" destOrd="0" presId="urn:microsoft.com/office/officeart/2005/8/layout/orgChart1"/>
    <dgm:cxn modelId="{0EF52139-B60E-437D-9334-82E84A1C9B6D}" type="presParOf" srcId="{98D06DCE-5CC8-46C9-A76F-B2B6202E71D6}" destId="{998AA6B5-AA18-4FF5-96A5-A67DC17523AA}" srcOrd="1" destOrd="0" presId="urn:microsoft.com/office/officeart/2005/8/layout/orgChart1"/>
    <dgm:cxn modelId="{DF1ABE22-32C5-4F45-A4D5-B2424A4439FC}" type="presParOf" srcId="{98D06DCE-5CC8-46C9-A76F-B2B6202E71D6}" destId="{539106FE-D4C9-475D-9E0F-05C1813D33DA}" srcOrd="2" destOrd="0" presId="urn:microsoft.com/office/officeart/2005/8/layout/orgChart1"/>
    <dgm:cxn modelId="{EA0A1553-1DC7-4176-B76E-0A583577CB5D}" type="presParOf" srcId="{2AD26073-D5D4-4F3C-9654-E20C1DA5DCB8}" destId="{CE88545A-CB4B-4F4A-AC54-C9D59303A564}" srcOrd="22" destOrd="0" presId="urn:microsoft.com/office/officeart/2005/8/layout/orgChart1"/>
    <dgm:cxn modelId="{D9C32FE4-1551-4DFC-BF46-2FCD0176D9E6}" type="presParOf" srcId="{2AD26073-D5D4-4F3C-9654-E20C1DA5DCB8}" destId="{02B078D2-F053-4B1A-A98E-93191A68052B}" srcOrd="23" destOrd="0" presId="urn:microsoft.com/office/officeart/2005/8/layout/orgChart1"/>
    <dgm:cxn modelId="{1225E5C6-479F-4339-8514-6FFB6D4526F5}" type="presParOf" srcId="{02B078D2-F053-4B1A-A98E-93191A68052B}" destId="{B4DB53F6-EFC7-491A-AC71-7C29E92A17BE}" srcOrd="0" destOrd="0" presId="urn:microsoft.com/office/officeart/2005/8/layout/orgChart1"/>
    <dgm:cxn modelId="{6C6DD457-9511-4B04-B3FE-C68F97645E18}" type="presParOf" srcId="{B4DB53F6-EFC7-491A-AC71-7C29E92A17BE}" destId="{0971B92C-AFEE-42F2-9EA8-A47477FCE85F}" srcOrd="0" destOrd="0" presId="urn:microsoft.com/office/officeart/2005/8/layout/orgChart1"/>
    <dgm:cxn modelId="{41A94656-DA63-4FFC-96E7-17F7908A9326}" type="presParOf" srcId="{B4DB53F6-EFC7-491A-AC71-7C29E92A17BE}" destId="{9B674DD8-6CE8-4AC1-AEA9-64F39EF9F85D}" srcOrd="1" destOrd="0" presId="urn:microsoft.com/office/officeart/2005/8/layout/orgChart1"/>
    <dgm:cxn modelId="{AAEF092B-4939-4485-81D1-F1E4025626E3}" type="presParOf" srcId="{02B078D2-F053-4B1A-A98E-93191A68052B}" destId="{DDF4F834-29CB-4A67-AE89-9F0501F20333}" srcOrd="1" destOrd="0" presId="urn:microsoft.com/office/officeart/2005/8/layout/orgChart1"/>
    <dgm:cxn modelId="{E9B6A5A4-FD14-471F-B817-99EC46730C28}" type="presParOf" srcId="{02B078D2-F053-4B1A-A98E-93191A68052B}" destId="{164EC5DF-BB2B-4506-9983-D1C5908FA7BB}" srcOrd="2" destOrd="0" presId="urn:microsoft.com/office/officeart/2005/8/layout/orgChart1"/>
    <dgm:cxn modelId="{233EB800-F785-4637-BF0B-031EBA9D8CCC}" type="presParOf" srcId="{2AD26073-D5D4-4F3C-9654-E20C1DA5DCB8}" destId="{32F17607-EBCE-462A-9147-01E3BDF69FE7}" srcOrd="24" destOrd="0" presId="urn:microsoft.com/office/officeart/2005/8/layout/orgChart1"/>
    <dgm:cxn modelId="{F1A9B842-284F-48FF-8868-BF13C8060270}" type="presParOf" srcId="{2AD26073-D5D4-4F3C-9654-E20C1DA5DCB8}" destId="{C01D5D4A-6293-4D5A-B682-4D00C6B52F77}" srcOrd="25" destOrd="0" presId="urn:microsoft.com/office/officeart/2005/8/layout/orgChart1"/>
    <dgm:cxn modelId="{BDC2803F-A7F2-47FD-ABC5-1EC81B83283A}" type="presParOf" srcId="{C01D5D4A-6293-4D5A-B682-4D00C6B52F77}" destId="{72899BAC-B4BA-41A9-B111-31C3FA4DE648}" srcOrd="0" destOrd="0" presId="urn:microsoft.com/office/officeart/2005/8/layout/orgChart1"/>
    <dgm:cxn modelId="{81E23428-9652-4754-A5DF-384245DA745B}" type="presParOf" srcId="{72899BAC-B4BA-41A9-B111-31C3FA4DE648}" destId="{C96610C7-1706-4B38-9203-B83BFD91287A}" srcOrd="0" destOrd="0" presId="urn:microsoft.com/office/officeart/2005/8/layout/orgChart1"/>
    <dgm:cxn modelId="{77857C6B-FCB8-4579-89C1-1A28C9838A91}" type="presParOf" srcId="{72899BAC-B4BA-41A9-B111-31C3FA4DE648}" destId="{E26E305B-2A05-404A-A45B-738F3B50C8A1}" srcOrd="1" destOrd="0" presId="urn:microsoft.com/office/officeart/2005/8/layout/orgChart1"/>
    <dgm:cxn modelId="{2CD8BA17-26FC-4890-9113-F3667B6A40D2}" type="presParOf" srcId="{C01D5D4A-6293-4D5A-B682-4D00C6B52F77}" destId="{FE805048-0488-44C1-A0E2-B30DD7B379CE}" srcOrd="1" destOrd="0" presId="urn:microsoft.com/office/officeart/2005/8/layout/orgChart1"/>
    <dgm:cxn modelId="{C672DEDA-A4D1-4514-9DAD-A5BF5E10E2AB}" type="presParOf" srcId="{C01D5D4A-6293-4D5A-B682-4D00C6B52F77}" destId="{172A0113-9110-4364-99F9-0F915DBF4A19}" srcOrd="2" destOrd="0" presId="urn:microsoft.com/office/officeart/2005/8/layout/orgChart1"/>
    <dgm:cxn modelId="{8DCDC7C8-8A33-4524-8276-1AD431CB5665}" type="presParOf" srcId="{2AD26073-D5D4-4F3C-9654-E20C1DA5DCB8}" destId="{8FC927EA-8826-4071-AE8B-9CDCE3D3E758}" srcOrd="26" destOrd="0" presId="urn:microsoft.com/office/officeart/2005/8/layout/orgChart1"/>
    <dgm:cxn modelId="{A906EC72-1E5F-44CF-942F-61F994E5132D}" type="presParOf" srcId="{2AD26073-D5D4-4F3C-9654-E20C1DA5DCB8}" destId="{ADEC910F-3481-4F53-870B-74907BE35D5E}" srcOrd="27" destOrd="0" presId="urn:microsoft.com/office/officeart/2005/8/layout/orgChart1"/>
    <dgm:cxn modelId="{C0CBE636-D653-497B-BB64-B687F8B6E819}" type="presParOf" srcId="{ADEC910F-3481-4F53-870B-74907BE35D5E}" destId="{63FBFAF3-B2BF-4E65-BF2D-D800E0FE2F6B}" srcOrd="0" destOrd="0" presId="urn:microsoft.com/office/officeart/2005/8/layout/orgChart1"/>
    <dgm:cxn modelId="{0B4D4026-9B2C-4632-9F6B-66E88D6B7C86}" type="presParOf" srcId="{63FBFAF3-B2BF-4E65-BF2D-D800E0FE2F6B}" destId="{043B9413-9345-498F-B6B9-882E3449EA74}" srcOrd="0" destOrd="0" presId="urn:microsoft.com/office/officeart/2005/8/layout/orgChart1"/>
    <dgm:cxn modelId="{DE459ACD-7C6E-43FA-AB4D-A8D718890F94}" type="presParOf" srcId="{63FBFAF3-B2BF-4E65-BF2D-D800E0FE2F6B}" destId="{7CF255A0-236D-4925-B7B8-60A808EBCB94}" srcOrd="1" destOrd="0" presId="urn:microsoft.com/office/officeart/2005/8/layout/orgChart1"/>
    <dgm:cxn modelId="{A5634379-92FC-49FA-8FE0-8981CAB31598}" type="presParOf" srcId="{ADEC910F-3481-4F53-870B-74907BE35D5E}" destId="{AF68CBEB-9711-45A5-81F8-F2CDB1E0E25B}" srcOrd="1" destOrd="0" presId="urn:microsoft.com/office/officeart/2005/8/layout/orgChart1"/>
    <dgm:cxn modelId="{955CC311-97F8-4C11-8B48-97A1A7105CFA}" type="presParOf" srcId="{ADEC910F-3481-4F53-870B-74907BE35D5E}" destId="{2AA81255-DD52-4F83-A576-3B4C809D3827}" srcOrd="2" destOrd="0" presId="urn:microsoft.com/office/officeart/2005/8/layout/orgChart1"/>
    <dgm:cxn modelId="{BC351670-D645-42E2-A6AC-23A25110F2C1}" type="presParOf" srcId="{CBDC1A00-C7E0-48EA-B1EF-4B4FFE473CD1}" destId="{BAAAB843-99F9-4087-B7B6-66C5201C09C0}" srcOrd="2" destOrd="0" presId="urn:microsoft.com/office/officeart/2005/8/layout/orgChart1"/>
    <dgm:cxn modelId="{9E205361-9989-41C0-9B23-4BDC08C67BF3}" type="presParOf" srcId="{FC021FB4-CDB0-4665-86DD-00A144805A49}" destId="{EFB75F20-A92D-442F-A421-7D7746EBB24C}" srcOrd="2" destOrd="0" presId="urn:microsoft.com/office/officeart/2005/8/layout/orgChart1"/>
    <dgm:cxn modelId="{8E36F2F0-78B5-4C4C-B082-03FB0EBCCEF6}" type="presParOf" srcId="{BA957287-A841-466C-9AB9-5C028B34B2AC}" destId="{F552BACA-144E-4A77-B4BF-39060EC20CF4}" srcOrd="2" destOrd="0" presId="urn:microsoft.com/office/officeart/2005/8/layout/orgChart1"/>
    <dgm:cxn modelId="{C61DC135-C9FA-4296-B7AD-3B7CA312007F}" type="presParOf" srcId="{BA957287-A841-466C-9AB9-5C028B34B2AC}" destId="{BB724730-BD5B-4A8C-9F08-2517B30A8211}" srcOrd="3" destOrd="0" presId="urn:microsoft.com/office/officeart/2005/8/layout/orgChart1"/>
    <dgm:cxn modelId="{EA78BAD1-EF21-4722-980C-FB334051815F}" type="presParOf" srcId="{BB724730-BD5B-4A8C-9F08-2517B30A8211}" destId="{88361D9D-0637-4700-82BD-836D4063AAF6}" srcOrd="0" destOrd="0" presId="urn:microsoft.com/office/officeart/2005/8/layout/orgChart1"/>
    <dgm:cxn modelId="{E58BF62F-2C9D-4230-94D6-D6202D21AA0D}" type="presParOf" srcId="{88361D9D-0637-4700-82BD-836D4063AAF6}" destId="{0D5EC2BE-FEF2-41E4-82C5-C1FB0974653D}" srcOrd="0" destOrd="0" presId="urn:microsoft.com/office/officeart/2005/8/layout/orgChart1"/>
    <dgm:cxn modelId="{80C69922-DD40-4A4A-8266-208AEEA21FAF}" type="presParOf" srcId="{88361D9D-0637-4700-82BD-836D4063AAF6}" destId="{536747B1-3D65-4ACB-8FD6-740E80E813AE}" srcOrd="1" destOrd="0" presId="urn:microsoft.com/office/officeart/2005/8/layout/orgChart1"/>
    <dgm:cxn modelId="{FD919815-F2BE-459F-AD8E-02D3BDD1514A}" type="presParOf" srcId="{BB724730-BD5B-4A8C-9F08-2517B30A8211}" destId="{B075EE5F-79BA-427A-B84E-EDB85E940F9F}" srcOrd="1" destOrd="0" presId="urn:microsoft.com/office/officeart/2005/8/layout/orgChart1"/>
    <dgm:cxn modelId="{A1C7A709-AA1A-4AAB-B925-1783C20F2C93}" type="presParOf" srcId="{B075EE5F-79BA-427A-B84E-EDB85E940F9F}" destId="{48FCFBE9-6559-46B3-9B5D-5E0549B4A341}" srcOrd="0" destOrd="0" presId="urn:microsoft.com/office/officeart/2005/8/layout/orgChart1"/>
    <dgm:cxn modelId="{7EACCC37-DB28-482E-9C5C-BF5CA27180BD}" type="presParOf" srcId="{B075EE5F-79BA-427A-B84E-EDB85E940F9F}" destId="{45E25615-6ED4-4761-AE46-D1B4837F917C}" srcOrd="1" destOrd="0" presId="urn:microsoft.com/office/officeart/2005/8/layout/orgChart1"/>
    <dgm:cxn modelId="{5F4DD96D-6239-489E-898E-07F8E72EC294}" type="presParOf" srcId="{45E25615-6ED4-4761-AE46-D1B4837F917C}" destId="{806BD09A-B233-4B83-83E8-D6D738B808AB}" srcOrd="0" destOrd="0" presId="urn:microsoft.com/office/officeart/2005/8/layout/orgChart1"/>
    <dgm:cxn modelId="{C265E66B-BB19-45B9-B1F5-BF85DC99C23F}" type="presParOf" srcId="{806BD09A-B233-4B83-83E8-D6D738B808AB}" destId="{BF71304B-2BB3-48AF-92DE-CBC39BDCFEAA}" srcOrd="0" destOrd="0" presId="urn:microsoft.com/office/officeart/2005/8/layout/orgChart1"/>
    <dgm:cxn modelId="{875629AD-7A32-4220-88DD-30A259519A72}" type="presParOf" srcId="{806BD09A-B233-4B83-83E8-D6D738B808AB}" destId="{27148C9D-1BD6-49EE-B9D7-2030DF1BE379}" srcOrd="1" destOrd="0" presId="urn:microsoft.com/office/officeart/2005/8/layout/orgChart1"/>
    <dgm:cxn modelId="{541ECC0F-FF49-4401-9200-044039636B67}" type="presParOf" srcId="{45E25615-6ED4-4761-AE46-D1B4837F917C}" destId="{2ACCDAC6-8363-40D7-BA84-D2D46B2057C8}" srcOrd="1" destOrd="0" presId="urn:microsoft.com/office/officeart/2005/8/layout/orgChart1"/>
    <dgm:cxn modelId="{8125F7CC-1063-4D46-8C10-661E5B37D915}" type="presParOf" srcId="{45E25615-6ED4-4761-AE46-D1B4837F917C}" destId="{0C026531-3202-4548-B65A-4FA0949CE03B}" srcOrd="2" destOrd="0" presId="urn:microsoft.com/office/officeart/2005/8/layout/orgChart1"/>
    <dgm:cxn modelId="{310904DF-5CD2-43C3-A478-A7FCCAD3D739}" type="presParOf" srcId="{B075EE5F-79BA-427A-B84E-EDB85E940F9F}" destId="{F6ACDF31-FD2C-42DB-AC70-A57B4E5F2B39}" srcOrd="2" destOrd="0" presId="urn:microsoft.com/office/officeart/2005/8/layout/orgChart1"/>
    <dgm:cxn modelId="{E94AA269-C321-4976-9F30-D831B1EE2535}" type="presParOf" srcId="{B075EE5F-79BA-427A-B84E-EDB85E940F9F}" destId="{D37758A9-1C19-4530-8C56-CF3A1C796A59}" srcOrd="3" destOrd="0" presId="urn:microsoft.com/office/officeart/2005/8/layout/orgChart1"/>
    <dgm:cxn modelId="{C1F92D34-42FA-47E7-A508-A1CA01A78721}" type="presParOf" srcId="{D37758A9-1C19-4530-8C56-CF3A1C796A59}" destId="{9A336B48-4583-4EF8-9948-4012FF2300D3}" srcOrd="0" destOrd="0" presId="urn:microsoft.com/office/officeart/2005/8/layout/orgChart1"/>
    <dgm:cxn modelId="{BA87F5C9-678D-4AEE-8014-5781EEFD8CDD}" type="presParOf" srcId="{9A336B48-4583-4EF8-9948-4012FF2300D3}" destId="{04B23964-63DA-474C-93F5-2FEDFD72B5CC}" srcOrd="0" destOrd="0" presId="urn:microsoft.com/office/officeart/2005/8/layout/orgChart1"/>
    <dgm:cxn modelId="{8254B1BE-12D0-42A3-802C-EEE9246325FB}" type="presParOf" srcId="{9A336B48-4583-4EF8-9948-4012FF2300D3}" destId="{08660F73-E377-490C-9D85-22A1CBBA94C5}" srcOrd="1" destOrd="0" presId="urn:microsoft.com/office/officeart/2005/8/layout/orgChart1"/>
    <dgm:cxn modelId="{3BFBC89C-BF7A-4EB3-A712-88DFED362175}" type="presParOf" srcId="{D37758A9-1C19-4530-8C56-CF3A1C796A59}" destId="{32C247FC-BEA2-40AD-87FF-D8E9E6300DAC}" srcOrd="1" destOrd="0" presId="urn:microsoft.com/office/officeart/2005/8/layout/orgChart1"/>
    <dgm:cxn modelId="{0890013F-9328-44CC-9D6C-38E32FBA2BE2}" type="presParOf" srcId="{D37758A9-1C19-4530-8C56-CF3A1C796A59}" destId="{487283EB-4372-4FD3-9C1D-2BFF52F3667D}" srcOrd="2" destOrd="0" presId="urn:microsoft.com/office/officeart/2005/8/layout/orgChart1"/>
    <dgm:cxn modelId="{41B24823-BBA3-489D-B953-7DE72BCC7C7D}" type="presParOf" srcId="{B075EE5F-79BA-427A-B84E-EDB85E940F9F}" destId="{CF0B4A8B-29FA-4D86-B628-1A2AA88E0D01}" srcOrd="4" destOrd="0" presId="urn:microsoft.com/office/officeart/2005/8/layout/orgChart1"/>
    <dgm:cxn modelId="{F077927F-6718-4181-8348-9831C80B56E5}" type="presParOf" srcId="{B075EE5F-79BA-427A-B84E-EDB85E940F9F}" destId="{701F7F78-C495-482F-B4BF-E1FD7D61D5E3}" srcOrd="5" destOrd="0" presId="urn:microsoft.com/office/officeart/2005/8/layout/orgChart1"/>
    <dgm:cxn modelId="{04C779F1-2D62-4FF3-A47D-AAA026C3747A}" type="presParOf" srcId="{701F7F78-C495-482F-B4BF-E1FD7D61D5E3}" destId="{D2AADB00-3555-4793-B13B-8F37B48920B8}" srcOrd="0" destOrd="0" presId="urn:microsoft.com/office/officeart/2005/8/layout/orgChart1"/>
    <dgm:cxn modelId="{BF6A3102-9E73-41A3-BA51-2136EA768EAD}" type="presParOf" srcId="{D2AADB00-3555-4793-B13B-8F37B48920B8}" destId="{FE10D08B-3701-47AE-BE1B-A86FAAAD6062}" srcOrd="0" destOrd="0" presId="urn:microsoft.com/office/officeart/2005/8/layout/orgChart1"/>
    <dgm:cxn modelId="{116C01DA-665E-4234-AFF7-7A736428D851}" type="presParOf" srcId="{D2AADB00-3555-4793-B13B-8F37B48920B8}" destId="{145CFB3B-C265-4A98-8320-E6C44E8D1868}" srcOrd="1" destOrd="0" presId="urn:microsoft.com/office/officeart/2005/8/layout/orgChart1"/>
    <dgm:cxn modelId="{BE93CC94-7767-467A-929E-E355FDB2B54C}" type="presParOf" srcId="{701F7F78-C495-482F-B4BF-E1FD7D61D5E3}" destId="{4419C0BC-A2CA-4F3F-93F2-57B5EFC2E951}" srcOrd="1" destOrd="0" presId="urn:microsoft.com/office/officeart/2005/8/layout/orgChart1"/>
    <dgm:cxn modelId="{2C60737D-6AFD-4E49-8C11-B33E1C2BBF27}" type="presParOf" srcId="{701F7F78-C495-482F-B4BF-E1FD7D61D5E3}" destId="{34F419CB-2982-4A9A-9B63-5EECA60EB7FB}" srcOrd="2" destOrd="0" presId="urn:microsoft.com/office/officeart/2005/8/layout/orgChart1"/>
    <dgm:cxn modelId="{2BB6B0C6-56B7-496D-B8CB-17156681A60D}" type="presParOf" srcId="{B075EE5F-79BA-427A-B84E-EDB85E940F9F}" destId="{4E2353F4-443C-43C6-BCF0-E29B827B5F73}" srcOrd="6" destOrd="0" presId="urn:microsoft.com/office/officeart/2005/8/layout/orgChart1"/>
    <dgm:cxn modelId="{D9FC0058-B2B6-4820-AC9D-2A997DA7734D}" type="presParOf" srcId="{B075EE5F-79BA-427A-B84E-EDB85E940F9F}" destId="{624EA91C-2C07-4B27-97B3-CB3ACFF09FFD}" srcOrd="7" destOrd="0" presId="urn:microsoft.com/office/officeart/2005/8/layout/orgChart1"/>
    <dgm:cxn modelId="{6F0A487E-7DF7-40C6-B359-C2FDFE4D39AB}" type="presParOf" srcId="{624EA91C-2C07-4B27-97B3-CB3ACFF09FFD}" destId="{FC2C334E-E05C-42E9-930A-79E072D6DFA0}" srcOrd="0" destOrd="0" presId="urn:microsoft.com/office/officeart/2005/8/layout/orgChart1"/>
    <dgm:cxn modelId="{EC3E6200-5AC0-4C23-83FC-9F270E707E03}" type="presParOf" srcId="{FC2C334E-E05C-42E9-930A-79E072D6DFA0}" destId="{E2DE7BF1-688F-411F-82FA-1280B371D86C}" srcOrd="0" destOrd="0" presId="urn:microsoft.com/office/officeart/2005/8/layout/orgChart1"/>
    <dgm:cxn modelId="{4525C741-D0C3-42E5-A5B5-DC43CF4A52E3}" type="presParOf" srcId="{FC2C334E-E05C-42E9-930A-79E072D6DFA0}" destId="{905B78AB-85F0-4670-87A2-1AD2C91155F0}" srcOrd="1" destOrd="0" presId="urn:microsoft.com/office/officeart/2005/8/layout/orgChart1"/>
    <dgm:cxn modelId="{D64EBC90-0EAA-47B4-9AAB-D53418D0712A}" type="presParOf" srcId="{624EA91C-2C07-4B27-97B3-CB3ACFF09FFD}" destId="{9259A52E-E7B6-4BA7-8DFB-01C8DBFC5F1C}" srcOrd="1" destOrd="0" presId="urn:microsoft.com/office/officeart/2005/8/layout/orgChart1"/>
    <dgm:cxn modelId="{74D19220-9FE9-4CC8-91DA-5536B9D703A1}" type="presParOf" srcId="{624EA91C-2C07-4B27-97B3-CB3ACFF09FFD}" destId="{7D5EAA72-8F4C-4BC7-8657-C752BA850D00}" srcOrd="2" destOrd="0" presId="urn:microsoft.com/office/officeart/2005/8/layout/orgChart1"/>
    <dgm:cxn modelId="{9396FAEC-27BD-4EDC-8393-9270929B099B}" type="presParOf" srcId="{B075EE5F-79BA-427A-B84E-EDB85E940F9F}" destId="{6FA466C0-62F0-45BB-94E7-2FBE2AE3D5BE}" srcOrd="8" destOrd="0" presId="urn:microsoft.com/office/officeart/2005/8/layout/orgChart1"/>
    <dgm:cxn modelId="{4C2BB513-6B01-4768-BF9E-608627529F4F}" type="presParOf" srcId="{B075EE5F-79BA-427A-B84E-EDB85E940F9F}" destId="{42CA00B7-481C-4419-A00D-84660237A77D}" srcOrd="9" destOrd="0" presId="urn:microsoft.com/office/officeart/2005/8/layout/orgChart1"/>
    <dgm:cxn modelId="{7325953F-66AF-4496-9379-57A81B6B40ED}" type="presParOf" srcId="{42CA00B7-481C-4419-A00D-84660237A77D}" destId="{979FDCE4-2DD3-4727-98A4-240F6FCCDE03}" srcOrd="0" destOrd="0" presId="urn:microsoft.com/office/officeart/2005/8/layout/orgChart1"/>
    <dgm:cxn modelId="{DE1EB16F-06FB-423B-B49F-F6292CD1D578}" type="presParOf" srcId="{979FDCE4-2DD3-4727-98A4-240F6FCCDE03}" destId="{0FB30ECA-5EB4-49B6-9ACC-D0D922163C26}" srcOrd="0" destOrd="0" presId="urn:microsoft.com/office/officeart/2005/8/layout/orgChart1"/>
    <dgm:cxn modelId="{50E5CEB4-0D3C-42AB-A904-76BD4936E84E}" type="presParOf" srcId="{979FDCE4-2DD3-4727-98A4-240F6FCCDE03}" destId="{0E77BCDB-0AB9-455A-9F98-21377C994F1C}" srcOrd="1" destOrd="0" presId="urn:microsoft.com/office/officeart/2005/8/layout/orgChart1"/>
    <dgm:cxn modelId="{5EBCD3E2-ACA1-4F3B-B159-FCEB51578267}" type="presParOf" srcId="{42CA00B7-481C-4419-A00D-84660237A77D}" destId="{BF22C104-967C-49FD-97D2-7866FF0C6BD0}" srcOrd="1" destOrd="0" presId="urn:microsoft.com/office/officeart/2005/8/layout/orgChart1"/>
    <dgm:cxn modelId="{1DC63BC0-D540-48B0-A255-96A5A5661F08}" type="presParOf" srcId="{42CA00B7-481C-4419-A00D-84660237A77D}" destId="{8D8E7BF3-02BF-447D-9EE4-46BA5DF0BF44}" srcOrd="2" destOrd="0" presId="urn:microsoft.com/office/officeart/2005/8/layout/orgChart1"/>
    <dgm:cxn modelId="{D1CED179-AB2A-4751-8C3A-16379E9354A8}" type="presParOf" srcId="{B075EE5F-79BA-427A-B84E-EDB85E940F9F}" destId="{3C834EF7-5E6C-44CF-B999-7C206A81AFEE}" srcOrd="10" destOrd="0" presId="urn:microsoft.com/office/officeart/2005/8/layout/orgChart1"/>
    <dgm:cxn modelId="{C092D784-D451-4353-8A68-B30B421279B8}" type="presParOf" srcId="{B075EE5F-79BA-427A-B84E-EDB85E940F9F}" destId="{B4D8429F-4A04-4E9E-BFA1-42DC9DC4CA50}" srcOrd="11" destOrd="0" presId="urn:microsoft.com/office/officeart/2005/8/layout/orgChart1"/>
    <dgm:cxn modelId="{DB0C9574-9A88-4A15-8696-D8A5E196A642}" type="presParOf" srcId="{B4D8429F-4A04-4E9E-BFA1-42DC9DC4CA50}" destId="{B0E5980A-1ECB-4D91-BED3-0D4DC3C40672}" srcOrd="0" destOrd="0" presId="urn:microsoft.com/office/officeart/2005/8/layout/orgChart1"/>
    <dgm:cxn modelId="{912E05CB-A545-43E0-A914-7D34A5F8120C}" type="presParOf" srcId="{B0E5980A-1ECB-4D91-BED3-0D4DC3C40672}" destId="{270C6B99-4FBF-4854-8C40-B9FC08E6A0B0}" srcOrd="0" destOrd="0" presId="urn:microsoft.com/office/officeart/2005/8/layout/orgChart1"/>
    <dgm:cxn modelId="{63FF0737-C592-4DB5-8852-D3789C99D142}" type="presParOf" srcId="{B0E5980A-1ECB-4D91-BED3-0D4DC3C40672}" destId="{32144CC1-140E-4A8E-AE77-8FCA4A6D2B9D}" srcOrd="1" destOrd="0" presId="urn:microsoft.com/office/officeart/2005/8/layout/orgChart1"/>
    <dgm:cxn modelId="{B0BE2E6F-4CD8-4C67-A982-B497483CF986}" type="presParOf" srcId="{B4D8429F-4A04-4E9E-BFA1-42DC9DC4CA50}" destId="{5E396D10-BDA9-422F-A0BB-463AB8B7B547}" srcOrd="1" destOrd="0" presId="urn:microsoft.com/office/officeart/2005/8/layout/orgChart1"/>
    <dgm:cxn modelId="{DC07AB38-FD13-4F32-A792-C09C2570EC9A}" type="presParOf" srcId="{B4D8429F-4A04-4E9E-BFA1-42DC9DC4CA50}" destId="{42E76E37-A312-421C-BC66-65D71ADAC0B5}" srcOrd="2" destOrd="0" presId="urn:microsoft.com/office/officeart/2005/8/layout/orgChart1"/>
    <dgm:cxn modelId="{84395C35-960B-4042-88B0-3B1326388FB8}" type="presParOf" srcId="{B075EE5F-79BA-427A-B84E-EDB85E940F9F}" destId="{3A4899FC-08E0-4E6D-B13B-B26B4238B6A4}" srcOrd="12" destOrd="0" presId="urn:microsoft.com/office/officeart/2005/8/layout/orgChart1"/>
    <dgm:cxn modelId="{1B8FBBC2-56C0-45AB-8225-D4B005F3DF9C}" type="presParOf" srcId="{B075EE5F-79BA-427A-B84E-EDB85E940F9F}" destId="{AFA8741D-0F56-446F-9CC1-CC3DB78D8051}" srcOrd="13" destOrd="0" presId="urn:microsoft.com/office/officeart/2005/8/layout/orgChart1"/>
    <dgm:cxn modelId="{2BAF93D2-FA1F-468B-8A91-EA2CA19D01D8}" type="presParOf" srcId="{AFA8741D-0F56-446F-9CC1-CC3DB78D8051}" destId="{0E424EA6-4AFC-47B1-A7D8-EB108C6D283B}" srcOrd="0" destOrd="0" presId="urn:microsoft.com/office/officeart/2005/8/layout/orgChart1"/>
    <dgm:cxn modelId="{E90AE273-30E7-4536-8216-A8272A87DDD0}" type="presParOf" srcId="{0E424EA6-4AFC-47B1-A7D8-EB108C6D283B}" destId="{22D16875-22BD-4840-9779-7DAD93B58692}" srcOrd="0" destOrd="0" presId="urn:microsoft.com/office/officeart/2005/8/layout/orgChart1"/>
    <dgm:cxn modelId="{B2F60764-D2AB-4199-A7C5-2A49402E42CE}" type="presParOf" srcId="{0E424EA6-4AFC-47B1-A7D8-EB108C6D283B}" destId="{6C553206-64A0-4782-81EA-4B16D6547121}" srcOrd="1" destOrd="0" presId="urn:microsoft.com/office/officeart/2005/8/layout/orgChart1"/>
    <dgm:cxn modelId="{CFAB68CD-F610-4E48-AF46-53FD97382CFF}" type="presParOf" srcId="{AFA8741D-0F56-446F-9CC1-CC3DB78D8051}" destId="{6A83F404-FC5E-4566-A2FC-5397FF1AF27B}" srcOrd="1" destOrd="0" presId="urn:microsoft.com/office/officeart/2005/8/layout/orgChart1"/>
    <dgm:cxn modelId="{75F6E4AC-81DC-4EC0-A4C6-763EFB7D259B}" type="presParOf" srcId="{AFA8741D-0F56-446F-9CC1-CC3DB78D8051}" destId="{9C025552-B4B3-446C-B89F-AF0AA05802EF}" srcOrd="2" destOrd="0" presId="urn:microsoft.com/office/officeart/2005/8/layout/orgChart1"/>
    <dgm:cxn modelId="{2F644908-7361-47FE-9129-13787264B87A}" type="presParOf" srcId="{B075EE5F-79BA-427A-B84E-EDB85E940F9F}" destId="{69668C0D-EFC4-42A4-BA76-E392CD731E12}" srcOrd="14" destOrd="0" presId="urn:microsoft.com/office/officeart/2005/8/layout/orgChart1"/>
    <dgm:cxn modelId="{0FB79B89-9C92-49DC-804D-67128481E9D2}" type="presParOf" srcId="{B075EE5F-79BA-427A-B84E-EDB85E940F9F}" destId="{6C9FC199-E189-4615-B8DC-44C1ABF0B02E}" srcOrd="15" destOrd="0" presId="urn:microsoft.com/office/officeart/2005/8/layout/orgChart1"/>
    <dgm:cxn modelId="{D3192F7B-AE38-46B6-92AF-EBD96E688EE7}" type="presParOf" srcId="{6C9FC199-E189-4615-B8DC-44C1ABF0B02E}" destId="{FDF38381-D465-4C3F-A980-478965312C15}" srcOrd="0" destOrd="0" presId="urn:microsoft.com/office/officeart/2005/8/layout/orgChart1"/>
    <dgm:cxn modelId="{EF952174-BD16-43AC-9567-A8A837933B0F}" type="presParOf" srcId="{FDF38381-D465-4C3F-A980-478965312C15}" destId="{8D3331DC-B05A-4817-AA0C-1F30B28983F0}" srcOrd="0" destOrd="0" presId="urn:microsoft.com/office/officeart/2005/8/layout/orgChart1"/>
    <dgm:cxn modelId="{E98A39E8-617B-43B9-98B6-F0BE81754E6C}" type="presParOf" srcId="{FDF38381-D465-4C3F-A980-478965312C15}" destId="{EC1D97E7-EAB2-499B-971A-C582A7A6FF17}" srcOrd="1" destOrd="0" presId="urn:microsoft.com/office/officeart/2005/8/layout/orgChart1"/>
    <dgm:cxn modelId="{27EACE00-E6CD-4EA1-87FE-6BBA405C96DD}" type="presParOf" srcId="{6C9FC199-E189-4615-B8DC-44C1ABF0B02E}" destId="{AEA5EBA0-6E89-4214-8629-6B3B736E7344}" srcOrd="1" destOrd="0" presId="urn:microsoft.com/office/officeart/2005/8/layout/orgChart1"/>
    <dgm:cxn modelId="{EF930F76-773C-436D-A696-0B07238617F3}" type="presParOf" srcId="{6C9FC199-E189-4615-B8DC-44C1ABF0B02E}" destId="{71F8D2E3-7555-4B89-A8AB-36F8725F8B9C}" srcOrd="2" destOrd="0" presId="urn:microsoft.com/office/officeart/2005/8/layout/orgChart1"/>
    <dgm:cxn modelId="{28620479-A537-4BF3-999F-A95228B9F480}" type="presParOf" srcId="{B075EE5F-79BA-427A-B84E-EDB85E940F9F}" destId="{F5D0DCFE-7066-4377-A190-2AAA4EE15F73}" srcOrd="16" destOrd="0" presId="urn:microsoft.com/office/officeart/2005/8/layout/orgChart1"/>
    <dgm:cxn modelId="{F17CC85B-E564-4870-8AB1-9A57841C2F77}" type="presParOf" srcId="{B075EE5F-79BA-427A-B84E-EDB85E940F9F}" destId="{E4E34A2F-9643-41FD-9E2A-19B5BDC6154D}" srcOrd="17" destOrd="0" presId="urn:microsoft.com/office/officeart/2005/8/layout/orgChart1"/>
    <dgm:cxn modelId="{C6B16322-67FD-42EE-B20C-59D1E5B69779}" type="presParOf" srcId="{E4E34A2F-9643-41FD-9E2A-19B5BDC6154D}" destId="{17C80C10-3A44-427C-9BBB-DED25BF1590D}" srcOrd="0" destOrd="0" presId="urn:microsoft.com/office/officeart/2005/8/layout/orgChart1"/>
    <dgm:cxn modelId="{053FC0D8-201D-44D4-B1D6-6C82B5F1FD4F}" type="presParOf" srcId="{17C80C10-3A44-427C-9BBB-DED25BF1590D}" destId="{EFB9493E-2F5F-40D2-93D7-2DAC422D93EA}" srcOrd="0" destOrd="0" presId="urn:microsoft.com/office/officeart/2005/8/layout/orgChart1"/>
    <dgm:cxn modelId="{5171569F-8260-4606-B970-9C53E9D14669}" type="presParOf" srcId="{17C80C10-3A44-427C-9BBB-DED25BF1590D}" destId="{B5110E25-C5BC-47D5-89B4-C1B4C44C23D9}" srcOrd="1" destOrd="0" presId="urn:microsoft.com/office/officeart/2005/8/layout/orgChart1"/>
    <dgm:cxn modelId="{9E5AF35D-216A-4F63-A1FA-DDE8C1BDE152}" type="presParOf" srcId="{E4E34A2F-9643-41FD-9E2A-19B5BDC6154D}" destId="{8F2A8922-F364-4F37-A480-EB8FE9278883}" srcOrd="1" destOrd="0" presId="urn:microsoft.com/office/officeart/2005/8/layout/orgChart1"/>
    <dgm:cxn modelId="{90FEAE83-C8B0-4039-BCA3-3ABC155CECF6}" type="presParOf" srcId="{E4E34A2F-9643-41FD-9E2A-19B5BDC6154D}" destId="{FACC7CC8-4CD6-4475-88B4-0F105542CBB1}" srcOrd="2" destOrd="0" presId="urn:microsoft.com/office/officeart/2005/8/layout/orgChart1"/>
    <dgm:cxn modelId="{6049890C-8A1D-4002-AF75-0BEA6B3AEF19}" type="presParOf" srcId="{B075EE5F-79BA-427A-B84E-EDB85E940F9F}" destId="{C2667E91-20F6-4755-8712-F08DC828B567}" srcOrd="18" destOrd="0" presId="urn:microsoft.com/office/officeart/2005/8/layout/orgChart1"/>
    <dgm:cxn modelId="{B91AE065-786C-4F29-846B-BF466648430A}" type="presParOf" srcId="{B075EE5F-79BA-427A-B84E-EDB85E940F9F}" destId="{829F68FD-1775-44E5-99FA-50888BFE7376}" srcOrd="19" destOrd="0" presId="urn:microsoft.com/office/officeart/2005/8/layout/orgChart1"/>
    <dgm:cxn modelId="{2076082D-BA65-470B-844E-B6C7C33C1C63}" type="presParOf" srcId="{829F68FD-1775-44E5-99FA-50888BFE7376}" destId="{0E02C16A-999F-42C5-B280-D96B86D8BAA6}" srcOrd="0" destOrd="0" presId="urn:microsoft.com/office/officeart/2005/8/layout/orgChart1"/>
    <dgm:cxn modelId="{481B253E-5EE3-4661-8D6C-6A3AD95CF2DB}" type="presParOf" srcId="{0E02C16A-999F-42C5-B280-D96B86D8BAA6}" destId="{E811BEF2-44CA-4A99-9FE9-414BA903A755}" srcOrd="0" destOrd="0" presId="urn:microsoft.com/office/officeart/2005/8/layout/orgChart1"/>
    <dgm:cxn modelId="{852E0F8B-4DBB-4FBD-8F4F-5ACE8C72788E}" type="presParOf" srcId="{0E02C16A-999F-42C5-B280-D96B86D8BAA6}" destId="{F5D3A4A6-8C64-45A0-883E-F4AC27C75308}" srcOrd="1" destOrd="0" presId="urn:microsoft.com/office/officeart/2005/8/layout/orgChart1"/>
    <dgm:cxn modelId="{6F4DEC21-2F68-4BA6-BAC2-2AF631A62D41}" type="presParOf" srcId="{829F68FD-1775-44E5-99FA-50888BFE7376}" destId="{11E9F390-71C1-4490-815F-B9C88A5E3B01}" srcOrd="1" destOrd="0" presId="urn:microsoft.com/office/officeart/2005/8/layout/orgChart1"/>
    <dgm:cxn modelId="{BD868D9D-7C51-42C8-A2FB-CFF683C73166}" type="presParOf" srcId="{829F68FD-1775-44E5-99FA-50888BFE7376}" destId="{289BA0F9-701B-4CCF-8E79-C3970818E434}" srcOrd="2" destOrd="0" presId="urn:microsoft.com/office/officeart/2005/8/layout/orgChart1"/>
    <dgm:cxn modelId="{C07EA0FE-58CF-4485-B5C6-B06602487AE8}" type="presParOf" srcId="{BB724730-BD5B-4A8C-9F08-2517B30A8211}" destId="{F02A21A7-D036-4353-AF8D-E01A892ECD6B}" srcOrd="2" destOrd="0" presId="urn:microsoft.com/office/officeart/2005/8/layout/orgChart1"/>
    <dgm:cxn modelId="{26060FFB-CDF5-4FFE-B4B2-B40A011725B2}" type="presParOf" srcId="{BA957287-A841-466C-9AB9-5C028B34B2AC}" destId="{7A7F5E25-615B-4F88-AF02-FB7F6ACAA32C}" srcOrd="4" destOrd="0" presId="urn:microsoft.com/office/officeart/2005/8/layout/orgChart1"/>
    <dgm:cxn modelId="{72F561A6-FB2E-40B1-B354-E586CF884095}" type="presParOf" srcId="{BA957287-A841-466C-9AB9-5C028B34B2AC}" destId="{5355027A-DC10-4ADC-B21B-DCC9D6E6BAD0}" srcOrd="5" destOrd="0" presId="urn:microsoft.com/office/officeart/2005/8/layout/orgChart1"/>
    <dgm:cxn modelId="{F54FFD39-60B0-4200-87EF-38B9F83C0050}" type="presParOf" srcId="{5355027A-DC10-4ADC-B21B-DCC9D6E6BAD0}" destId="{29AAB58E-1778-49B9-931A-5540F2C53F8E}" srcOrd="0" destOrd="0" presId="urn:microsoft.com/office/officeart/2005/8/layout/orgChart1"/>
    <dgm:cxn modelId="{E588A667-261F-46B6-B2AC-AF9D15DA81BA}" type="presParOf" srcId="{29AAB58E-1778-49B9-931A-5540F2C53F8E}" destId="{D648C135-11EC-43BC-ACF5-39511E0DB1D0}" srcOrd="0" destOrd="0" presId="urn:microsoft.com/office/officeart/2005/8/layout/orgChart1"/>
    <dgm:cxn modelId="{19F2B4E4-DD52-4D9E-957D-CD484B1DE11A}" type="presParOf" srcId="{29AAB58E-1778-49B9-931A-5540F2C53F8E}" destId="{2935C457-66F2-49A2-B4D2-E483AEDF3AFF}" srcOrd="1" destOrd="0" presId="urn:microsoft.com/office/officeart/2005/8/layout/orgChart1"/>
    <dgm:cxn modelId="{454423CD-3B06-4703-A561-29F4F8DFC6FD}" type="presParOf" srcId="{5355027A-DC10-4ADC-B21B-DCC9D6E6BAD0}" destId="{2C5E8C09-6713-4734-B4CA-0D5A3FF16E6D}" srcOrd="1" destOrd="0" presId="urn:microsoft.com/office/officeart/2005/8/layout/orgChart1"/>
    <dgm:cxn modelId="{438D3087-D3FD-4CE0-B356-EC0B3DD754CD}" type="presParOf" srcId="{2C5E8C09-6713-4734-B4CA-0D5A3FF16E6D}" destId="{CD8D5DB2-DBB3-47AF-A215-BECDE49E6EC4}" srcOrd="0" destOrd="0" presId="urn:microsoft.com/office/officeart/2005/8/layout/orgChart1"/>
    <dgm:cxn modelId="{6925D74C-ED42-4EA4-90F6-D289D5BDEFFE}" type="presParOf" srcId="{2C5E8C09-6713-4734-B4CA-0D5A3FF16E6D}" destId="{FC690A1E-398B-47CE-9D02-F9A7D3785206}" srcOrd="1" destOrd="0" presId="urn:microsoft.com/office/officeart/2005/8/layout/orgChart1"/>
    <dgm:cxn modelId="{B91EEA18-ED81-4753-B4BE-097C70436D6B}" type="presParOf" srcId="{FC690A1E-398B-47CE-9D02-F9A7D3785206}" destId="{AC6518D3-4878-4061-AE71-F59E3230A894}" srcOrd="0" destOrd="0" presId="urn:microsoft.com/office/officeart/2005/8/layout/orgChart1"/>
    <dgm:cxn modelId="{7B56B1FD-2A99-489D-BD9A-7C11AEAD04EA}" type="presParOf" srcId="{AC6518D3-4878-4061-AE71-F59E3230A894}" destId="{7D9134F1-5A69-4BF4-8451-140DA62479B0}" srcOrd="0" destOrd="0" presId="urn:microsoft.com/office/officeart/2005/8/layout/orgChart1"/>
    <dgm:cxn modelId="{4CC84A7A-E888-4350-AE29-11FAE7792B51}" type="presParOf" srcId="{AC6518D3-4878-4061-AE71-F59E3230A894}" destId="{7FAFE350-9644-4B2E-BBE4-9310E2C3162F}" srcOrd="1" destOrd="0" presId="urn:microsoft.com/office/officeart/2005/8/layout/orgChart1"/>
    <dgm:cxn modelId="{C67C5329-2FE4-48BF-9114-E487CD694301}" type="presParOf" srcId="{FC690A1E-398B-47CE-9D02-F9A7D3785206}" destId="{37D2CA21-5355-4DB5-82B6-1099D989D4FB}" srcOrd="1" destOrd="0" presId="urn:microsoft.com/office/officeart/2005/8/layout/orgChart1"/>
    <dgm:cxn modelId="{F775ED96-BD63-4CEE-B9E8-CFE14DD9B2BE}" type="presParOf" srcId="{FC690A1E-398B-47CE-9D02-F9A7D3785206}" destId="{6FDCD81A-F56E-42EA-A0BC-65B9E0B8C702}" srcOrd="2" destOrd="0" presId="urn:microsoft.com/office/officeart/2005/8/layout/orgChart1"/>
    <dgm:cxn modelId="{49613DC0-76ED-4362-966D-B1CA326732B3}" type="presParOf" srcId="{2C5E8C09-6713-4734-B4CA-0D5A3FF16E6D}" destId="{BA6F5ADA-9CAC-43DD-B3DA-075F8C793273}" srcOrd="2" destOrd="0" presId="urn:microsoft.com/office/officeart/2005/8/layout/orgChart1"/>
    <dgm:cxn modelId="{EDAD877E-8299-4F07-B053-5868CFBADD7D}" type="presParOf" srcId="{2C5E8C09-6713-4734-B4CA-0D5A3FF16E6D}" destId="{C923067E-68A1-405C-9AA4-A8051FA6408B}" srcOrd="3" destOrd="0" presId="urn:microsoft.com/office/officeart/2005/8/layout/orgChart1"/>
    <dgm:cxn modelId="{A281D249-F060-4F22-8C4E-C9D31AF8AD4B}" type="presParOf" srcId="{C923067E-68A1-405C-9AA4-A8051FA6408B}" destId="{29A21520-E7CF-426D-882B-1079641595F8}" srcOrd="0" destOrd="0" presId="urn:microsoft.com/office/officeart/2005/8/layout/orgChart1"/>
    <dgm:cxn modelId="{91342E4F-B65B-494B-A6E1-F571D489E4AC}" type="presParOf" srcId="{29A21520-E7CF-426D-882B-1079641595F8}" destId="{070EB909-18D7-4DAB-AC24-D366D93A0412}" srcOrd="0" destOrd="0" presId="urn:microsoft.com/office/officeart/2005/8/layout/orgChart1"/>
    <dgm:cxn modelId="{76E56013-3977-4B58-B460-18F8E8E9DA5B}" type="presParOf" srcId="{29A21520-E7CF-426D-882B-1079641595F8}" destId="{3C21F3E6-6FD8-4B52-A09D-5AC5FB9BE916}" srcOrd="1" destOrd="0" presId="urn:microsoft.com/office/officeart/2005/8/layout/orgChart1"/>
    <dgm:cxn modelId="{088224E7-F084-42C2-9A94-3512389DDFFA}" type="presParOf" srcId="{C923067E-68A1-405C-9AA4-A8051FA6408B}" destId="{4C5B68D2-11CE-48E1-A89E-9ED93F339E49}" srcOrd="1" destOrd="0" presId="urn:microsoft.com/office/officeart/2005/8/layout/orgChart1"/>
    <dgm:cxn modelId="{9C847803-CC1A-4BB6-9EC2-B1AD3009D3B8}" type="presParOf" srcId="{C923067E-68A1-405C-9AA4-A8051FA6408B}" destId="{67FEF2E4-7033-4027-804A-F675C5B12F35}" srcOrd="2" destOrd="0" presId="urn:microsoft.com/office/officeart/2005/8/layout/orgChart1"/>
    <dgm:cxn modelId="{6B4DC945-0AA1-4FA4-95C0-31514C3B4460}" type="presParOf" srcId="{2C5E8C09-6713-4734-B4CA-0D5A3FF16E6D}" destId="{92BBEF9B-CD17-463C-8985-4BA18EC89156}" srcOrd="4" destOrd="0" presId="urn:microsoft.com/office/officeart/2005/8/layout/orgChart1"/>
    <dgm:cxn modelId="{AE8A4EA4-C539-43F9-9137-39FB3A2DA3E8}" type="presParOf" srcId="{2C5E8C09-6713-4734-B4CA-0D5A3FF16E6D}" destId="{F9B4CF00-63D9-4EEC-9AD8-545B08F77CCD}" srcOrd="5" destOrd="0" presId="urn:microsoft.com/office/officeart/2005/8/layout/orgChart1"/>
    <dgm:cxn modelId="{F57E677E-2CC9-4546-8464-584D5B94B01E}" type="presParOf" srcId="{F9B4CF00-63D9-4EEC-9AD8-545B08F77CCD}" destId="{E87495B0-B63C-437F-9B9E-861CFC097C53}" srcOrd="0" destOrd="0" presId="urn:microsoft.com/office/officeart/2005/8/layout/orgChart1"/>
    <dgm:cxn modelId="{B69BEFC7-6E3C-4F49-B092-85B468C03956}" type="presParOf" srcId="{E87495B0-B63C-437F-9B9E-861CFC097C53}" destId="{A140198F-40A4-4ED8-A2ED-6FB065E98934}" srcOrd="0" destOrd="0" presId="urn:microsoft.com/office/officeart/2005/8/layout/orgChart1"/>
    <dgm:cxn modelId="{85382591-880E-4020-9BF1-F1889A9BFE3A}" type="presParOf" srcId="{E87495B0-B63C-437F-9B9E-861CFC097C53}" destId="{F5A14C6D-571F-4C8B-832B-65CF86E73B57}" srcOrd="1" destOrd="0" presId="urn:microsoft.com/office/officeart/2005/8/layout/orgChart1"/>
    <dgm:cxn modelId="{A5113A66-37FB-4237-93D8-860FB1BBAFB5}" type="presParOf" srcId="{F9B4CF00-63D9-4EEC-9AD8-545B08F77CCD}" destId="{00D7B471-99EB-4F33-91E3-D05827B0BCE2}" srcOrd="1" destOrd="0" presId="urn:microsoft.com/office/officeart/2005/8/layout/orgChart1"/>
    <dgm:cxn modelId="{DDF1C625-63D9-45B9-94CF-173DED8378EF}" type="presParOf" srcId="{F9B4CF00-63D9-4EEC-9AD8-545B08F77CCD}" destId="{6D00CDA5-47D2-4AA6-9F3B-C29B09AE2352}" srcOrd="2" destOrd="0" presId="urn:microsoft.com/office/officeart/2005/8/layout/orgChart1"/>
    <dgm:cxn modelId="{59B13804-5426-4108-A5CC-8B8F64844E3B}" type="presParOf" srcId="{2C5E8C09-6713-4734-B4CA-0D5A3FF16E6D}" destId="{C24486C5-91E1-4495-AA54-6498B3B6318F}" srcOrd="6" destOrd="0" presId="urn:microsoft.com/office/officeart/2005/8/layout/orgChart1"/>
    <dgm:cxn modelId="{B6C5B7EA-744C-4446-880D-EA114B63204E}" type="presParOf" srcId="{2C5E8C09-6713-4734-B4CA-0D5A3FF16E6D}" destId="{45243BD0-9BDE-46D2-B9F9-A0F0763B9372}" srcOrd="7" destOrd="0" presId="urn:microsoft.com/office/officeart/2005/8/layout/orgChart1"/>
    <dgm:cxn modelId="{C076B409-D982-4F4E-9EFB-8D1C5009122D}" type="presParOf" srcId="{45243BD0-9BDE-46D2-B9F9-A0F0763B9372}" destId="{D3CDFA36-235D-464F-B61A-D5D8123A84F7}" srcOrd="0" destOrd="0" presId="urn:microsoft.com/office/officeart/2005/8/layout/orgChart1"/>
    <dgm:cxn modelId="{15916CF5-B2EB-4509-A622-DAD84362E45A}" type="presParOf" srcId="{D3CDFA36-235D-464F-B61A-D5D8123A84F7}" destId="{333ECC0E-4593-470D-ACDE-7DBB8E10D70B}" srcOrd="0" destOrd="0" presId="urn:microsoft.com/office/officeart/2005/8/layout/orgChart1"/>
    <dgm:cxn modelId="{C84DB83A-77C7-4CD0-B774-4EB09A1BE107}" type="presParOf" srcId="{D3CDFA36-235D-464F-B61A-D5D8123A84F7}" destId="{303DD911-329A-4A13-8B12-6ABD0F42840B}" srcOrd="1" destOrd="0" presId="urn:microsoft.com/office/officeart/2005/8/layout/orgChart1"/>
    <dgm:cxn modelId="{169A6B39-E277-4BB6-A8C5-6A7C70550E8A}" type="presParOf" srcId="{45243BD0-9BDE-46D2-B9F9-A0F0763B9372}" destId="{241922C9-9C05-4C96-93DB-667E8ED8FB5B}" srcOrd="1" destOrd="0" presId="urn:microsoft.com/office/officeart/2005/8/layout/orgChart1"/>
    <dgm:cxn modelId="{443E61FA-C6F5-4C5F-A872-7F738D6EA330}" type="presParOf" srcId="{45243BD0-9BDE-46D2-B9F9-A0F0763B9372}" destId="{57C45BAD-94D4-48C6-88C0-374366166B61}" srcOrd="2" destOrd="0" presId="urn:microsoft.com/office/officeart/2005/8/layout/orgChart1"/>
    <dgm:cxn modelId="{071A8F2B-268E-48AF-8214-F82D92167D2F}" type="presParOf" srcId="{2C5E8C09-6713-4734-B4CA-0D5A3FF16E6D}" destId="{0556A86E-94BA-4D3B-995D-94E053D0C122}" srcOrd="8" destOrd="0" presId="urn:microsoft.com/office/officeart/2005/8/layout/orgChart1"/>
    <dgm:cxn modelId="{E7E1A73B-A6E4-4266-B096-8E100CC28F04}" type="presParOf" srcId="{2C5E8C09-6713-4734-B4CA-0D5A3FF16E6D}" destId="{D29A3A78-F4FD-4BFE-869D-AE07E76BACD9}" srcOrd="9" destOrd="0" presId="urn:microsoft.com/office/officeart/2005/8/layout/orgChart1"/>
    <dgm:cxn modelId="{0306265D-F405-4DB0-B23D-F1BB6BD21806}" type="presParOf" srcId="{D29A3A78-F4FD-4BFE-869D-AE07E76BACD9}" destId="{8DC6403B-D2EA-4AE8-BEDF-D8DCFA3E0123}" srcOrd="0" destOrd="0" presId="urn:microsoft.com/office/officeart/2005/8/layout/orgChart1"/>
    <dgm:cxn modelId="{68B2D927-A3EE-446D-86C8-A5C98CA18DB4}" type="presParOf" srcId="{8DC6403B-D2EA-4AE8-BEDF-D8DCFA3E0123}" destId="{EE812773-053A-4DD7-8F91-72BEE93B8B42}" srcOrd="0" destOrd="0" presId="urn:microsoft.com/office/officeart/2005/8/layout/orgChart1"/>
    <dgm:cxn modelId="{5D10FB3D-F04A-4169-9918-F1D3F1BEC438}" type="presParOf" srcId="{8DC6403B-D2EA-4AE8-BEDF-D8DCFA3E0123}" destId="{58BE6CE8-81AC-464E-9D33-BE871E2B8555}" srcOrd="1" destOrd="0" presId="urn:microsoft.com/office/officeart/2005/8/layout/orgChart1"/>
    <dgm:cxn modelId="{965E9EE2-1C31-41C5-AB99-DE26AFB30DCB}" type="presParOf" srcId="{D29A3A78-F4FD-4BFE-869D-AE07E76BACD9}" destId="{8066C37F-697B-427E-BEC6-79E9646F3CB6}" srcOrd="1" destOrd="0" presId="urn:microsoft.com/office/officeart/2005/8/layout/orgChart1"/>
    <dgm:cxn modelId="{E4F0E804-0490-4D08-B1C8-D92A5C834532}" type="presParOf" srcId="{D29A3A78-F4FD-4BFE-869D-AE07E76BACD9}" destId="{5A64D506-BF9F-433A-966F-C5C2ED8D81CB}" srcOrd="2" destOrd="0" presId="urn:microsoft.com/office/officeart/2005/8/layout/orgChart1"/>
    <dgm:cxn modelId="{33A3A367-5961-40DB-A65B-AC4978D7A5B9}" type="presParOf" srcId="{5355027A-DC10-4ADC-B21B-DCC9D6E6BAD0}" destId="{99C00C2F-4CDA-4E4A-AF25-6202431E216E}" srcOrd="2" destOrd="0" presId="urn:microsoft.com/office/officeart/2005/8/layout/orgChart1"/>
    <dgm:cxn modelId="{F1D018DC-1DD9-4498-96E5-867D4BC072A6}" type="presParOf" srcId="{BA957287-A841-466C-9AB9-5C028B34B2AC}" destId="{6D804293-35E8-453A-AC7B-0D76195716EE}" srcOrd="6" destOrd="0" presId="urn:microsoft.com/office/officeart/2005/8/layout/orgChart1"/>
    <dgm:cxn modelId="{8F274A0A-091F-44BE-AA86-F3740F778C19}" type="presParOf" srcId="{BA957287-A841-466C-9AB9-5C028B34B2AC}" destId="{B3E9CAE2-FDFE-4C97-B327-5B18BCBFCA8F}" srcOrd="7" destOrd="0" presId="urn:microsoft.com/office/officeart/2005/8/layout/orgChart1"/>
    <dgm:cxn modelId="{0E652466-2CED-440A-863B-094724BE3E36}" type="presParOf" srcId="{B3E9CAE2-FDFE-4C97-B327-5B18BCBFCA8F}" destId="{73EA538B-9853-495E-B443-AC849B4EF46A}" srcOrd="0" destOrd="0" presId="urn:microsoft.com/office/officeart/2005/8/layout/orgChart1"/>
    <dgm:cxn modelId="{0439B187-AB96-4D79-A4FB-A8B5A1BE6D65}" type="presParOf" srcId="{73EA538B-9853-495E-B443-AC849B4EF46A}" destId="{D430491F-8011-4A28-9006-FBA0A0CDDC8C}" srcOrd="0" destOrd="0" presId="urn:microsoft.com/office/officeart/2005/8/layout/orgChart1"/>
    <dgm:cxn modelId="{A6384189-3A0A-47A9-A420-6C8470E152E3}" type="presParOf" srcId="{73EA538B-9853-495E-B443-AC849B4EF46A}" destId="{1FD68204-6E39-46C9-AC2F-295EBBE1B552}" srcOrd="1" destOrd="0" presId="urn:microsoft.com/office/officeart/2005/8/layout/orgChart1"/>
    <dgm:cxn modelId="{0836F34D-E43A-404B-A008-7834DDCAADB4}" type="presParOf" srcId="{B3E9CAE2-FDFE-4C97-B327-5B18BCBFCA8F}" destId="{B2FEA5B0-3E6B-46D6-9F5F-B0F94B783189}" srcOrd="1" destOrd="0" presId="urn:microsoft.com/office/officeart/2005/8/layout/orgChart1"/>
    <dgm:cxn modelId="{C032B7E2-BA05-4756-9A32-CA9953A33FF0}" type="presParOf" srcId="{B2FEA5B0-3E6B-46D6-9F5F-B0F94B783189}" destId="{A50E66A2-0143-4401-A266-7E2CAE4193C2}" srcOrd="0" destOrd="0" presId="urn:microsoft.com/office/officeart/2005/8/layout/orgChart1"/>
    <dgm:cxn modelId="{59D81E2B-DDB8-4C17-BBFB-4BCCED267A43}" type="presParOf" srcId="{B2FEA5B0-3E6B-46D6-9F5F-B0F94B783189}" destId="{5614D6FD-8E5F-462E-9039-5C82D64C7BB6}" srcOrd="1" destOrd="0" presId="urn:microsoft.com/office/officeart/2005/8/layout/orgChart1"/>
    <dgm:cxn modelId="{C5C6A2C6-8614-434E-B2D6-D18B462D4C70}" type="presParOf" srcId="{5614D6FD-8E5F-462E-9039-5C82D64C7BB6}" destId="{172A874C-3244-4982-95BF-818AFD3792E1}" srcOrd="0" destOrd="0" presId="urn:microsoft.com/office/officeart/2005/8/layout/orgChart1"/>
    <dgm:cxn modelId="{D78175F8-C258-449C-9135-B43FB3A6D96B}" type="presParOf" srcId="{172A874C-3244-4982-95BF-818AFD3792E1}" destId="{3ACDF8E7-08DC-43BF-9CB9-452C48051AFC}" srcOrd="0" destOrd="0" presId="urn:microsoft.com/office/officeart/2005/8/layout/orgChart1"/>
    <dgm:cxn modelId="{2D7AA11E-F8E9-4B54-BBB2-17D72FD96E02}" type="presParOf" srcId="{172A874C-3244-4982-95BF-818AFD3792E1}" destId="{484C3D73-76DE-4140-AC91-B9D29DC69F37}" srcOrd="1" destOrd="0" presId="urn:microsoft.com/office/officeart/2005/8/layout/orgChart1"/>
    <dgm:cxn modelId="{2A9360D7-9B11-4E41-B4CC-5C18BE3ABFA4}" type="presParOf" srcId="{5614D6FD-8E5F-462E-9039-5C82D64C7BB6}" destId="{DD130FA6-7EBA-4CE9-A2FF-6BF95F48B8B2}" srcOrd="1" destOrd="0" presId="urn:microsoft.com/office/officeart/2005/8/layout/orgChart1"/>
    <dgm:cxn modelId="{226622D0-4C68-436C-BE25-6923067968F1}" type="presParOf" srcId="{DD130FA6-7EBA-4CE9-A2FF-6BF95F48B8B2}" destId="{A4B610A8-355F-4DB2-89C3-004F823E8BA4}" srcOrd="0" destOrd="0" presId="urn:microsoft.com/office/officeart/2005/8/layout/orgChart1"/>
    <dgm:cxn modelId="{66D2D061-5E49-47CE-A235-4E7820AB8DA8}" type="presParOf" srcId="{DD130FA6-7EBA-4CE9-A2FF-6BF95F48B8B2}" destId="{CDAE0297-D236-4EB2-A1BD-1292F39E294B}" srcOrd="1" destOrd="0" presId="urn:microsoft.com/office/officeart/2005/8/layout/orgChart1"/>
    <dgm:cxn modelId="{BA8F9A1C-1699-424E-B8F5-7581B53C6AF4}" type="presParOf" srcId="{CDAE0297-D236-4EB2-A1BD-1292F39E294B}" destId="{B04394AE-8B28-4456-8C9B-EBCC9F3847C8}" srcOrd="0" destOrd="0" presId="urn:microsoft.com/office/officeart/2005/8/layout/orgChart1"/>
    <dgm:cxn modelId="{EA87ABF3-B209-4E1D-8AD8-B3814ACC71D7}" type="presParOf" srcId="{B04394AE-8B28-4456-8C9B-EBCC9F3847C8}" destId="{F2FDDEBE-A177-4C68-A847-80F9B014D4BE}" srcOrd="0" destOrd="0" presId="urn:microsoft.com/office/officeart/2005/8/layout/orgChart1"/>
    <dgm:cxn modelId="{E3BE82F4-56B9-4A38-9563-9F4DAE1362D5}" type="presParOf" srcId="{B04394AE-8B28-4456-8C9B-EBCC9F3847C8}" destId="{1F26ED60-D811-4768-A740-F793A50B8AAF}" srcOrd="1" destOrd="0" presId="urn:microsoft.com/office/officeart/2005/8/layout/orgChart1"/>
    <dgm:cxn modelId="{B2704E1D-6662-496E-AA45-6151CC6325C6}" type="presParOf" srcId="{CDAE0297-D236-4EB2-A1BD-1292F39E294B}" destId="{A21E63CC-563E-4CBD-82D1-72C3C6EBABD0}" srcOrd="1" destOrd="0" presId="urn:microsoft.com/office/officeart/2005/8/layout/orgChart1"/>
    <dgm:cxn modelId="{EA125E8D-36F7-4DC9-9C81-1F987B9D6A37}" type="presParOf" srcId="{CDAE0297-D236-4EB2-A1BD-1292F39E294B}" destId="{3D97E007-13AE-49DB-8E6A-9EEED253357A}" srcOrd="2" destOrd="0" presId="urn:microsoft.com/office/officeart/2005/8/layout/orgChart1"/>
    <dgm:cxn modelId="{04175426-03F6-465A-8FEE-B2E6EE1C8233}" type="presParOf" srcId="{DD130FA6-7EBA-4CE9-A2FF-6BF95F48B8B2}" destId="{13AAA32A-12AF-495C-9162-396F79F9D1CD}" srcOrd="2" destOrd="0" presId="urn:microsoft.com/office/officeart/2005/8/layout/orgChart1"/>
    <dgm:cxn modelId="{31346488-781C-4AA2-96E7-A49EF5B49403}" type="presParOf" srcId="{DD130FA6-7EBA-4CE9-A2FF-6BF95F48B8B2}" destId="{0FF3D75C-9FAE-4959-8C26-0942C5FCDF58}" srcOrd="3" destOrd="0" presId="urn:microsoft.com/office/officeart/2005/8/layout/orgChart1"/>
    <dgm:cxn modelId="{145B8801-EF14-460E-9A44-2E061A010858}" type="presParOf" srcId="{0FF3D75C-9FAE-4959-8C26-0942C5FCDF58}" destId="{7E8AA64A-C079-4676-9D3E-A570554499D5}" srcOrd="0" destOrd="0" presId="urn:microsoft.com/office/officeart/2005/8/layout/orgChart1"/>
    <dgm:cxn modelId="{D6A8E4E2-5665-45A6-B49F-1CC040E08054}" type="presParOf" srcId="{7E8AA64A-C079-4676-9D3E-A570554499D5}" destId="{460B61F0-B6C5-4B81-80A3-8BC86E242696}" srcOrd="0" destOrd="0" presId="urn:microsoft.com/office/officeart/2005/8/layout/orgChart1"/>
    <dgm:cxn modelId="{D9DA474B-6293-4C0F-B92B-11271B63AAB5}" type="presParOf" srcId="{7E8AA64A-C079-4676-9D3E-A570554499D5}" destId="{2FB991DC-3208-40CE-A4D4-31FE9E6E77DF}" srcOrd="1" destOrd="0" presId="urn:microsoft.com/office/officeart/2005/8/layout/orgChart1"/>
    <dgm:cxn modelId="{7C6F8565-523A-4CFC-B32A-A6699043B1E0}" type="presParOf" srcId="{0FF3D75C-9FAE-4959-8C26-0942C5FCDF58}" destId="{9A0F4B3C-E7BA-4AD5-8A65-31879B68083A}" srcOrd="1" destOrd="0" presId="urn:microsoft.com/office/officeart/2005/8/layout/orgChart1"/>
    <dgm:cxn modelId="{7002E33F-3F3A-47E2-841E-F83BA03080D6}" type="presParOf" srcId="{0FF3D75C-9FAE-4959-8C26-0942C5FCDF58}" destId="{3E54E692-7747-4871-8677-EFEBBBB3F05A}" srcOrd="2" destOrd="0" presId="urn:microsoft.com/office/officeart/2005/8/layout/orgChart1"/>
    <dgm:cxn modelId="{00451D19-8F73-4DF9-8838-174D4134B493}" type="presParOf" srcId="{DD130FA6-7EBA-4CE9-A2FF-6BF95F48B8B2}" destId="{7F454327-CA1E-4AC4-9652-2AC387B5F675}" srcOrd="4" destOrd="0" presId="urn:microsoft.com/office/officeart/2005/8/layout/orgChart1"/>
    <dgm:cxn modelId="{CFB91663-9C50-4B40-A9E6-20B51D75AD07}" type="presParOf" srcId="{DD130FA6-7EBA-4CE9-A2FF-6BF95F48B8B2}" destId="{67935FB0-978B-4F98-9515-C9B47F535502}" srcOrd="5" destOrd="0" presId="urn:microsoft.com/office/officeart/2005/8/layout/orgChart1"/>
    <dgm:cxn modelId="{15F8D582-449D-4168-82E5-6AA269376F3D}" type="presParOf" srcId="{67935FB0-978B-4F98-9515-C9B47F535502}" destId="{04BA5632-142F-428D-891D-AEEF11BB6D6C}" srcOrd="0" destOrd="0" presId="urn:microsoft.com/office/officeart/2005/8/layout/orgChart1"/>
    <dgm:cxn modelId="{16CF1CF1-44B0-4C47-BE92-EEB99DF70EAF}" type="presParOf" srcId="{04BA5632-142F-428D-891D-AEEF11BB6D6C}" destId="{F25D03C5-9195-485C-8DFA-CC5BC5B0E051}" srcOrd="0" destOrd="0" presId="urn:microsoft.com/office/officeart/2005/8/layout/orgChart1"/>
    <dgm:cxn modelId="{816F3576-2322-4338-8954-DF947D4AFCC1}" type="presParOf" srcId="{04BA5632-142F-428D-891D-AEEF11BB6D6C}" destId="{EFA7D165-1EC0-4EEF-B519-D748595BBD35}" srcOrd="1" destOrd="0" presId="urn:microsoft.com/office/officeart/2005/8/layout/orgChart1"/>
    <dgm:cxn modelId="{D0DA3280-2330-4987-858E-6DBDBCA3F20D}" type="presParOf" srcId="{67935FB0-978B-4F98-9515-C9B47F535502}" destId="{6CE4B9D4-DBCA-4BDE-8979-A933D9D9B879}" srcOrd="1" destOrd="0" presId="urn:microsoft.com/office/officeart/2005/8/layout/orgChart1"/>
    <dgm:cxn modelId="{D33A4687-5A7C-402D-9ADB-BEA5B3D6C6F7}" type="presParOf" srcId="{67935FB0-978B-4F98-9515-C9B47F535502}" destId="{C3EC4D5D-ADA0-4213-BA1D-F8A2486167BF}" srcOrd="2" destOrd="0" presId="urn:microsoft.com/office/officeart/2005/8/layout/orgChart1"/>
    <dgm:cxn modelId="{9FA3DC27-9994-4DF2-A604-F10BA608C267}" type="presParOf" srcId="{DD130FA6-7EBA-4CE9-A2FF-6BF95F48B8B2}" destId="{997FAA3D-2AAA-4735-A2E7-296C1FBF8AB8}" srcOrd="6" destOrd="0" presId="urn:microsoft.com/office/officeart/2005/8/layout/orgChart1"/>
    <dgm:cxn modelId="{6163C7D1-E4B7-42CC-9358-F0088A68B88B}" type="presParOf" srcId="{DD130FA6-7EBA-4CE9-A2FF-6BF95F48B8B2}" destId="{049EED18-4C00-4F3E-B749-238CD0AD59E8}" srcOrd="7" destOrd="0" presId="urn:microsoft.com/office/officeart/2005/8/layout/orgChart1"/>
    <dgm:cxn modelId="{27C56857-EBCF-47CA-9DE9-5DAF69B90B74}" type="presParOf" srcId="{049EED18-4C00-4F3E-B749-238CD0AD59E8}" destId="{431B12B9-8C6F-486C-B1D4-79A2E5A17543}" srcOrd="0" destOrd="0" presId="urn:microsoft.com/office/officeart/2005/8/layout/orgChart1"/>
    <dgm:cxn modelId="{0860C730-00C4-4FDB-B795-788F9949B380}" type="presParOf" srcId="{431B12B9-8C6F-486C-B1D4-79A2E5A17543}" destId="{106BE1CB-13D0-4563-89F4-8DB9757B3DBA}" srcOrd="0" destOrd="0" presId="urn:microsoft.com/office/officeart/2005/8/layout/orgChart1"/>
    <dgm:cxn modelId="{B144E617-5CB2-48F0-BED0-2D4F689A2FE7}" type="presParOf" srcId="{431B12B9-8C6F-486C-B1D4-79A2E5A17543}" destId="{DEF4D578-AEDD-44BD-B658-CDC8CDE3B4D4}" srcOrd="1" destOrd="0" presId="urn:microsoft.com/office/officeart/2005/8/layout/orgChart1"/>
    <dgm:cxn modelId="{036B369C-D71A-41BF-8A8F-C54ADB7AF474}" type="presParOf" srcId="{049EED18-4C00-4F3E-B749-238CD0AD59E8}" destId="{66958A2E-569A-446E-95EF-B3261EFAB62F}" srcOrd="1" destOrd="0" presId="urn:microsoft.com/office/officeart/2005/8/layout/orgChart1"/>
    <dgm:cxn modelId="{0919D370-EA5E-4615-94FA-A5422F07D820}" type="presParOf" srcId="{049EED18-4C00-4F3E-B749-238CD0AD59E8}" destId="{AE0B9561-6666-43F7-91B4-FEE848BD27ED}" srcOrd="2" destOrd="0" presId="urn:microsoft.com/office/officeart/2005/8/layout/orgChart1"/>
    <dgm:cxn modelId="{F0242B9B-93C9-47BE-A623-4749A0382ADA}" type="presParOf" srcId="{DD130FA6-7EBA-4CE9-A2FF-6BF95F48B8B2}" destId="{559D9A02-1A79-4CFB-A4CB-85F9BFD97809}" srcOrd="8" destOrd="0" presId="urn:microsoft.com/office/officeart/2005/8/layout/orgChart1"/>
    <dgm:cxn modelId="{EC8C0C74-F970-4BF3-A886-A2F3FF4DE81A}" type="presParOf" srcId="{DD130FA6-7EBA-4CE9-A2FF-6BF95F48B8B2}" destId="{059E76E2-5119-4F0F-90B2-4B36300C2565}" srcOrd="9" destOrd="0" presId="urn:microsoft.com/office/officeart/2005/8/layout/orgChart1"/>
    <dgm:cxn modelId="{191286F0-8C30-4377-900D-E22BE0A40E30}" type="presParOf" srcId="{059E76E2-5119-4F0F-90B2-4B36300C2565}" destId="{CBE3E3EF-2FCD-4754-8D9E-65E6DDE4BF4C}" srcOrd="0" destOrd="0" presId="urn:microsoft.com/office/officeart/2005/8/layout/orgChart1"/>
    <dgm:cxn modelId="{896034F0-851D-473D-99BC-88F2898CD8C5}" type="presParOf" srcId="{CBE3E3EF-2FCD-4754-8D9E-65E6DDE4BF4C}" destId="{758BA959-658B-4F65-A105-D78B977F9F17}" srcOrd="0" destOrd="0" presId="urn:microsoft.com/office/officeart/2005/8/layout/orgChart1"/>
    <dgm:cxn modelId="{85233118-10A9-49FA-8930-79471AF78380}" type="presParOf" srcId="{CBE3E3EF-2FCD-4754-8D9E-65E6DDE4BF4C}" destId="{C5DF2877-3F7B-418A-8FBC-4C8443EA74F1}" srcOrd="1" destOrd="0" presId="urn:microsoft.com/office/officeart/2005/8/layout/orgChart1"/>
    <dgm:cxn modelId="{160D5A9A-98BC-49A3-9C46-24751549026B}" type="presParOf" srcId="{059E76E2-5119-4F0F-90B2-4B36300C2565}" destId="{82C0C946-3D9D-41A0-A38A-4A19477F19CA}" srcOrd="1" destOrd="0" presId="urn:microsoft.com/office/officeart/2005/8/layout/orgChart1"/>
    <dgm:cxn modelId="{6B674CCF-007E-45F2-9B2B-52B1CFA91A08}" type="presParOf" srcId="{059E76E2-5119-4F0F-90B2-4B36300C2565}" destId="{8E71D0D0-A091-453F-9E13-2F2940E96665}" srcOrd="2" destOrd="0" presId="urn:microsoft.com/office/officeart/2005/8/layout/orgChart1"/>
    <dgm:cxn modelId="{F539EBDE-03C3-4754-BBFC-6C3C4BEFB12B}" type="presParOf" srcId="{DD130FA6-7EBA-4CE9-A2FF-6BF95F48B8B2}" destId="{F2B75AB9-18F5-4C98-B8EC-35A67522858D}" srcOrd="10" destOrd="0" presId="urn:microsoft.com/office/officeart/2005/8/layout/orgChart1"/>
    <dgm:cxn modelId="{D9070B63-B750-4690-BF11-4A4472706D4A}" type="presParOf" srcId="{DD130FA6-7EBA-4CE9-A2FF-6BF95F48B8B2}" destId="{9D873478-2711-40E5-AE38-14756D0B56FD}" srcOrd="11" destOrd="0" presId="urn:microsoft.com/office/officeart/2005/8/layout/orgChart1"/>
    <dgm:cxn modelId="{EE6FAF90-27CB-4CAD-9DBF-0303145A52A4}" type="presParOf" srcId="{9D873478-2711-40E5-AE38-14756D0B56FD}" destId="{5CA82543-D39B-49F4-8037-EFBC892B7ECC}" srcOrd="0" destOrd="0" presId="urn:microsoft.com/office/officeart/2005/8/layout/orgChart1"/>
    <dgm:cxn modelId="{E82217FE-880E-495B-8CD3-6788818ECBA3}" type="presParOf" srcId="{5CA82543-D39B-49F4-8037-EFBC892B7ECC}" destId="{CC070E5D-6BE6-44E8-9F55-DD388A51D7CC}" srcOrd="0" destOrd="0" presId="urn:microsoft.com/office/officeart/2005/8/layout/orgChart1"/>
    <dgm:cxn modelId="{69A800B4-8BB7-4B9A-95B3-79AE487613BE}" type="presParOf" srcId="{5CA82543-D39B-49F4-8037-EFBC892B7ECC}" destId="{231D2C9A-0FDF-4FBA-A818-F2DD3214C001}" srcOrd="1" destOrd="0" presId="urn:microsoft.com/office/officeart/2005/8/layout/orgChart1"/>
    <dgm:cxn modelId="{179FBFC0-088B-4478-B8BD-38F36864F98D}" type="presParOf" srcId="{9D873478-2711-40E5-AE38-14756D0B56FD}" destId="{641C6E85-EEFC-4387-9D14-978A9FFEC789}" srcOrd="1" destOrd="0" presId="urn:microsoft.com/office/officeart/2005/8/layout/orgChart1"/>
    <dgm:cxn modelId="{DAA70F24-5B16-4998-8C5E-C45F7AF9768A}" type="presParOf" srcId="{9D873478-2711-40E5-AE38-14756D0B56FD}" destId="{E8C86027-6F1E-49CA-9431-B08163BFDB45}" srcOrd="2" destOrd="0" presId="urn:microsoft.com/office/officeart/2005/8/layout/orgChart1"/>
    <dgm:cxn modelId="{D0F94D60-BD6F-42D2-9D4D-DECB16EF7CFB}" type="presParOf" srcId="{5614D6FD-8E5F-462E-9039-5C82D64C7BB6}" destId="{033AB804-C4E2-4AC9-8206-FAA13B09A425}" srcOrd="2" destOrd="0" presId="urn:microsoft.com/office/officeart/2005/8/layout/orgChart1"/>
    <dgm:cxn modelId="{FF885586-D699-43A7-9B20-772F2F6A54E0}" type="presParOf" srcId="{B3E9CAE2-FDFE-4C97-B327-5B18BCBFCA8F}" destId="{E1CA833B-7D07-49CB-808E-BE0153EF814B}" srcOrd="2" destOrd="0" presId="urn:microsoft.com/office/officeart/2005/8/layout/orgChart1"/>
    <dgm:cxn modelId="{3AE73FB0-C767-4D24-BD31-29C49808626E}" type="presParOf" srcId="{BA957287-A841-466C-9AB9-5C028B34B2AC}" destId="{40F426D4-57BE-4158-982D-EA02D658CAA5}" srcOrd="8" destOrd="0" presId="urn:microsoft.com/office/officeart/2005/8/layout/orgChart1"/>
    <dgm:cxn modelId="{02F41EB9-1340-4186-80A8-2CE9CA049502}" type="presParOf" srcId="{BA957287-A841-466C-9AB9-5C028B34B2AC}" destId="{3CAD0232-B179-4C11-B729-A21892FEEAF3}" srcOrd="9" destOrd="0" presId="urn:microsoft.com/office/officeart/2005/8/layout/orgChart1"/>
    <dgm:cxn modelId="{6EF7E0FA-13C9-4F12-8A5E-1FEAC3E87B1F}" type="presParOf" srcId="{3CAD0232-B179-4C11-B729-A21892FEEAF3}" destId="{721DB58A-F8D2-4E16-96CF-A9B8E213BB2F}" srcOrd="0" destOrd="0" presId="urn:microsoft.com/office/officeart/2005/8/layout/orgChart1"/>
    <dgm:cxn modelId="{B7E89379-BEA7-4540-85AE-13AD49DC1EA6}" type="presParOf" srcId="{721DB58A-F8D2-4E16-96CF-A9B8E213BB2F}" destId="{BB7A9D98-A787-43B6-BB60-E361F215AA29}" srcOrd="0" destOrd="0" presId="urn:microsoft.com/office/officeart/2005/8/layout/orgChart1"/>
    <dgm:cxn modelId="{4C2FEBBA-171F-4E1B-B88F-CE50BA14D835}" type="presParOf" srcId="{721DB58A-F8D2-4E16-96CF-A9B8E213BB2F}" destId="{64352842-3F97-4226-A55D-A9F1CBEC949C}" srcOrd="1" destOrd="0" presId="urn:microsoft.com/office/officeart/2005/8/layout/orgChart1"/>
    <dgm:cxn modelId="{9A018722-9157-40E3-877C-45E3F6DD1E52}" type="presParOf" srcId="{3CAD0232-B179-4C11-B729-A21892FEEAF3}" destId="{85448811-0CD4-46EB-AB29-841558E1CC60}" srcOrd="1" destOrd="0" presId="urn:microsoft.com/office/officeart/2005/8/layout/orgChart1"/>
    <dgm:cxn modelId="{E80C821E-DE74-4681-B1C1-FEFE25F8D984}" type="presParOf" srcId="{3CAD0232-B179-4C11-B729-A21892FEEAF3}" destId="{2D72CB60-935C-4FCA-8F8D-C13CAF706334}" srcOrd="2" destOrd="0" presId="urn:microsoft.com/office/officeart/2005/8/layout/orgChart1"/>
    <dgm:cxn modelId="{BD7C174A-33E3-4021-889F-4C359255FD2D}" type="presParOf" srcId="{917B486F-D4D8-4F6B-B380-ABF0B4BBBC12}" destId="{D13245F4-E19C-4DAB-8286-E96F9CACF2D3}" srcOrd="2" destOrd="0" presId="urn:microsoft.com/office/officeart/2005/8/layout/orgChar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2FC6CB-8CA5-491B-A26D-7D23B70AD28B}" type="doc">
      <dgm:prSet loTypeId="urn:microsoft.com/office/officeart/2005/8/layout/orgChart1" loCatId="hierarchy" qsTypeId="urn:microsoft.com/office/officeart/2005/8/quickstyle/simple1" qsCatId="simple" csTypeId="urn:microsoft.com/office/officeart/2005/8/colors/accent1_2" csCatId="accent1"/>
      <dgm:spPr/>
      <dgm:t>
        <a:bodyPr/>
        <a:lstStyle/>
        <a:p>
          <a:endParaRPr lang="en-US"/>
        </a:p>
      </dgm:t>
    </dgm:pt>
    <dgm:pt modelId="{A475B776-EC04-4360-A344-0E0E4AB3E13A}">
      <dgm:prSet/>
      <dgm:spPr/>
      <dgm:t>
        <a:bodyPr/>
        <a:lstStyle/>
        <a:p>
          <a:r>
            <a:rPr lang="en-US"/>
            <a:t>District Attorney</a:t>
          </a:r>
        </a:p>
      </dgm:t>
    </dgm:pt>
    <dgm:pt modelId="{59D4201E-C7EC-48DF-B12A-0FC2F5F315D4}" type="parTrans" cxnId="{362971FB-D782-48AB-B346-1848F1A51A6F}">
      <dgm:prSet/>
      <dgm:spPr/>
      <dgm:t>
        <a:bodyPr/>
        <a:lstStyle/>
        <a:p>
          <a:endParaRPr lang="en-US"/>
        </a:p>
      </dgm:t>
    </dgm:pt>
    <dgm:pt modelId="{0A0C2BFF-4421-4003-9BB9-BE1F2C986A8D}" type="sibTrans" cxnId="{362971FB-D782-48AB-B346-1848F1A51A6F}">
      <dgm:prSet/>
      <dgm:spPr/>
      <dgm:t>
        <a:bodyPr/>
        <a:lstStyle/>
        <a:p>
          <a:endParaRPr lang="en-US"/>
        </a:p>
      </dgm:t>
    </dgm:pt>
    <dgm:pt modelId="{CDFC163E-6D85-4A03-A8C1-3E8C4ED0C12B}">
      <dgm:prSet/>
      <dgm:spPr/>
      <dgm:t>
        <a:bodyPr/>
        <a:lstStyle/>
        <a:p>
          <a:r>
            <a:rPr lang="en-US"/>
            <a:t>Chief ADA</a:t>
          </a:r>
        </a:p>
      </dgm:t>
    </dgm:pt>
    <dgm:pt modelId="{5E4C2FE6-70F1-4B65-87C8-04D51FE785F6}" type="parTrans" cxnId="{39234F3C-45A6-4A31-9073-5DA64EC256EC}">
      <dgm:prSet/>
      <dgm:spPr/>
      <dgm:t>
        <a:bodyPr/>
        <a:lstStyle/>
        <a:p>
          <a:endParaRPr lang="en-US"/>
        </a:p>
      </dgm:t>
    </dgm:pt>
    <dgm:pt modelId="{BA491E41-475A-41CF-8E21-70176AAE0385}" type="sibTrans" cxnId="{39234F3C-45A6-4A31-9073-5DA64EC256EC}">
      <dgm:prSet/>
      <dgm:spPr/>
      <dgm:t>
        <a:bodyPr/>
        <a:lstStyle/>
        <a:p>
          <a:endParaRPr lang="en-US"/>
        </a:p>
      </dgm:t>
    </dgm:pt>
    <dgm:pt modelId="{4557B930-9146-4943-B44B-88282A3FB4C1}">
      <dgm:prSet/>
      <dgm:spPr/>
      <dgm:t>
        <a:bodyPr/>
        <a:lstStyle/>
        <a:p>
          <a:r>
            <a:rPr lang="en-US"/>
            <a:t>Deputy Chief ADA</a:t>
          </a:r>
        </a:p>
      </dgm:t>
    </dgm:pt>
    <dgm:pt modelId="{CE0BAAFE-E209-431B-8DFD-E092C8780AC6}" type="parTrans" cxnId="{F026D776-6460-443D-A38F-5E6DBF1A390C}">
      <dgm:prSet/>
      <dgm:spPr/>
      <dgm:t>
        <a:bodyPr/>
        <a:lstStyle/>
        <a:p>
          <a:endParaRPr lang="en-US"/>
        </a:p>
      </dgm:t>
    </dgm:pt>
    <dgm:pt modelId="{4C84F8D5-01A2-4D3C-99F3-5F41FF5EC78C}" type="sibTrans" cxnId="{F026D776-6460-443D-A38F-5E6DBF1A390C}">
      <dgm:prSet/>
      <dgm:spPr/>
      <dgm:t>
        <a:bodyPr/>
        <a:lstStyle/>
        <a:p>
          <a:endParaRPr lang="en-US"/>
        </a:p>
      </dgm:t>
    </dgm:pt>
    <dgm:pt modelId="{ACCEEB7E-B9CE-42BB-B06B-507C6F20EE90}">
      <dgm:prSet/>
      <dgm:spPr/>
      <dgm:t>
        <a:bodyPr/>
        <a:lstStyle/>
        <a:p>
          <a:r>
            <a:rPr lang="en-US"/>
            <a:t>Sr. ADA</a:t>
          </a:r>
        </a:p>
      </dgm:t>
    </dgm:pt>
    <dgm:pt modelId="{75F005E9-9533-4411-92F6-A9511F113497}" type="parTrans" cxnId="{5D0A7AAA-8335-4302-A8E4-07994C53903E}">
      <dgm:prSet/>
      <dgm:spPr/>
      <dgm:t>
        <a:bodyPr/>
        <a:lstStyle/>
        <a:p>
          <a:endParaRPr lang="en-US"/>
        </a:p>
      </dgm:t>
    </dgm:pt>
    <dgm:pt modelId="{17D09A43-DE06-461E-8301-9171C74059DB}" type="sibTrans" cxnId="{5D0A7AAA-8335-4302-A8E4-07994C53903E}">
      <dgm:prSet/>
      <dgm:spPr/>
      <dgm:t>
        <a:bodyPr/>
        <a:lstStyle/>
        <a:p>
          <a:endParaRPr lang="en-US"/>
        </a:p>
      </dgm:t>
    </dgm:pt>
    <dgm:pt modelId="{E4612F09-5BA5-4A23-AC60-C73432F13B14}">
      <dgm:prSet/>
      <dgm:spPr/>
      <dgm:t>
        <a:bodyPr/>
        <a:lstStyle/>
        <a:p>
          <a:r>
            <a:rPr lang="en-US"/>
            <a:t>Sr. ADA</a:t>
          </a:r>
        </a:p>
      </dgm:t>
    </dgm:pt>
    <dgm:pt modelId="{A0C65AE3-2656-4FCA-91DB-72F60E7BEB02}" type="parTrans" cxnId="{A5470EC8-EEC7-4C9E-A656-9E1C352F2197}">
      <dgm:prSet/>
      <dgm:spPr/>
      <dgm:t>
        <a:bodyPr/>
        <a:lstStyle/>
        <a:p>
          <a:endParaRPr lang="en-US"/>
        </a:p>
      </dgm:t>
    </dgm:pt>
    <dgm:pt modelId="{7F6C0341-A262-499A-9648-D8EBA8D84FB0}" type="sibTrans" cxnId="{A5470EC8-EEC7-4C9E-A656-9E1C352F2197}">
      <dgm:prSet/>
      <dgm:spPr/>
      <dgm:t>
        <a:bodyPr/>
        <a:lstStyle/>
        <a:p>
          <a:endParaRPr lang="en-US"/>
        </a:p>
      </dgm:t>
    </dgm:pt>
    <dgm:pt modelId="{E16A6D5B-207B-4FDB-AA95-125D8A2D60FD}">
      <dgm:prSet/>
      <dgm:spPr/>
      <dgm:t>
        <a:bodyPr/>
        <a:lstStyle/>
        <a:p>
          <a:r>
            <a:rPr lang="en-US"/>
            <a:t>Sr. ADA</a:t>
          </a:r>
        </a:p>
      </dgm:t>
    </dgm:pt>
    <dgm:pt modelId="{6A69E68D-2321-45F1-81C2-21D46145AA56}" type="parTrans" cxnId="{0E85D3AB-4844-46E0-88D2-158B70A7076D}">
      <dgm:prSet/>
      <dgm:spPr/>
      <dgm:t>
        <a:bodyPr/>
        <a:lstStyle/>
        <a:p>
          <a:endParaRPr lang="en-US"/>
        </a:p>
      </dgm:t>
    </dgm:pt>
    <dgm:pt modelId="{9F9FDCB1-A890-44D3-BE2F-91692DBFBD2C}" type="sibTrans" cxnId="{0E85D3AB-4844-46E0-88D2-158B70A7076D}">
      <dgm:prSet/>
      <dgm:spPr/>
      <dgm:t>
        <a:bodyPr/>
        <a:lstStyle/>
        <a:p>
          <a:endParaRPr lang="en-US"/>
        </a:p>
      </dgm:t>
    </dgm:pt>
    <dgm:pt modelId="{8F983BF8-F29E-4E55-BEA9-19486E3AF3B2}">
      <dgm:prSet/>
      <dgm:spPr/>
      <dgm:t>
        <a:bodyPr/>
        <a:lstStyle/>
        <a:p>
          <a:r>
            <a:rPr lang="en-US"/>
            <a:t>Sr. ADA</a:t>
          </a:r>
        </a:p>
      </dgm:t>
    </dgm:pt>
    <dgm:pt modelId="{B73C2710-DB2E-46EB-A789-DA21C51DB957}" type="parTrans" cxnId="{85CED356-2647-4730-A041-F920CE262FE4}">
      <dgm:prSet/>
      <dgm:spPr/>
      <dgm:t>
        <a:bodyPr/>
        <a:lstStyle/>
        <a:p>
          <a:endParaRPr lang="en-US"/>
        </a:p>
      </dgm:t>
    </dgm:pt>
    <dgm:pt modelId="{2F627BC9-90E0-4EA8-A672-AEC7BE06EE9D}" type="sibTrans" cxnId="{85CED356-2647-4730-A041-F920CE262FE4}">
      <dgm:prSet/>
      <dgm:spPr/>
      <dgm:t>
        <a:bodyPr/>
        <a:lstStyle/>
        <a:p>
          <a:endParaRPr lang="en-US"/>
        </a:p>
      </dgm:t>
    </dgm:pt>
    <dgm:pt modelId="{29E77B42-4B01-4F32-A512-7105B78AD17C}">
      <dgm:prSet/>
      <dgm:spPr/>
      <dgm:t>
        <a:bodyPr/>
        <a:lstStyle/>
        <a:p>
          <a:r>
            <a:rPr lang="en-US"/>
            <a:t>Sr. ADA</a:t>
          </a:r>
        </a:p>
      </dgm:t>
    </dgm:pt>
    <dgm:pt modelId="{D866A53D-636A-4691-9B1C-E89027AF4E4A}" type="parTrans" cxnId="{C780A251-7B42-4303-8A46-4A1624868B5F}">
      <dgm:prSet/>
      <dgm:spPr/>
      <dgm:t>
        <a:bodyPr/>
        <a:lstStyle/>
        <a:p>
          <a:endParaRPr lang="en-US"/>
        </a:p>
      </dgm:t>
    </dgm:pt>
    <dgm:pt modelId="{92B31143-23A1-4281-A3B8-D14EA320031D}" type="sibTrans" cxnId="{C780A251-7B42-4303-8A46-4A1624868B5F}">
      <dgm:prSet/>
      <dgm:spPr/>
      <dgm:t>
        <a:bodyPr/>
        <a:lstStyle/>
        <a:p>
          <a:endParaRPr lang="en-US"/>
        </a:p>
      </dgm:t>
    </dgm:pt>
    <dgm:pt modelId="{6E03826B-A151-4864-8662-B1E6B8FFD41B}">
      <dgm:prSet/>
      <dgm:spPr/>
      <dgm:t>
        <a:bodyPr/>
        <a:lstStyle/>
        <a:p>
          <a:r>
            <a:rPr lang="en-US"/>
            <a:t>Sr. ADA</a:t>
          </a:r>
        </a:p>
      </dgm:t>
    </dgm:pt>
    <dgm:pt modelId="{030C80E4-C4D6-4E8A-9B10-FE3A6F71604E}" type="parTrans" cxnId="{9BC829D4-1B2F-45BD-9D11-FE7D22D91CF8}">
      <dgm:prSet/>
      <dgm:spPr/>
      <dgm:t>
        <a:bodyPr/>
        <a:lstStyle/>
        <a:p>
          <a:endParaRPr lang="en-US"/>
        </a:p>
      </dgm:t>
    </dgm:pt>
    <dgm:pt modelId="{69A885C9-D21A-4584-8E16-A958CB949C28}" type="sibTrans" cxnId="{9BC829D4-1B2F-45BD-9D11-FE7D22D91CF8}">
      <dgm:prSet/>
      <dgm:spPr/>
      <dgm:t>
        <a:bodyPr/>
        <a:lstStyle/>
        <a:p>
          <a:endParaRPr lang="en-US"/>
        </a:p>
      </dgm:t>
    </dgm:pt>
    <dgm:pt modelId="{59279CBF-D04A-402A-84FC-5E58633C9A0B}">
      <dgm:prSet/>
      <dgm:spPr/>
      <dgm:t>
        <a:bodyPr/>
        <a:lstStyle/>
        <a:p>
          <a:r>
            <a:rPr lang="en-US"/>
            <a:t>Sr. ADA</a:t>
          </a:r>
        </a:p>
      </dgm:t>
    </dgm:pt>
    <dgm:pt modelId="{2A372BDD-5799-431B-8DCA-F98AD89981FE}" type="parTrans" cxnId="{9098947F-509B-4493-B3CF-42BE0B3E6176}">
      <dgm:prSet/>
      <dgm:spPr/>
      <dgm:t>
        <a:bodyPr/>
        <a:lstStyle/>
        <a:p>
          <a:endParaRPr lang="en-US"/>
        </a:p>
      </dgm:t>
    </dgm:pt>
    <dgm:pt modelId="{A1AC6700-43C9-483A-937A-4F4A0E1CB65E}" type="sibTrans" cxnId="{9098947F-509B-4493-B3CF-42BE0B3E6176}">
      <dgm:prSet/>
      <dgm:spPr/>
      <dgm:t>
        <a:bodyPr/>
        <a:lstStyle/>
        <a:p>
          <a:endParaRPr lang="en-US"/>
        </a:p>
      </dgm:t>
    </dgm:pt>
    <dgm:pt modelId="{E97A399B-EB22-44A7-9176-32C303A63AB7}">
      <dgm:prSet/>
      <dgm:spPr/>
      <dgm:t>
        <a:bodyPr/>
        <a:lstStyle/>
        <a:p>
          <a:r>
            <a:rPr lang="en-US"/>
            <a:t>Sr. ADA</a:t>
          </a:r>
        </a:p>
      </dgm:t>
    </dgm:pt>
    <dgm:pt modelId="{AAF5F130-F25C-4C49-B796-C86C5D667941}" type="parTrans" cxnId="{9CC8BE91-07BF-42FE-8A09-BA55F4CFE34A}">
      <dgm:prSet/>
      <dgm:spPr/>
      <dgm:t>
        <a:bodyPr/>
        <a:lstStyle/>
        <a:p>
          <a:endParaRPr lang="en-US"/>
        </a:p>
      </dgm:t>
    </dgm:pt>
    <dgm:pt modelId="{59DD0CD8-0E8B-4F5A-9DEA-21B4E16BAFE1}" type="sibTrans" cxnId="{9CC8BE91-07BF-42FE-8A09-BA55F4CFE34A}">
      <dgm:prSet/>
      <dgm:spPr/>
      <dgm:t>
        <a:bodyPr/>
        <a:lstStyle/>
        <a:p>
          <a:endParaRPr lang="en-US"/>
        </a:p>
      </dgm:t>
    </dgm:pt>
    <dgm:pt modelId="{21AA3B32-2416-4CC1-B504-83CCF43B17F9}">
      <dgm:prSet/>
      <dgm:spPr/>
      <dgm:t>
        <a:bodyPr/>
        <a:lstStyle/>
        <a:p>
          <a:r>
            <a:rPr lang="en-US"/>
            <a:t>ADA</a:t>
          </a:r>
        </a:p>
      </dgm:t>
    </dgm:pt>
    <dgm:pt modelId="{3D4BB0CA-EEA5-4E44-BFFD-FD833255584B}" type="parTrans" cxnId="{9EE3A686-B2A7-4D7E-BE6F-2BF749550FE5}">
      <dgm:prSet/>
      <dgm:spPr/>
      <dgm:t>
        <a:bodyPr/>
        <a:lstStyle/>
        <a:p>
          <a:endParaRPr lang="en-US"/>
        </a:p>
      </dgm:t>
    </dgm:pt>
    <dgm:pt modelId="{75B9602D-0C62-460C-9E74-DD6497DF75FA}" type="sibTrans" cxnId="{9EE3A686-B2A7-4D7E-BE6F-2BF749550FE5}">
      <dgm:prSet/>
      <dgm:spPr/>
      <dgm:t>
        <a:bodyPr/>
        <a:lstStyle/>
        <a:p>
          <a:endParaRPr lang="en-US"/>
        </a:p>
      </dgm:t>
    </dgm:pt>
    <dgm:pt modelId="{C67AF40B-02EE-4E02-BA2B-9CFFA83941B8}">
      <dgm:prSet/>
      <dgm:spPr/>
      <dgm:t>
        <a:bodyPr/>
        <a:lstStyle/>
        <a:p>
          <a:r>
            <a:rPr lang="en-US"/>
            <a:t>ADA</a:t>
          </a:r>
        </a:p>
      </dgm:t>
    </dgm:pt>
    <dgm:pt modelId="{B7C2926F-C088-4C02-BEF7-E61969A36853}" type="parTrans" cxnId="{BE8244D3-7C29-4790-8BB5-7CA27339D198}">
      <dgm:prSet/>
      <dgm:spPr/>
      <dgm:t>
        <a:bodyPr/>
        <a:lstStyle/>
        <a:p>
          <a:endParaRPr lang="en-US"/>
        </a:p>
      </dgm:t>
    </dgm:pt>
    <dgm:pt modelId="{CE153A8F-42DF-4CD5-9C4D-B1A9731F0785}" type="sibTrans" cxnId="{BE8244D3-7C29-4790-8BB5-7CA27339D198}">
      <dgm:prSet/>
      <dgm:spPr/>
      <dgm:t>
        <a:bodyPr/>
        <a:lstStyle/>
        <a:p>
          <a:endParaRPr lang="en-US"/>
        </a:p>
      </dgm:t>
    </dgm:pt>
    <dgm:pt modelId="{745B0B89-582F-42F1-BD61-A847E33CEEBB}">
      <dgm:prSet/>
      <dgm:spPr/>
      <dgm:t>
        <a:bodyPr/>
        <a:lstStyle/>
        <a:p>
          <a:r>
            <a:rPr lang="en-US"/>
            <a:t>ADA</a:t>
          </a:r>
        </a:p>
      </dgm:t>
    </dgm:pt>
    <dgm:pt modelId="{00A9FA65-24C7-494D-AE40-05936CBCE636}" type="parTrans" cxnId="{53F27D66-C950-4AE8-A029-4188A865AEEC}">
      <dgm:prSet/>
      <dgm:spPr/>
      <dgm:t>
        <a:bodyPr/>
        <a:lstStyle/>
        <a:p>
          <a:endParaRPr lang="en-US"/>
        </a:p>
      </dgm:t>
    </dgm:pt>
    <dgm:pt modelId="{A845DEDD-F68B-44AD-B016-D119B3A4B7EC}" type="sibTrans" cxnId="{53F27D66-C950-4AE8-A029-4188A865AEEC}">
      <dgm:prSet/>
      <dgm:spPr/>
      <dgm:t>
        <a:bodyPr/>
        <a:lstStyle/>
        <a:p>
          <a:endParaRPr lang="en-US"/>
        </a:p>
      </dgm:t>
    </dgm:pt>
    <dgm:pt modelId="{B898E3BF-852A-40B3-B7F5-67E42A09A66C}">
      <dgm:prSet/>
      <dgm:spPr/>
      <dgm:t>
        <a:bodyPr/>
        <a:lstStyle/>
        <a:p>
          <a:r>
            <a:rPr lang="en-US"/>
            <a:t>ADA</a:t>
          </a:r>
        </a:p>
      </dgm:t>
    </dgm:pt>
    <dgm:pt modelId="{AA564192-A1B7-4F0F-986C-E3CEFF6C2E0A}" type="parTrans" cxnId="{11C51834-81C6-4A11-AD48-D6DD4044675F}">
      <dgm:prSet/>
      <dgm:spPr/>
      <dgm:t>
        <a:bodyPr/>
        <a:lstStyle/>
        <a:p>
          <a:endParaRPr lang="en-US"/>
        </a:p>
      </dgm:t>
    </dgm:pt>
    <dgm:pt modelId="{CC2EE2C7-6CC1-4145-9239-B5072806B3A9}" type="sibTrans" cxnId="{11C51834-81C6-4A11-AD48-D6DD4044675F}">
      <dgm:prSet/>
      <dgm:spPr/>
      <dgm:t>
        <a:bodyPr/>
        <a:lstStyle/>
        <a:p>
          <a:endParaRPr lang="en-US"/>
        </a:p>
      </dgm:t>
    </dgm:pt>
    <dgm:pt modelId="{ACD2D707-DD6E-40E7-8C17-3913A4483FF7}">
      <dgm:prSet/>
      <dgm:spPr/>
      <dgm:t>
        <a:bodyPr/>
        <a:lstStyle/>
        <a:p>
          <a:r>
            <a:rPr lang="en-US"/>
            <a:t>Paralegal</a:t>
          </a:r>
        </a:p>
      </dgm:t>
    </dgm:pt>
    <dgm:pt modelId="{C16124A7-337D-4E69-A6D0-96B9EDD18897}" type="parTrans" cxnId="{4D8A22C2-597E-47AB-943D-7B07145E73F7}">
      <dgm:prSet/>
      <dgm:spPr/>
      <dgm:t>
        <a:bodyPr/>
        <a:lstStyle/>
        <a:p>
          <a:endParaRPr lang="en-US"/>
        </a:p>
      </dgm:t>
    </dgm:pt>
    <dgm:pt modelId="{3BB55CF7-C49C-444A-9ECA-E354D32EC16A}" type="sibTrans" cxnId="{4D8A22C2-597E-47AB-943D-7B07145E73F7}">
      <dgm:prSet/>
      <dgm:spPr/>
      <dgm:t>
        <a:bodyPr/>
        <a:lstStyle/>
        <a:p>
          <a:endParaRPr lang="en-US"/>
        </a:p>
      </dgm:t>
    </dgm:pt>
    <dgm:pt modelId="{D3FF4DED-C9FB-4457-885A-E91CED2DA4E4}">
      <dgm:prSet/>
      <dgm:spPr/>
      <dgm:t>
        <a:bodyPr/>
        <a:lstStyle/>
        <a:p>
          <a:r>
            <a:rPr lang="en-US"/>
            <a:t>Paralegal</a:t>
          </a:r>
        </a:p>
      </dgm:t>
    </dgm:pt>
    <dgm:pt modelId="{14588B15-331F-4991-97F3-9CE3C52B4413}" type="parTrans" cxnId="{B36BF4E5-366B-4D90-ABD9-53794EC4FF05}">
      <dgm:prSet/>
      <dgm:spPr/>
      <dgm:t>
        <a:bodyPr/>
        <a:lstStyle/>
        <a:p>
          <a:endParaRPr lang="en-US"/>
        </a:p>
      </dgm:t>
    </dgm:pt>
    <dgm:pt modelId="{CF6E14AA-3D50-41C2-94B8-D21BDF74EDF7}" type="sibTrans" cxnId="{B36BF4E5-366B-4D90-ABD9-53794EC4FF05}">
      <dgm:prSet/>
      <dgm:spPr/>
      <dgm:t>
        <a:bodyPr/>
        <a:lstStyle/>
        <a:p>
          <a:endParaRPr lang="en-US"/>
        </a:p>
      </dgm:t>
    </dgm:pt>
    <dgm:pt modelId="{2BA39C2A-904D-4405-8928-6B61789DC0D3}">
      <dgm:prSet/>
      <dgm:spPr/>
      <dgm:t>
        <a:bodyPr/>
        <a:lstStyle/>
        <a:p>
          <a:r>
            <a:rPr lang="en-US"/>
            <a:t>Chief Investigator</a:t>
          </a:r>
        </a:p>
      </dgm:t>
    </dgm:pt>
    <dgm:pt modelId="{1A433617-99E6-4EF9-89C1-FB877313BF0A}" type="parTrans" cxnId="{859C39B7-1A3C-45E5-9F1D-6E2FC455B151}">
      <dgm:prSet/>
      <dgm:spPr/>
      <dgm:t>
        <a:bodyPr/>
        <a:lstStyle/>
        <a:p>
          <a:endParaRPr lang="en-US"/>
        </a:p>
      </dgm:t>
    </dgm:pt>
    <dgm:pt modelId="{55A6C9C4-0ECB-4B20-B0C1-B7711E512A7A}" type="sibTrans" cxnId="{859C39B7-1A3C-45E5-9F1D-6E2FC455B151}">
      <dgm:prSet/>
      <dgm:spPr/>
      <dgm:t>
        <a:bodyPr/>
        <a:lstStyle/>
        <a:p>
          <a:endParaRPr lang="en-US"/>
        </a:p>
      </dgm:t>
    </dgm:pt>
    <dgm:pt modelId="{603A610E-8938-4B18-9605-F9D22181D53E}">
      <dgm:prSet/>
      <dgm:spPr/>
      <dgm:t>
        <a:bodyPr/>
        <a:lstStyle/>
        <a:p>
          <a:r>
            <a:rPr lang="en-US"/>
            <a:t>Investigator III</a:t>
          </a:r>
        </a:p>
      </dgm:t>
    </dgm:pt>
    <dgm:pt modelId="{92A392D5-59F0-4BF3-94A5-96400464852D}" type="parTrans" cxnId="{59D01143-7506-4C3E-B7E1-2ABE637909FE}">
      <dgm:prSet/>
      <dgm:spPr/>
      <dgm:t>
        <a:bodyPr/>
        <a:lstStyle/>
        <a:p>
          <a:endParaRPr lang="en-US"/>
        </a:p>
      </dgm:t>
    </dgm:pt>
    <dgm:pt modelId="{D00506A1-BBC3-47B1-821B-B7FAE408F2EE}" type="sibTrans" cxnId="{59D01143-7506-4C3E-B7E1-2ABE637909FE}">
      <dgm:prSet/>
      <dgm:spPr/>
      <dgm:t>
        <a:bodyPr/>
        <a:lstStyle/>
        <a:p>
          <a:endParaRPr lang="en-US"/>
        </a:p>
      </dgm:t>
    </dgm:pt>
    <dgm:pt modelId="{000803FF-ACB6-4482-ACAA-5E5A16EB03E0}">
      <dgm:prSet/>
      <dgm:spPr/>
      <dgm:t>
        <a:bodyPr/>
        <a:lstStyle/>
        <a:p>
          <a:r>
            <a:rPr lang="en-US"/>
            <a:t>Investigator III</a:t>
          </a:r>
        </a:p>
      </dgm:t>
    </dgm:pt>
    <dgm:pt modelId="{9285DE22-41A2-4C10-BF4E-A4EDED729CDD}" type="parTrans" cxnId="{0D15AEF1-446E-4EE7-8AC8-92EB1C1BA7CC}">
      <dgm:prSet/>
      <dgm:spPr/>
      <dgm:t>
        <a:bodyPr/>
        <a:lstStyle/>
        <a:p>
          <a:endParaRPr lang="en-US"/>
        </a:p>
      </dgm:t>
    </dgm:pt>
    <dgm:pt modelId="{B08710E1-2769-4D66-B676-F8746BC2983B}" type="sibTrans" cxnId="{0D15AEF1-446E-4EE7-8AC8-92EB1C1BA7CC}">
      <dgm:prSet/>
      <dgm:spPr/>
      <dgm:t>
        <a:bodyPr/>
        <a:lstStyle/>
        <a:p>
          <a:endParaRPr lang="en-US"/>
        </a:p>
      </dgm:t>
    </dgm:pt>
    <dgm:pt modelId="{9A0BDB86-0012-414C-8BC5-F0A6AC23FB12}">
      <dgm:prSet/>
      <dgm:spPr/>
      <dgm:t>
        <a:bodyPr/>
        <a:lstStyle/>
        <a:p>
          <a:r>
            <a:rPr lang="en-US"/>
            <a:t>Investigator III</a:t>
          </a:r>
        </a:p>
      </dgm:t>
    </dgm:pt>
    <dgm:pt modelId="{09DFDE5B-F3B7-41E3-A53F-C58FB4A52480}" type="parTrans" cxnId="{1749587F-2880-4F50-8B39-620CD7EF96D6}">
      <dgm:prSet/>
      <dgm:spPr/>
      <dgm:t>
        <a:bodyPr/>
        <a:lstStyle/>
        <a:p>
          <a:endParaRPr lang="en-US"/>
        </a:p>
      </dgm:t>
    </dgm:pt>
    <dgm:pt modelId="{8F6EA10C-8B80-4619-96D8-7BE7CFC98243}" type="sibTrans" cxnId="{1749587F-2880-4F50-8B39-620CD7EF96D6}">
      <dgm:prSet/>
      <dgm:spPr/>
      <dgm:t>
        <a:bodyPr/>
        <a:lstStyle/>
        <a:p>
          <a:endParaRPr lang="en-US"/>
        </a:p>
      </dgm:t>
    </dgm:pt>
    <dgm:pt modelId="{BCCD7E9B-83B3-4DAB-9B05-852EB4055653}">
      <dgm:prSet/>
      <dgm:spPr/>
      <dgm:t>
        <a:bodyPr/>
        <a:lstStyle/>
        <a:p>
          <a:r>
            <a:rPr lang="en-US"/>
            <a:t>Investigator III</a:t>
          </a:r>
        </a:p>
      </dgm:t>
    </dgm:pt>
    <dgm:pt modelId="{1C665320-E36C-4DB7-B577-19855258CE79}" type="parTrans" cxnId="{5B6306E6-1FA4-422B-8928-E5A7CA5E0820}">
      <dgm:prSet/>
      <dgm:spPr/>
      <dgm:t>
        <a:bodyPr/>
        <a:lstStyle/>
        <a:p>
          <a:endParaRPr lang="en-US"/>
        </a:p>
      </dgm:t>
    </dgm:pt>
    <dgm:pt modelId="{6C30E4AE-A540-45CB-B39B-5BD0CD4655F9}" type="sibTrans" cxnId="{5B6306E6-1FA4-422B-8928-E5A7CA5E0820}">
      <dgm:prSet/>
      <dgm:spPr/>
      <dgm:t>
        <a:bodyPr/>
        <a:lstStyle/>
        <a:p>
          <a:endParaRPr lang="en-US"/>
        </a:p>
      </dgm:t>
    </dgm:pt>
    <dgm:pt modelId="{1BEE0C13-420A-42E7-B31A-7C23D093C4FD}">
      <dgm:prSet/>
      <dgm:spPr/>
      <dgm:t>
        <a:bodyPr/>
        <a:lstStyle/>
        <a:p>
          <a:r>
            <a:rPr lang="en-US"/>
            <a:t>Investigator III</a:t>
          </a:r>
        </a:p>
      </dgm:t>
    </dgm:pt>
    <dgm:pt modelId="{8D3BE4F4-8320-46D5-9161-E865837309D3}" type="parTrans" cxnId="{54AC6631-9622-4284-833F-CDE28F169664}">
      <dgm:prSet/>
      <dgm:spPr/>
      <dgm:t>
        <a:bodyPr/>
        <a:lstStyle/>
        <a:p>
          <a:endParaRPr lang="en-US"/>
        </a:p>
      </dgm:t>
    </dgm:pt>
    <dgm:pt modelId="{C3495A6D-7981-463D-8D26-6C861804BB4F}" type="sibTrans" cxnId="{54AC6631-9622-4284-833F-CDE28F169664}">
      <dgm:prSet/>
      <dgm:spPr/>
      <dgm:t>
        <a:bodyPr/>
        <a:lstStyle/>
        <a:p>
          <a:endParaRPr lang="en-US"/>
        </a:p>
      </dgm:t>
    </dgm:pt>
    <dgm:pt modelId="{FFA47D5D-F6C2-41C5-A60E-3649831E8265}">
      <dgm:prSet/>
      <dgm:spPr/>
      <dgm:t>
        <a:bodyPr/>
        <a:lstStyle/>
        <a:p>
          <a:r>
            <a:rPr lang="en-US"/>
            <a:t>Investigator III</a:t>
          </a:r>
        </a:p>
      </dgm:t>
    </dgm:pt>
    <dgm:pt modelId="{F263D15D-C1C4-486E-B4C7-026A90DE9831}" type="parTrans" cxnId="{0192EE34-D1B1-46B1-9DB0-D4248480142D}">
      <dgm:prSet/>
      <dgm:spPr/>
      <dgm:t>
        <a:bodyPr/>
        <a:lstStyle/>
        <a:p>
          <a:endParaRPr lang="en-US"/>
        </a:p>
      </dgm:t>
    </dgm:pt>
    <dgm:pt modelId="{DB6CEABD-4D45-428E-A5E6-DDED43F1B00E}" type="sibTrans" cxnId="{0192EE34-D1B1-46B1-9DB0-D4248480142D}">
      <dgm:prSet/>
      <dgm:spPr/>
      <dgm:t>
        <a:bodyPr/>
        <a:lstStyle/>
        <a:p>
          <a:endParaRPr lang="en-US"/>
        </a:p>
      </dgm:t>
    </dgm:pt>
    <dgm:pt modelId="{501AE4DB-E13A-4CD2-A229-52FA1050F38A}">
      <dgm:prSet/>
      <dgm:spPr/>
      <dgm:t>
        <a:bodyPr/>
        <a:lstStyle/>
        <a:p>
          <a:r>
            <a:rPr lang="en-US"/>
            <a:t>Investigator III</a:t>
          </a:r>
        </a:p>
      </dgm:t>
    </dgm:pt>
    <dgm:pt modelId="{3311F620-6BB8-41D1-A568-92B9A086FD9C}" type="parTrans" cxnId="{4182AF18-A5AC-4ACB-B3F7-0868E667CB07}">
      <dgm:prSet/>
      <dgm:spPr/>
      <dgm:t>
        <a:bodyPr/>
        <a:lstStyle/>
        <a:p>
          <a:endParaRPr lang="en-US"/>
        </a:p>
      </dgm:t>
    </dgm:pt>
    <dgm:pt modelId="{9E6C0C08-3708-40FA-89B8-F0BEA24A8B4C}" type="sibTrans" cxnId="{4182AF18-A5AC-4ACB-B3F7-0868E667CB07}">
      <dgm:prSet/>
      <dgm:spPr/>
      <dgm:t>
        <a:bodyPr/>
        <a:lstStyle/>
        <a:p>
          <a:endParaRPr lang="en-US"/>
        </a:p>
      </dgm:t>
    </dgm:pt>
    <dgm:pt modelId="{EA21F948-1FBE-4E8B-A56E-1EAAB516B43C}">
      <dgm:prSet/>
      <dgm:spPr/>
      <dgm:t>
        <a:bodyPr/>
        <a:lstStyle/>
        <a:p>
          <a:r>
            <a:rPr lang="en-US" dirty="0"/>
            <a:t>Investigator III</a:t>
          </a:r>
        </a:p>
      </dgm:t>
    </dgm:pt>
    <dgm:pt modelId="{5A1E4406-A073-4926-8810-6F69A4F50588}" type="parTrans" cxnId="{95041106-F7F2-4798-91E5-635E2568A2C7}">
      <dgm:prSet/>
      <dgm:spPr/>
      <dgm:t>
        <a:bodyPr/>
        <a:lstStyle/>
        <a:p>
          <a:endParaRPr lang="en-US"/>
        </a:p>
      </dgm:t>
    </dgm:pt>
    <dgm:pt modelId="{93F1E147-1A9D-4880-99C3-D7D0D58067F3}" type="sibTrans" cxnId="{95041106-F7F2-4798-91E5-635E2568A2C7}">
      <dgm:prSet/>
      <dgm:spPr/>
      <dgm:t>
        <a:bodyPr/>
        <a:lstStyle/>
        <a:p>
          <a:endParaRPr lang="en-US"/>
        </a:p>
      </dgm:t>
    </dgm:pt>
    <dgm:pt modelId="{C78FB09B-D8EE-4D46-9ADF-E880EA41F96A}">
      <dgm:prSet/>
      <dgm:spPr/>
      <dgm:t>
        <a:bodyPr/>
        <a:lstStyle/>
        <a:p>
          <a:r>
            <a:rPr lang="en-US"/>
            <a:t>Investigator III</a:t>
          </a:r>
        </a:p>
      </dgm:t>
    </dgm:pt>
    <dgm:pt modelId="{1A7A8613-FBA6-4B59-97C4-1FFAF858FE15}" type="parTrans" cxnId="{3862647D-AF55-471E-9CD1-CD825680D68E}">
      <dgm:prSet/>
      <dgm:spPr/>
      <dgm:t>
        <a:bodyPr/>
        <a:lstStyle/>
        <a:p>
          <a:endParaRPr lang="en-US"/>
        </a:p>
      </dgm:t>
    </dgm:pt>
    <dgm:pt modelId="{CBECA7F2-9BEF-43E8-8A4E-AFB6A115876D}" type="sibTrans" cxnId="{3862647D-AF55-471E-9CD1-CD825680D68E}">
      <dgm:prSet/>
      <dgm:spPr/>
      <dgm:t>
        <a:bodyPr/>
        <a:lstStyle/>
        <a:p>
          <a:endParaRPr lang="en-US"/>
        </a:p>
      </dgm:t>
    </dgm:pt>
    <dgm:pt modelId="{030EACC4-0033-407F-AEFC-734EDC50B0B3}">
      <dgm:prSet/>
      <dgm:spPr/>
      <dgm:t>
        <a:bodyPr/>
        <a:lstStyle/>
        <a:p>
          <a:r>
            <a:rPr lang="en-US"/>
            <a:t>Investigative Assistant</a:t>
          </a:r>
        </a:p>
      </dgm:t>
    </dgm:pt>
    <dgm:pt modelId="{A138BD86-4F2F-4758-981D-C999D032BB9B}" type="parTrans" cxnId="{10543D30-1072-4023-931A-BD4532F2FCBC}">
      <dgm:prSet/>
      <dgm:spPr/>
      <dgm:t>
        <a:bodyPr/>
        <a:lstStyle/>
        <a:p>
          <a:endParaRPr lang="en-US"/>
        </a:p>
      </dgm:t>
    </dgm:pt>
    <dgm:pt modelId="{8E4F0D76-FFC9-4583-BB6E-BB1B4935A44E}" type="sibTrans" cxnId="{10543D30-1072-4023-931A-BD4532F2FCBC}">
      <dgm:prSet/>
      <dgm:spPr/>
      <dgm:t>
        <a:bodyPr/>
        <a:lstStyle/>
        <a:p>
          <a:endParaRPr lang="en-US"/>
        </a:p>
      </dgm:t>
    </dgm:pt>
    <dgm:pt modelId="{5157F5C8-F81E-4066-82FF-D480A2A2208B}">
      <dgm:prSet/>
      <dgm:spPr/>
      <dgm:t>
        <a:bodyPr/>
        <a:lstStyle/>
        <a:p>
          <a:r>
            <a:rPr lang="en-US"/>
            <a:t>Victim Witness Manager</a:t>
          </a:r>
        </a:p>
      </dgm:t>
    </dgm:pt>
    <dgm:pt modelId="{13FBEBD9-5A5F-4BED-A7E0-8306218108A9}" type="parTrans" cxnId="{287D13DD-AAB7-4CCB-BDF5-06DB8B044A59}">
      <dgm:prSet/>
      <dgm:spPr/>
      <dgm:t>
        <a:bodyPr/>
        <a:lstStyle/>
        <a:p>
          <a:endParaRPr lang="en-US"/>
        </a:p>
      </dgm:t>
    </dgm:pt>
    <dgm:pt modelId="{B4C9ACC2-794D-4EAA-90D8-ACE5F9B6EA76}" type="sibTrans" cxnId="{287D13DD-AAB7-4CCB-BDF5-06DB8B044A59}">
      <dgm:prSet/>
      <dgm:spPr/>
      <dgm:t>
        <a:bodyPr/>
        <a:lstStyle/>
        <a:p>
          <a:endParaRPr lang="en-US"/>
        </a:p>
      </dgm:t>
    </dgm:pt>
    <dgm:pt modelId="{B88D6B1A-AEDA-471B-A9BC-B71922239B93}">
      <dgm:prSet/>
      <dgm:spPr/>
      <dgm:t>
        <a:bodyPr/>
        <a:lstStyle/>
        <a:p>
          <a:r>
            <a:rPr lang="en-US"/>
            <a:t>Victim Witness Coordinator</a:t>
          </a:r>
        </a:p>
      </dgm:t>
    </dgm:pt>
    <dgm:pt modelId="{8A035767-0A21-436C-9985-FF1AEAA0EE46}" type="parTrans" cxnId="{61A022D7-4EF4-4C97-897D-C6BE3756CF79}">
      <dgm:prSet/>
      <dgm:spPr/>
      <dgm:t>
        <a:bodyPr/>
        <a:lstStyle/>
        <a:p>
          <a:endParaRPr lang="en-US"/>
        </a:p>
      </dgm:t>
    </dgm:pt>
    <dgm:pt modelId="{DF6A23EC-A55E-4F36-85BA-E20378928FC4}" type="sibTrans" cxnId="{61A022D7-4EF4-4C97-897D-C6BE3756CF79}">
      <dgm:prSet/>
      <dgm:spPr/>
      <dgm:t>
        <a:bodyPr/>
        <a:lstStyle/>
        <a:p>
          <a:endParaRPr lang="en-US"/>
        </a:p>
      </dgm:t>
    </dgm:pt>
    <dgm:pt modelId="{B4034A65-91E6-4059-B302-5C0EC050C895}">
      <dgm:prSet/>
      <dgm:spPr/>
      <dgm:t>
        <a:bodyPr/>
        <a:lstStyle/>
        <a:p>
          <a:r>
            <a:rPr lang="en-US"/>
            <a:t>Victim Witness Coordinator</a:t>
          </a:r>
        </a:p>
      </dgm:t>
    </dgm:pt>
    <dgm:pt modelId="{420F0683-29A0-4D50-A798-743900C9B651}" type="parTrans" cxnId="{EC362B45-7DC7-465F-A584-A0E4B9F3D3C5}">
      <dgm:prSet/>
      <dgm:spPr/>
      <dgm:t>
        <a:bodyPr/>
        <a:lstStyle/>
        <a:p>
          <a:endParaRPr lang="en-US"/>
        </a:p>
      </dgm:t>
    </dgm:pt>
    <dgm:pt modelId="{A17787ED-2A3D-4607-BA25-1859A9FB2180}" type="sibTrans" cxnId="{EC362B45-7DC7-465F-A584-A0E4B9F3D3C5}">
      <dgm:prSet/>
      <dgm:spPr/>
      <dgm:t>
        <a:bodyPr/>
        <a:lstStyle/>
        <a:p>
          <a:endParaRPr lang="en-US"/>
        </a:p>
      </dgm:t>
    </dgm:pt>
    <dgm:pt modelId="{C203B208-036D-45F6-95D4-07E94952A9FB}">
      <dgm:prSet/>
      <dgm:spPr/>
      <dgm:t>
        <a:bodyPr/>
        <a:lstStyle/>
        <a:p>
          <a:r>
            <a:rPr lang="en-US"/>
            <a:t>Victim Witness Coordinator</a:t>
          </a:r>
        </a:p>
      </dgm:t>
    </dgm:pt>
    <dgm:pt modelId="{02FAA98B-0419-4C09-B8E5-40F5F6050689}" type="parTrans" cxnId="{903F801E-B1E7-4992-A84C-C69F51D66485}">
      <dgm:prSet/>
      <dgm:spPr/>
      <dgm:t>
        <a:bodyPr/>
        <a:lstStyle/>
        <a:p>
          <a:endParaRPr lang="en-US"/>
        </a:p>
      </dgm:t>
    </dgm:pt>
    <dgm:pt modelId="{045B1582-E9BD-494F-B02E-A4DD40DF60D8}" type="sibTrans" cxnId="{903F801E-B1E7-4992-A84C-C69F51D66485}">
      <dgm:prSet/>
      <dgm:spPr/>
      <dgm:t>
        <a:bodyPr/>
        <a:lstStyle/>
        <a:p>
          <a:endParaRPr lang="en-US"/>
        </a:p>
      </dgm:t>
    </dgm:pt>
    <dgm:pt modelId="{3E788EC8-AF05-4240-A504-E9D59E403C91}">
      <dgm:prSet/>
      <dgm:spPr/>
      <dgm:t>
        <a:bodyPr/>
        <a:lstStyle/>
        <a:p>
          <a:r>
            <a:rPr lang="en-US"/>
            <a:t>Victim Witness Coordinator</a:t>
          </a:r>
        </a:p>
      </dgm:t>
    </dgm:pt>
    <dgm:pt modelId="{2A0B3FAD-F58A-4178-90B5-15907D2797AE}" type="parTrans" cxnId="{9D3D9788-E9CB-4BE2-A1C3-7C2794420BC6}">
      <dgm:prSet/>
      <dgm:spPr/>
      <dgm:t>
        <a:bodyPr/>
        <a:lstStyle/>
        <a:p>
          <a:endParaRPr lang="en-US"/>
        </a:p>
      </dgm:t>
    </dgm:pt>
    <dgm:pt modelId="{5EF34528-DEFD-4C6C-96DA-A55A1E82365E}" type="sibTrans" cxnId="{9D3D9788-E9CB-4BE2-A1C3-7C2794420BC6}">
      <dgm:prSet/>
      <dgm:spPr/>
      <dgm:t>
        <a:bodyPr/>
        <a:lstStyle/>
        <a:p>
          <a:endParaRPr lang="en-US"/>
        </a:p>
      </dgm:t>
    </dgm:pt>
    <dgm:pt modelId="{3E9ED550-E9A1-4C9F-AB8B-50D5C7F7EFC7}">
      <dgm:prSet/>
      <dgm:spPr/>
      <dgm:t>
        <a:bodyPr/>
        <a:lstStyle/>
        <a:p>
          <a:r>
            <a:rPr lang="en-US"/>
            <a:t>Victim Witness Coordinator</a:t>
          </a:r>
        </a:p>
      </dgm:t>
    </dgm:pt>
    <dgm:pt modelId="{90C75CD0-3A4A-4DC4-B110-53ED8A610119}" type="parTrans" cxnId="{B78674F0-7F26-427F-B942-1CE867AB9C81}">
      <dgm:prSet/>
      <dgm:spPr/>
      <dgm:t>
        <a:bodyPr/>
        <a:lstStyle/>
        <a:p>
          <a:endParaRPr lang="en-US"/>
        </a:p>
      </dgm:t>
    </dgm:pt>
    <dgm:pt modelId="{FD99C636-A1E1-427B-83E8-ABC85BCD549D}" type="sibTrans" cxnId="{B78674F0-7F26-427F-B942-1CE867AB9C81}">
      <dgm:prSet/>
      <dgm:spPr/>
      <dgm:t>
        <a:bodyPr/>
        <a:lstStyle/>
        <a:p>
          <a:endParaRPr lang="en-US"/>
        </a:p>
      </dgm:t>
    </dgm:pt>
    <dgm:pt modelId="{A0EB9A09-1E99-4856-A2FC-47B4AF3C65A9}">
      <dgm:prSet/>
      <dgm:spPr/>
      <dgm:t>
        <a:bodyPr/>
        <a:lstStyle/>
        <a:p>
          <a:r>
            <a:rPr lang="en-US"/>
            <a:t>Operations Manager</a:t>
          </a:r>
        </a:p>
      </dgm:t>
    </dgm:pt>
    <dgm:pt modelId="{F4FEF1BD-8E9F-480A-AB93-6E6218F80486}" type="parTrans" cxnId="{83EC8977-34A5-4E58-9EEA-DFE28EFEFBF1}">
      <dgm:prSet/>
      <dgm:spPr/>
      <dgm:t>
        <a:bodyPr/>
        <a:lstStyle/>
        <a:p>
          <a:endParaRPr lang="en-US"/>
        </a:p>
      </dgm:t>
    </dgm:pt>
    <dgm:pt modelId="{32528B97-818B-4F38-80D1-529FBCBD3E77}" type="sibTrans" cxnId="{83EC8977-34A5-4E58-9EEA-DFE28EFEFBF1}">
      <dgm:prSet/>
      <dgm:spPr/>
      <dgm:t>
        <a:bodyPr/>
        <a:lstStyle/>
        <a:p>
          <a:endParaRPr lang="en-US"/>
        </a:p>
      </dgm:t>
    </dgm:pt>
    <dgm:pt modelId="{E7CB020C-2ACB-424E-A12D-373D07123E18}">
      <dgm:prSet/>
      <dgm:spPr/>
      <dgm:t>
        <a:bodyPr/>
        <a:lstStyle/>
        <a:p>
          <a:r>
            <a:rPr lang="en-US"/>
            <a:t>Legal Assistant Manager</a:t>
          </a:r>
        </a:p>
      </dgm:t>
    </dgm:pt>
    <dgm:pt modelId="{8258893B-E620-4A68-B46A-3A31B07FE4D5}" type="parTrans" cxnId="{60AE548D-99FC-47E4-B2EC-13A639C8388C}">
      <dgm:prSet/>
      <dgm:spPr/>
      <dgm:t>
        <a:bodyPr/>
        <a:lstStyle/>
        <a:p>
          <a:endParaRPr lang="en-US"/>
        </a:p>
      </dgm:t>
    </dgm:pt>
    <dgm:pt modelId="{BD510CFF-6397-4039-AA25-8AA03F0CF38D}" type="sibTrans" cxnId="{60AE548D-99FC-47E4-B2EC-13A639C8388C}">
      <dgm:prSet/>
      <dgm:spPr/>
      <dgm:t>
        <a:bodyPr/>
        <a:lstStyle/>
        <a:p>
          <a:endParaRPr lang="en-US"/>
        </a:p>
      </dgm:t>
    </dgm:pt>
    <dgm:pt modelId="{1FB05E18-3EDC-4C70-B547-7C7E2161E2A5}">
      <dgm:prSet/>
      <dgm:spPr/>
      <dgm:t>
        <a:bodyPr/>
        <a:lstStyle/>
        <a:p>
          <a:r>
            <a:rPr lang="en-US"/>
            <a:t>Legal Assistant II</a:t>
          </a:r>
        </a:p>
      </dgm:t>
    </dgm:pt>
    <dgm:pt modelId="{3AE5DAFE-FD7A-492F-B294-F9D73CDE1533}" type="parTrans" cxnId="{40A977EF-817D-4FE1-A51D-EE6A16E4752E}">
      <dgm:prSet/>
      <dgm:spPr/>
      <dgm:t>
        <a:bodyPr/>
        <a:lstStyle/>
        <a:p>
          <a:endParaRPr lang="en-US"/>
        </a:p>
      </dgm:t>
    </dgm:pt>
    <dgm:pt modelId="{7D2C1CF7-CB77-41A7-88C6-E7289D3040C4}" type="sibTrans" cxnId="{40A977EF-817D-4FE1-A51D-EE6A16E4752E}">
      <dgm:prSet/>
      <dgm:spPr/>
      <dgm:t>
        <a:bodyPr/>
        <a:lstStyle/>
        <a:p>
          <a:endParaRPr lang="en-US"/>
        </a:p>
      </dgm:t>
    </dgm:pt>
    <dgm:pt modelId="{17782C6D-EA2C-4BEA-91B6-14C46B2D9968}">
      <dgm:prSet/>
      <dgm:spPr/>
      <dgm:t>
        <a:bodyPr/>
        <a:lstStyle/>
        <a:p>
          <a:r>
            <a:rPr lang="en-US"/>
            <a:t>Legal Assistant II</a:t>
          </a:r>
        </a:p>
      </dgm:t>
    </dgm:pt>
    <dgm:pt modelId="{28808CCF-954E-4DE6-B8BC-50B18922D793}" type="parTrans" cxnId="{D04A8301-39D1-42A8-8F2E-8E53781DDB95}">
      <dgm:prSet/>
      <dgm:spPr/>
      <dgm:t>
        <a:bodyPr/>
        <a:lstStyle/>
        <a:p>
          <a:endParaRPr lang="en-US"/>
        </a:p>
      </dgm:t>
    </dgm:pt>
    <dgm:pt modelId="{F235B8FE-D44E-4936-85D1-24B6FD976FD3}" type="sibTrans" cxnId="{D04A8301-39D1-42A8-8F2E-8E53781DDB95}">
      <dgm:prSet/>
      <dgm:spPr/>
      <dgm:t>
        <a:bodyPr/>
        <a:lstStyle/>
        <a:p>
          <a:endParaRPr lang="en-US"/>
        </a:p>
      </dgm:t>
    </dgm:pt>
    <dgm:pt modelId="{2416152C-11D8-4F55-9ED0-CA61C8F340A3}">
      <dgm:prSet/>
      <dgm:spPr/>
      <dgm:t>
        <a:bodyPr/>
        <a:lstStyle/>
        <a:p>
          <a:r>
            <a:rPr lang="en-US"/>
            <a:t>Legal Assistant II</a:t>
          </a:r>
        </a:p>
      </dgm:t>
    </dgm:pt>
    <dgm:pt modelId="{10F48AF6-CD8A-41F8-866A-0AA857679CC8}" type="parTrans" cxnId="{5B4A7852-A761-4A5D-AD0F-119E6E0C4BE2}">
      <dgm:prSet/>
      <dgm:spPr/>
      <dgm:t>
        <a:bodyPr/>
        <a:lstStyle/>
        <a:p>
          <a:endParaRPr lang="en-US"/>
        </a:p>
      </dgm:t>
    </dgm:pt>
    <dgm:pt modelId="{01038F1F-63F4-4771-91FE-A05D8E1FB417}" type="sibTrans" cxnId="{5B4A7852-A761-4A5D-AD0F-119E6E0C4BE2}">
      <dgm:prSet/>
      <dgm:spPr/>
      <dgm:t>
        <a:bodyPr/>
        <a:lstStyle/>
        <a:p>
          <a:endParaRPr lang="en-US"/>
        </a:p>
      </dgm:t>
    </dgm:pt>
    <dgm:pt modelId="{8CA78B17-D77E-4334-81A7-6169C554B500}">
      <dgm:prSet/>
      <dgm:spPr/>
      <dgm:t>
        <a:bodyPr/>
        <a:lstStyle/>
        <a:p>
          <a:r>
            <a:rPr lang="en-US"/>
            <a:t>Legal Assistant II</a:t>
          </a:r>
        </a:p>
      </dgm:t>
    </dgm:pt>
    <dgm:pt modelId="{AAD8EC5A-88E7-43D7-9299-75A91D7F02A5}" type="parTrans" cxnId="{7364639E-1BC1-4E61-9A4F-EE629E86E862}">
      <dgm:prSet/>
      <dgm:spPr/>
      <dgm:t>
        <a:bodyPr/>
        <a:lstStyle/>
        <a:p>
          <a:endParaRPr lang="en-US"/>
        </a:p>
      </dgm:t>
    </dgm:pt>
    <dgm:pt modelId="{020C22E2-4B32-444A-8D51-C8E203635D1E}" type="sibTrans" cxnId="{7364639E-1BC1-4E61-9A4F-EE629E86E862}">
      <dgm:prSet/>
      <dgm:spPr/>
      <dgm:t>
        <a:bodyPr/>
        <a:lstStyle/>
        <a:p>
          <a:endParaRPr lang="en-US"/>
        </a:p>
      </dgm:t>
    </dgm:pt>
    <dgm:pt modelId="{31DA99A3-48ED-4018-9208-A4CFD3EDF908}">
      <dgm:prSet/>
      <dgm:spPr/>
      <dgm:t>
        <a:bodyPr/>
        <a:lstStyle/>
        <a:p>
          <a:r>
            <a:rPr lang="en-US"/>
            <a:t>Receptionist</a:t>
          </a:r>
        </a:p>
      </dgm:t>
    </dgm:pt>
    <dgm:pt modelId="{6F70B127-771C-464A-90D3-B81AA7AEC90D}" type="parTrans" cxnId="{D171025F-50BB-4704-B6D6-B01EE6C22FE5}">
      <dgm:prSet/>
      <dgm:spPr/>
      <dgm:t>
        <a:bodyPr/>
        <a:lstStyle/>
        <a:p>
          <a:endParaRPr lang="en-US"/>
        </a:p>
      </dgm:t>
    </dgm:pt>
    <dgm:pt modelId="{C125B9B5-8C1A-41E4-A34A-C5883C17D775}" type="sibTrans" cxnId="{D171025F-50BB-4704-B6D6-B01EE6C22FE5}">
      <dgm:prSet/>
      <dgm:spPr/>
      <dgm:t>
        <a:bodyPr/>
        <a:lstStyle/>
        <a:p>
          <a:endParaRPr lang="en-US"/>
        </a:p>
      </dgm:t>
    </dgm:pt>
    <dgm:pt modelId="{13D91AAD-88FF-405E-BC8C-5447752F8333}">
      <dgm:prSet/>
      <dgm:spPr/>
      <dgm:t>
        <a:bodyPr/>
        <a:lstStyle/>
        <a:p>
          <a:r>
            <a:rPr lang="en-US"/>
            <a:t>File Clerk</a:t>
          </a:r>
        </a:p>
      </dgm:t>
    </dgm:pt>
    <dgm:pt modelId="{59ADB9DF-7505-45E9-93FF-E68E543CBED9}" type="parTrans" cxnId="{C640B3A8-3F93-489D-ABCD-D483EAB15751}">
      <dgm:prSet/>
      <dgm:spPr/>
      <dgm:t>
        <a:bodyPr/>
        <a:lstStyle/>
        <a:p>
          <a:endParaRPr lang="en-US"/>
        </a:p>
      </dgm:t>
    </dgm:pt>
    <dgm:pt modelId="{5BC4C4F3-077E-419B-B223-6B4733DB41D0}" type="sibTrans" cxnId="{C640B3A8-3F93-489D-ABCD-D483EAB15751}">
      <dgm:prSet/>
      <dgm:spPr/>
      <dgm:t>
        <a:bodyPr/>
        <a:lstStyle/>
        <a:p>
          <a:endParaRPr lang="en-US"/>
        </a:p>
      </dgm:t>
    </dgm:pt>
    <dgm:pt modelId="{9BDB67B4-CABF-449B-B37F-496DE748B2FD}">
      <dgm:prSet/>
      <dgm:spPr/>
      <dgm:t>
        <a:bodyPr/>
        <a:lstStyle/>
        <a:p>
          <a:r>
            <a:rPr lang="en-US"/>
            <a:t>PIO</a:t>
          </a:r>
        </a:p>
      </dgm:t>
    </dgm:pt>
    <dgm:pt modelId="{7F7C74BF-9D14-44A4-96E3-CEC71FF834FF}" type="parTrans" cxnId="{CD8F2563-7758-4219-87EF-8CFFC5D44C50}">
      <dgm:prSet/>
      <dgm:spPr/>
      <dgm:t>
        <a:bodyPr/>
        <a:lstStyle/>
        <a:p>
          <a:endParaRPr lang="en-US"/>
        </a:p>
      </dgm:t>
    </dgm:pt>
    <dgm:pt modelId="{23A34321-C460-4C87-8447-A2CF0D6A5526}" type="sibTrans" cxnId="{CD8F2563-7758-4219-87EF-8CFFC5D44C50}">
      <dgm:prSet/>
      <dgm:spPr/>
      <dgm:t>
        <a:bodyPr/>
        <a:lstStyle/>
        <a:p>
          <a:endParaRPr lang="en-US"/>
        </a:p>
      </dgm:t>
    </dgm:pt>
    <dgm:pt modelId="{0E03D8D9-A021-4BE0-B93B-00BD090E1E7C}" type="pres">
      <dgm:prSet presAssocID="{972FC6CB-8CA5-491B-A26D-7D23B70AD28B}" presName="hierChild1" presStyleCnt="0">
        <dgm:presLayoutVars>
          <dgm:orgChart val="1"/>
          <dgm:chPref val="1"/>
          <dgm:dir/>
          <dgm:animOne val="branch"/>
          <dgm:animLvl val="lvl"/>
          <dgm:resizeHandles/>
        </dgm:presLayoutVars>
      </dgm:prSet>
      <dgm:spPr/>
    </dgm:pt>
    <dgm:pt modelId="{917B486F-D4D8-4F6B-B380-ABF0B4BBBC12}" type="pres">
      <dgm:prSet presAssocID="{A475B776-EC04-4360-A344-0E0E4AB3E13A}" presName="hierRoot1" presStyleCnt="0">
        <dgm:presLayoutVars>
          <dgm:hierBranch val="init"/>
        </dgm:presLayoutVars>
      </dgm:prSet>
      <dgm:spPr/>
    </dgm:pt>
    <dgm:pt modelId="{2B82DBD6-0D1F-4871-8E2C-35FDF265526A}" type="pres">
      <dgm:prSet presAssocID="{A475B776-EC04-4360-A344-0E0E4AB3E13A}" presName="rootComposite1" presStyleCnt="0"/>
      <dgm:spPr/>
    </dgm:pt>
    <dgm:pt modelId="{3D3B1789-EC92-41B8-9766-FFEF8F6A9C3B}" type="pres">
      <dgm:prSet presAssocID="{A475B776-EC04-4360-A344-0E0E4AB3E13A}" presName="rootText1" presStyleLbl="node0" presStyleIdx="0" presStyleCnt="1">
        <dgm:presLayoutVars>
          <dgm:chPref val="3"/>
        </dgm:presLayoutVars>
      </dgm:prSet>
      <dgm:spPr/>
    </dgm:pt>
    <dgm:pt modelId="{7D7D6E47-D018-457A-A556-73EE14142AEE}" type="pres">
      <dgm:prSet presAssocID="{A475B776-EC04-4360-A344-0E0E4AB3E13A}" presName="rootConnector1" presStyleLbl="node1" presStyleIdx="0" presStyleCnt="0"/>
      <dgm:spPr/>
    </dgm:pt>
    <dgm:pt modelId="{BA957287-A841-466C-9AB9-5C028B34B2AC}" type="pres">
      <dgm:prSet presAssocID="{A475B776-EC04-4360-A344-0E0E4AB3E13A}" presName="hierChild2" presStyleCnt="0"/>
      <dgm:spPr/>
    </dgm:pt>
    <dgm:pt modelId="{E7885EC8-54FE-4C3B-A8C6-EB96CEC9B634}" type="pres">
      <dgm:prSet presAssocID="{5E4C2FE6-70F1-4B65-87C8-04D51FE785F6}" presName="Name37" presStyleLbl="parChTrans1D2" presStyleIdx="0" presStyleCnt="5"/>
      <dgm:spPr/>
    </dgm:pt>
    <dgm:pt modelId="{FC021FB4-CDB0-4665-86DD-00A144805A49}" type="pres">
      <dgm:prSet presAssocID="{CDFC163E-6D85-4A03-A8C1-3E8C4ED0C12B}" presName="hierRoot2" presStyleCnt="0">
        <dgm:presLayoutVars>
          <dgm:hierBranch val="init"/>
        </dgm:presLayoutVars>
      </dgm:prSet>
      <dgm:spPr/>
    </dgm:pt>
    <dgm:pt modelId="{EBED2BE3-9A80-4F3D-B25B-45CB645C4F72}" type="pres">
      <dgm:prSet presAssocID="{CDFC163E-6D85-4A03-A8C1-3E8C4ED0C12B}" presName="rootComposite" presStyleCnt="0"/>
      <dgm:spPr/>
    </dgm:pt>
    <dgm:pt modelId="{5233C549-6FFC-4F71-A7E2-7F6C7DA300BB}" type="pres">
      <dgm:prSet presAssocID="{CDFC163E-6D85-4A03-A8C1-3E8C4ED0C12B}" presName="rootText" presStyleLbl="node2" presStyleIdx="0" presStyleCnt="5">
        <dgm:presLayoutVars>
          <dgm:chPref val="3"/>
        </dgm:presLayoutVars>
      </dgm:prSet>
      <dgm:spPr/>
    </dgm:pt>
    <dgm:pt modelId="{1E26FD0C-91FC-4088-96C3-C4198A9CD323}" type="pres">
      <dgm:prSet presAssocID="{CDFC163E-6D85-4A03-A8C1-3E8C4ED0C12B}" presName="rootConnector" presStyleLbl="node2" presStyleIdx="0" presStyleCnt="5"/>
      <dgm:spPr/>
    </dgm:pt>
    <dgm:pt modelId="{A12DF42E-5D45-4DE8-8CDE-B0E157A2722F}" type="pres">
      <dgm:prSet presAssocID="{CDFC163E-6D85-4A03-A8C1-3E8C4ED0C12B}" presName="hierChild4" presStyleCnt="0"/>
      <dgm:spPr/>
    </dgm:pt>
    <dgm:pt modelId="{39576DDF-0633-4BD0-9295-A56A6B5005B9}" type="pres">
      <dgm:prSet presAssocID="{CE0BAAFE-E209-431B-8DFD-E092C8780AC6}" presName="Name37" presStyleLbl="parChTrans1D3" presStyleIdx="0" presStyleCnt="17"/>
      <dgm:spPr/>
    </dgm:pt>
    <dgm:pt modelId="{CBDC1A00-C7E0-48EA-B1EF-4B4FFE473CD1}" type="pres">
      <dgm:prSet presAssocID="{4557B930-9146-4943-B44B-88282A3FB4C1}" presName="hierRoot2" presStyleCnt="0">
        <dgm:presLayoutVars>
          <dgm:hierBranch val="init"/>
        </dgm:presLayoutVars>
      </dgm:prSet>
      <dgm:spPr/>
    </dgm:pt>
    <dgm:pt modelId="{96CDFE79-6956-42A2-AE61-98977829DB37}" type="pres">
      <dgm:prSet presAssocID="{4557B930-9146-4943-B44B-88282A3FB4C1}" presName="rootComposite" presStyleCnt="0"/>
      <dgm:spPr/>
    </dgm:pt>
    <dgm:pt modelId="{E27F7CF3-295E-4EE3-8FA0-D9018BD06F7F}" type="pres">
      <dgm:prSet presAssocID="{4557B930-9146-4943-B44B-88282A3FB4C1}" presName="rootText" presStyleLbl="node3" presStyleIdx="0" presStyleCnt="17">
        <dgm:presLayoutVars>
          <dgm:chPref val="3"/>
        </dgm:presLayoutVars>
      </dgm:prSet>
      <dgm:spPr/>
    </dgm:pt>
    <dgm:pt modelId="{88C0B5F8-0A82-4AFD-856B-0A075947A735}" type="pres">
      <dgm:prSet presAssocID="{4557B930-9146-4943-B44B-88282A3FB4C1}" presName="rootConnector" presStyleLbl="node3" presStyleIdx="0" presStyleCnt="17"/>
      <dgm:spPr/>
    </dgm:pt>
    <dgm:pt modelId="{2AD26073-D5D4-4F3C-9654-E20C1DA5DCB8}" type="pres">
      <dgm:prSet presAssocID="{4557B930-9146-4943-B44B-88282A3FB4C1}" presName="hierChild4" presStyleCnt="0"/>
      <dgm:spPr/>
    </dgm:pt>
    <dgm:pt modelId="{F84D5295-B0A3-4110-B6EB-15BF67EDC64D}" type="pres">
      <dgm:prSet presAssocID="{75F005E9-9533-4411-92F6-A9511F113497}" presName="Name37" presStyleLbl="parChTrans1D4" presStyleIdx="0" presStyleCnt="20"/>
      <dgm:spPr/>
    </dgm:pt>
    <dgm:pt modelId="{76BD479A-09F8-49A0-9075-30E8DCE36A10}" type="pres">
      <dgm:prSet presAssocID="{ACCEEB7E-B9CE-42BB-B06B-507C6F20EE90}" presName="hierRoot2" presStyleCnt="0">
        <dgm:presLayoutVars>
          <dgm:hierBranch val="init"/>
        </dgm:presLayoutVars>
      </dgm:prSet>
      <dgm:spPr/>
    </dgm:pt>
    <dgm:pt modelId="{7F8F3CE8-C703-46EF-A8B8-EA39127B9322}" type="pres">
      <dgm:prSet presAssocID="{ACCEEB7E-B9CE-42BB-B06B-507C6F20EE90}" presName="rootComposite" presStyleCnt="0"/>
      <dgm:spPr/>
    </dgm:pt>
    <dgm:pt modelId="{3AED6C1F-708B-45B3-873B-7E94B7F80C24}" type="pres">
      <dgm:prSet presAssocID="{ACCEEB7E-B9CE-42BB-B06B-507C6F20EE90}" presName="rootText" presStyleLbl="node4" presStyleIdx="0" presStyleCnt="20">
        <dgm:presLayoutVars>
          <dgm:chPref val="3"/>
        </dgm:presLayoutVars>
      </dgm:prSet>
      <dgm:spPr/>
    </dgm:pt>
    <dgm:pt modelId="{E7ECFF09-BCF6-40A7-A69A-07E80AF66AFB}" type="pres">
      <dgm:prSet presAssocID="{ACCEEB7E-B9CE-42BB-B06B-507C6F20EE90}" presName="rootConnector" presStyleLbl="node4" presStyleIdx="0" presStyleCnt="20"/>
      <dgm:spPr/>
    </dgm:pt>
    <dgm:pt modelId="{9F4F9CEC-E8B6-4249-B64E-18DFB08A4037}" type="pres">
      <dgm:prSet presAssocID="{ACCEEB7E-B9CE-42BB-B06B-507C6F20EE90}" presName="hierChild4" presStyleCnt="0"/>
      <dgm:spPr/>
    </dgm:pt>
    <dgm:pt modelId="{DAD5715C-E4DA-40F1-91F2-32ABCAF3F030}" type="pres">
      <dgm:prSet presAssocID="{ACCEEB7E-B9CE-42BB-B06B-507C6F20EE90}" presName="hierChild5" presStyleCnt="0"/>
      <dgm:spPr/>
    </dgm:pt>
    <dgm:pt modelId="{CC5337C5-7F1F-4C1B-95D5-000E7A82F5B4}" type="pres">
      <dgm:prSet presAssocID="{A0C65AE3-2656-4FCA-91DB-72F60E7BEB02}" presName="Name37" presStyleLbl="parChTrans1D4" presStyleIdx="1" presStyleCnt="20"/>
      <dgm:spPr/>
    </dgm:pt>
    <dgm:pt modelId="{B8AACAAA-5114-48CA-A5CA-93B25ABFA8FB}" type="pres">
      <dgm:prSet presAssocID="{E4612F09-5BA5-4A23-AC60-C73432F13B14}" presName="hierRoot2" presStyleCnt="0">
        <dgm:presLayoutVars>
          <dgm:hierBranch val="init"/>
        </dgm:presLayoutVars>
      </dgm:prSet>
      <dgm:spPr/>
    </dgm:pt>
    <dgm:pt modelId="{2F7A0140-BAAB-41E3-ABB4-75828BEE4226}" type="pres">
      <dgm:prSet presAssocID="{E4612F09-5BA5-4A23-AC60-C73432F13B14}" presName="rootComposite" presStyleCnt="0"/>
      <dgm:spPr/>
    </dgm:pt>
    <dgm:pt modelId="{62E3C299-C574-4112-9D84-E50565F2CE89}" type="pres">
      <dgm:prSet presAssocID="{E4612F09-5BA5-4A23-AC60-C73432F13B14}" presName="rootText" presStyleLbl="node4" presStyleIdx="1" presStyleCnt="20">
        <dgm:presLayoutVars>
          <dgm:chPref val="3"/>
        </dgm:presLayoutVars>
      </dgm:prSet>
      <dgm:spPr/>
    </dgm:pt>
    <dgm:pt modelId="{4E4ED571-F696-46DE-9228-484A03ACA2A2}" type="pres">
      <dgm:prSet presAssocID="{E4612F09-5BA5-4A23-AC60-C73432F13B14}" presName="rootConnector" presStyleLbl="node4" presStyleIdx="1" presStyleCnt="20"/>
      <dgm:spPr/>
    </dgm:pt>
    <dgm:pt modelId="{EC31DA62-244F-44D0-8DA0-2CC42E9BB254}" type="pres">
      <dgm:prSet presAssocID="{E4612F09-5BA5-4A23-AC60-C73432F13B14}" presName="hierChild4" presStyleCnt="0"/>
      <dgm:spPr/>
    </dgm:pt>
    <dgm:pt modelId="{7B4239B8-588C-4D08-8E94-26D24F606FF9}" type="pres">
      <dgm:prSet presAssocID="{E4612F09-5BA5-4A23-AC60-C73432F13B14}" presName="hierChild5" presStyleCnt="0"/>
      <dgm:spPr/>
    </dgm:pt>
    <dgm:pt modelId="{E1CEB778-022F-40B5-B760-33AF761604CD}" type="pres">
      <dgm:prSet presAssocID="{6A69E68D-2321-45F1-81C2-21D46145AA56}" presName="Name37" presStyleLbl="parChTrans1D4" presStyleIdx="2" presStyleCnt="20"/>
      <dgm:spPr/>
    </dgm:pt>
    <dgm:pt modelId="{ABEE40A7-E125-4E94-BF3D-086AE23B6FEA}" type="pres">
      <dgm:prSet presAssocID="{E16A6D5B-207B-4FDB-AA95-125D8A2D60FD}" presName="hierRoot2" presStyleCnt="0">
        <dgm:presLayoutVars>
          <dgm:hierBranch val="init"/>
        </dgm:presLayoutVars>
      </dgm:prSet>
      <dgm:spPr/>
    </dgm:pt>
    <dgm:pt modelId="{FE3C0BA9-31EF-43AF-96E2-80BF9C99BF8E}" type="pres">
      <dgm:prSet presAssocID="{E16A6D5B-207B-4FDB-AA95-125D8A2D60FD}" presName="rootComposite" presStyleCnt="0"/>
      <dgm:spPr/>
    </dgm:pt>
    <dgm:pt modelId="{713C4AE1-76D0-4AA8-97A2-D526185FFB7B}" type="pres">
      <dgm:prSet presAssocID="{E16A6D5B-207B-4FDB-AA95-125D8A2D60FD}" presName="rootText" presStyleLbl="node4" presStyleIdx="2" presStyleCnt="20">
        <dgm:presLayoutVars>
          <dgm:chPref val="3"/>
        </dgm:presLayoutVars>
      </dgm:prSet>
      <dgm:spPr/>
    </dgm:pt>
    <dgm:pt modelId="{02EFBCDF-01EF-4813-A36B-D44F35A8278A}" type="pres">
      <dgm:prSet presAssocID="{E16A6D5B-207B-4FDB-AA95-125D8A2D60FD}" presName="rootConnector" presStyleLbl="node4" presStyleIdx="2" presStyleCnt="20"/>
      <dgm:spPr/>
    </dgm:pt>
    <dgm:pt modelId="{433E8B57-5E33-466F-A541-2794DA7C5B73}" type="pres">
      <dgm:prSet presAssocID="{E16A6D5B-207B-4FDB-AA95-125D8A2D60FD}" presName="hierChild4" presStyleCnt="0"/>
      <dgm:spPr/>
    </dgm:pt>
    <dgm:pt modelId="{1FDC4281-2A16-468B-8E3C-A13FD0957EB8}" type="pres">
      <dgm:prSet presAssocID="{E16A6D5B-207B-4FDB-AA95-125D8A2D60FD}" presName="hierChild5" presStyleCnt="0"/>
      <dgm:spPr/>
    </dgm:pt>
    <dgm:pt modelId="{4289DABA-DBA5-4976-AA78-4050C3A471DF}" type="pres">
      <dgm:prSet presAssocID="{B73C2710-DB2E-46EB-A789-DA21C51DB957}" presName="Name37" presStyleLbl="parChTrans1D4" presStyleIdx="3" presStyleCnt="20"/>
      <dgm:spPr/>
    </dgm:pt>
    <dgm:pt modelId="{5504E7CD-5369-472A-AB54-ADD0ADBEF99B}" type="pres">
      <dgm:prSet presAssocID="{8F983BF8-F29E-4E55-BEA9-19486E3AF3B2}" presName="hierRoot2" presStyleCnt="0">
        <dgm:presLayoutVars>
          <dgm:hierBranch val="init"/>
        </dgm:presLayoutVars>
      </dgm:prSet>
      <dgm:spPr/>
    </dgm:pt>
    <dgm:pt modelId="{742A1B74-E080-4BC2-ABC0-6D2FF0F6B1C6}" type="pres">
      <dgm:prSet presAssocID="{8F983BF8-F29E-4E55-BEA9-19486E3AF3B2}" presName="rootComposite" presStyleCnt="0"/>
      <dgm:spPr/>
    </dgm:pt>
    <dgm:pt modelId="{3D99B282-A75A-435E-B59B-BB02B05A3533}" type="pres">
      <dgm:prSet presAssocID="{8F983BF8-F29E-4E55-BEA9-19486E3AF3B2}" presName="rootText" presStyleLbl="node4" presStyleIdx="3" presStyleCnt="20">
        <dgm:presLayoutVars>
          <dgm:chPref val="3"/>
        </dgm:presLayoutVars>
      </dgm:prSet>
      <dgm:spPr/>
    </dgm:pt>
    <dgm:pt modelId="{2473868D-3B77-44FF-ADE8-2D0CAF3DA815}" type="pres">
      <dgm:prSet presAssocID="{8F983BF8-F29E-4E55-BEA9-19486E3AF3B2}" presName="rootConnector" presStyleLbl="node4" presStyleIdx="3" presStyleCnt="20"/>
      <dgm:spPr/>
    </dgm:pt>
    <dgm:pt modelId="{8646E734-BDCB-46DF-BDA7-B2052F85FE66}" type="pres">
      <dgm:prSet presAssocID="{8F983BF8-F29E-4E55-BEA9-19486E3AF3B2}" presName="hierChild4" presStyleCnt="0"/>
      <dgm:spPr/>
    </dgm:pt>
    <dgm:pt modelId="{08C2B715-DAA3-4CD3-8C26-112C5C34B3F8}" type="pres">
      <dgm:prSet presAssocID="{8F983BF8-F29E-4E55-BEA9-19486E3AF3B2}" presName="hierChild5" presStyleCnt="0"/>
      <dgm:spPr/>
    </dgm:pt>
    <dgm:pt modelId="{194C388F-2B2B-4D7C-9846-8AEE6BF3BB47}" type="pres">
      <dgm:prSet presAssocID="{D866A53D-636A-4691-9B1C-E89027AF4E4A}" presName="Name37" presStyleLbl="parChTrans1D4" presStyleIdx="4" presStyleCnt="20"/>
      <dgm:spPr/>
    </dgm:pt>
    <dgm:pt modelId="{DB023C5B-023F-4E80-9313-FD825E940BAE}" type="pres">
      <dgm:prSet presAssocID="{29E77B42-4B01-4F32-A512-7105B78AD17C}" presName="hierRoot2" presStyleCnt="0">
        <dgm:presLayoutVars>
          <dgm:hierBranch val="init"/>
        </dgm:presLayoutVars>
      </dgm:prSet>
      <dgm:spPr/>
    </dgm:pt>
    <dgm:pt modelId="{1DB18CBF-875C-4554-AAFC-9327E5A76ADC}" type="pres">
      <dgm:prSet presAssocID="{29E77B42-4B01-4F32-A512-7105B78AD17C}" presName="rootComposite" presStyleCnt="0"/>
      <dgm:spPr/>
    </dgm:pt>
    <dgm:pt modelId="{6B3561A1-F71D-4B15-B0FF-B96F3A903C02}" type="pres">
      <dgm:prSet presAssocID="{29E77B42-4B01-4F32-A512-7105B78AD17C}" presName="rootText" presStyleLbl="node4" presStyleIdx="4" presStyleCnt="20">
        <dgm:presLayoutVars>
          <dgm:chPref val="3"/>
        </dgm:presLayoutVars>
      </dgm:prSet>
      <dgm:spPr/>
    </dgm:pt>
    <dgm:pt modelId="{925E0494-CA0D-4D6D-8BD8-E0FCF13CE180}" type="pres">
      <dgm:prSet presAssocID="{29E77B42-4B01-4F32-A512-7105B78AD17C}" presName="rootConnector" presStyleLbl="node4" presStyleIdx="4" presStyleCnt="20"/>
      <dgm:spPr/>
    </dgm:pt>
    <dgm:pt modelId="{B635B77B-5A44-4082-97A4-FC2BFFDC93CD}" type="pres">
      <dgm:prSet presAssocID="{29E77B42-4B01-4F32-A512-7105B78AD17C}" presName="hierChild4" presStyleCnt="0"/>
      <dgm:spPr/>
    </dgm:pt>
    <dgm:pt modelId="{16565975-B47D-4DEE-81B6-C853DC898622}" type="pres">
      <dgm:prSet presAssocID="{29E77B42-4B01-4F32-A512-7105B78AD17C}" presName="hierChild5" presStyleCnt="0"/>
      <dgm:spPr/>
    </dgm:pt>
    <dgm:pt modelId="{D0A0C702-7D49-4511-BC8E-BE25057BD10F}" type="pres">
      <dgm:prSet presAssocID="{030C80E4-C4D6-4E8A-9B10-FE3A6F71604E}" presName="Name37" presStyleLbl="parChTrans1D4" presStyleIdx="5" presStyleCnt="20"/>
      <dgm:spPr/>
    </dgm:pt>
    <dgm:pt modelId="{7E0C0386-29D2-423D-A4EE-88548520E15D}" type="pres">
      <dgm:prSet presAssocID="{6E03826B-A151-4864-8662-B1E6B8FFD41B}" presName="hierRoot2" presStyleCnt="0">
        <dgm:presLayoutVars>
          <dgm:hierBranch val="init"/>
        </dgm:presLayoutVars>
      </dgm:prSet>
      <dgm:spPr/>
    </dgm:pt>
    <dgm:pt modelId="{C672F4DF-C921-4475-960E-65AF83934D37}" type="pres">
      <dgm:prSet presAssocID="{6E03826B-A151-4864-8662-B1E6B8FFD41B}" presName="rootComposite" presStyleCnt="0"/>
      <dgm:spPr/>
    </dgm:pt>
    <dgm:pt modelId="{8E0AF37F-A370-49B9-A91B-F30860570B8C}" type="pres">
      <dgm:prSet presAssocID="{6E03826B-A151-4864-8662-B1E6B8FFD41B}" presName="rootText" presStyleLbl="node4" presStyleIdx="5" presStyleCnt="20">
        <dgm:presLayoutVars>
          <dgm:chPref val="3"/>
        </dgm:presLayoutVars>
      </dgm:prSet>
      <dgm:spPr/>
    </dgm:pt>
    <dgm:pt modelId="{C5107A41-1A50-4C36-9A2E-186A51C05010}" type="pres">
      <dgm:prSet presAssocID="{6E03826B-A151-4864-8662-B1E6B8FFD41B}" presName="rootConnector" presStyleLbl="node4" presStyleIdx="5" presStyleCnt="20"/>
      <dgm:spPr/>
    </dgm:pt>
    <dgm:pt modelId="{7D526161-2000-44BC-8A4A-B3F2A3D622E9}" type="pres">
      <dgm:prSet presAssocID="{6E03826B-A151-4864-8662-B1E6B8FFD41B}" presName="hierChild4" presStyleCnt="0"/>
      <dgm:spPr/>
    </dgm:pt>
    <dgm:pt modelId="{520E40A0-D50A-4BD0-9731-A5B3B958D11E}" type="pres">
      <dgm:prSet presAssocID="{6E03826B-A151-4864-8662-B1E6B8FFD41B}" presName="hierChild5" presStyleCnt="0"/>
      <dgm:spPr/>
    </dgm:pt>
    <dgm:pt modelId="{2212D230-AEAA-4035-9714-A06C6EDB1D09}" type="pres">
      <dgm:prSet presAssocID="{2A372BDD-5799-431B-8DCA-F98AD89981FE}" presName="Name37" presStyleLbl="parChTrans1D4" presStyleIdx="6" presStyleCnt="20"/>
      <dgm:spPr/>
    </dgm:pt>
    <dgm:pt modelId="{494DE3B3-FADF-4C14-A750-2E5E160E747A}" type="pres">
      <dgm:prSet presAssocID="{59279CBF-D04A-402A-84FC-5E58633C9A0B}" presName="hierRoot2" presStyleCnt="0">
        <dgm:presLayoutVars>
          <dgm:hierBranch val="init"/>
        </dgm:presLayoutVars>
      </dgm:prSet>
      <dgm:spPr/>
    </dgm:pt>
    <dgm:pt modelId="{41488F1E-6806-49B4-93AC-03B448FD717A}" type="pres">
      <dgm:prSet presAssocID="{59279CBF-D04A-402A-84FC-5E58633C9A0B}" presName="rootComposite" presStyleCnt="0"/>
      <dgm:spPr/>
    </dgm:pt>
    <dgm:pt modelId="{FCFD60AA-9122-4BBE-B862-2863B6FA984F}" type="pres">
      <dgm:prSet presAssocID="{59279CBF-D04A-402A-84FC-5E58633C9A0B}" presName="rootText" presStyleLbl="node4" presStyleIdx="6" presStyleCnt="20">
        <dgm:presLayoutVars>
          <dgm:chPref val="3"/>
        </dgm:presLayoutVars>
      </dgm:prSet>
      <dgm:spPr/>
    </dgm:pt>
    <dgm:pt modelId="{18AE466F-1DB9-48EE-B74E-42868C8EDFB1}" type="pres">
      <dgm:prSet presAssocID="{59279CBF-D04A-402A-84FC-5E58633C9A0B}" presName="rootConnector" presStyleLbl="node4" presStyleIdx="6" presStyleCnt="20"/>
      <dgm:spPr/>
    </dgm:pt>
    <dgm:pt modelId="{215AA79E-DD1E-4568-A496-8F80A114A9CA}" type="pres">
      <dgm:prSet presAssocID="{59279CBF-D04A-402A-84FC-5E58633C9A0B}" presName="hierChild4" presStyleCnt="0"/>
      <dgm:spPr/>
    </dgm:pt>
    <dgm:pt modelId="{57CAE712-08CD-4EEF-84C0-505F030A9220}" type="pres">
      <dgm:prSet presAssocID="{59279CBF-D04A-402A-84FC-5E58633C9A0B}" presName="hierChild5" presStyleCnt="0"/>
      <dgm:spPr/>
    </dgm:pt>
    <dgm:pt modelId="{802196AD-031F-4056-AE95-D89B152858B4}" type="pres">
      <dgm:prSet presAssocID="{AAF5F130-F25C-4C49-B796-C86C5D667941}" presName="Name37" presStyleLbl="parChTrans1D4" presStyleIdx="7" presStyleCnt="20"/>
      <dgm:spPr/>
    </dgm:pt>
    <dgm:pt modelId="{9D456245-14DD-4398-BE86-6F5EC022E782}" type="pres">
      <dgm:prSet presAssocID="{E97A399B-EB22-44A7-9176-32C303A63AB7}" presName="hierRoot2" presStyleCnt="0">
        <dgm:presLayoutVars>
          <dgm:hierBranch val="init"/>
        </dgm:presLayoutVars>
      </dgm:prSet>
      <dgm:spPr/>
    </dgm:pt>
    <dgm:pt modelId="{298103A1-8F80-49AA-8FEE-FE8B8BADF15A}" type="pres">
      <dgm:prSet presAssocID="{E97A399B-EB22-44A7-9176-32C303A63AB7}" presName="rootComposite" presStyleCnt="0"/>
      <dgm:spPr/>
    </dgm:pt>
    <dgm:pt modelId="{CD0505EE-CAA5-4F5A-9B02-8C55213FA5D7}" type="pres">
      <dgm:prSet presAssocID="{E97A399B-EB22-44A7-9176-32C303A63AB7}" presName="rootText" presStyleLbl="node4" presStyleIdx="7" presStyleCnt="20">
        <dgm:presLayoutVars>
          <dgm:chPref val="3"/>
        </dgm:presLayoutVars>
      </dgm:prSet>
      <dgm:spPr/>
    </dgm:pt>
    <dgm:pt modelId="{71FE8136-7D1C-4C3D-8955-08D44B8F0D14}" type="pres">
      <dgm:prSet presAssocID="{E97A399B-EB22-44A7-9176-32C303A63AB7}" presName="rootConnector" presStyleLbl="node4" presStyleIdx="7" presStyleCnt="20"/>
      <dgm:spPr/>
    </dgm:pt>
    <dgm:pt modelId="{38355537-BA0A-4A3F-A5FD-DB70F98680C2}" type="pres">
      <dgm:prSet presAssocID="{E97A399B-EB22-44A7-9176-32C303A63AB7}" presName="hierChild4" presStyleCnt="0"/>
      <dgm:spPr/>
    </dgm:pt>
    <dgm:pt modelId="{0EDB921C-991B-4FC3-B678-7434C710300E}" type="pres">
      <dgm:prSet presAssocID="{E97A399B-EB22-44A7-9176-32C303A63AB7}" presName="hierChild5" presStyleCnt="0"/>
      <dgm:spPr/>
    </dgm:pt>
    <dgm:pt modelId="{FA9BB264-94D7-4FEC-9711-1C2D2DC8B49D}" type="pres">
      <dgm:prSet presAssocID="{3D4BB0CA-EEA5-4E44-BFFD-FD833255584B}" presName="Name37" presStyleLbl="parChTrans1D4" presStyleIdx="8" presStyleCnt="20"/>
      <dgm:spPr/>
    </dgm:pt>
    <dgm:pt modelId="{8E830BC9-41FD-4077-94A4-24BA1778D98C}" type="pres">
      <dgm:prSet presAssocID="{21AA3B32-2416-4CC1-B504-83CCF43B17F9}" presName="hierRoot2" presStyleCnt="0">
        <dgm:presLayoutVars>
          <dgm:hierBranch val="init"/>
        </dgm:presLayoutVars>
      </dgm:prSet>
      <dgm:spPr/>
    </dgm:pt>
    <dgm:pt modelId="{F3A58310-AB63-4244-83A4-8FE991A6CBD5}" type="pres">
      <dgm:prSet presAssocID="{21AA3B32-2416-4CC1-B504-83CCF43B17F9}" presName="rootComposite" presStyleCnt="0"/>
      <dgm:spPr/>
    </dgm:pt>
    <dgm:pt modelId="{7ABC2C30-9D36-483F-A0B2-B5856223C177}" type="pres">
      <dgm:prSet presAssocID="{21AA3B32-2416-4CC1-B504-83CCF43B17F9}" presName="rootText" presStyleLbl="node4" presStyleIdx="8" presStyleCnt="20">
        <dgm:presLayoutVars>
          <dgm:chPref val="3"/>
        </dgm:presLayoutVars>
      </dgm:prSet>
      <dgm:spPr/>
    </dgm:pt>
    <dgm:pt modelId="{0FB6D8D3-BDE1-4F0D-BC84-986E75A45329}" type="pres">
      <dgm:prSet presAssocID="{21AA3B32-2416-4CC1-B504-83CCF43B17F9}" presName="rootConnector" presStyleLbl="node4" presStyleIdx="8" presStyleCnt="20"/>
      <dgm:spPr/>
    </dgm:pt>
    <dgm:pt modelId="{155D6AF1-CEB6-49C1-B1A0-3CA208A43832}" type="pres">
      <dgm:prSet presAssocID="{21AA3B32-2416-4CC1-B504-83CCF43B17F9}" presName="hierChild4" presStyleCnt="0"/>
      <dgm:spPr/>
    </dgm:pt>
    <dgm:pt modelId="{D87DDC96-C1A1-4281-BCE1-60690A52F86C}" type="pres">
      <dgm:prSet presAssocID="{21AA3B32-2416-4CC1-B504-83CCF43B17F9}" presName="hierChild5" presStyleCnt="0"/>
      <dgm:spPr/>
    </dgm:pt>
    <dgm:pt modelId="{3E5F0EFF-48EA-4851-AF9D-46ED426727C5}" type="pres">
      <dgm:prSet presAssocID="{B7C2926F-C088-4C02-BEF7-E61969A36853}" presName="Name37" presStyleLbl="parChTrans1D4" presStyleIdx="9" presStyleCnt="20"/>
      <dgm:spPr/>
    </dgm:pt>
    <dgm:pt modelId="{8160D815-959A-4AA2-8D2D-5FCF937130FB}" type="pres">
      <dgm:prSet presAssocID="{C67AF40B-02EE-4E02-BA2B-9CFFA83941B8}" presName="hierRoot2" presStyleCnt="0">
        <dgm:presLayoutVars>
          <dgm:hierBranch val="init"/>
        </dgm:presLayoutVars>
      </dgm:prSet>
      <dgm:spPr/>
    </dgm:pt>
    <dgm:pt modelId="{C20C9B99-AA70-4D76-B64F-21488D9A595A}" type="pres">
      <dgm:prSet presAssocID="{C67AF40B-02EE-4E02-BA2B-9CFFA83941B8}" presName="rootComposite" presStyleCnt="0"/>
      <dgm:spPr/>
    </dgm:pt>
    <dgm:pt modelId="{7E8B2647-5552-4D90-9875-E7B30FDE21FB}" type="pres">
      <dgm:prSet presAssocID="{C67AF40B-02EE-4E02-BA2B-9CFFA83941B8}" presName="rootText" presStyleLbl="node4" presStyleIdx="9" presStyleCnt="20">
        <dgm:presLayoutVars>
          <dgm:chPref val="3"/>
        </dgm:presLayoutVars>
      </dgm:prSet>
      <dgm:spPr/>
    </dgm:pt>
    <dgm:pt modelId="{9E76A905-1EF4-4068-A4AF-C126EF36B7D5}" type="pres">
      <dgm:prSet presAssocID="{C67AF40B-02EE-4E02-BA2B-9CFFA83941B8}" presName="rootConnector" presStyleLbl="node4" presStyleIdx="9" presStyleCnt="20"/>
      <dgm:spPr/>
    </dgm:pt>
    <dgm:pt modelId="{1E578941-1D92-41AA-B652-029A69AD8C90}" type="pres">
      <dgm:prSet presAssocID="{C67AF40B-02EE-4E02-BA2B-9CFFA83941B8}" presName="hierChild4" presStyleCnt="0"/>
      <dgm:spPr/>
    </dgm:pt>
    <dgm:pt modelId="{EE1A6CCB-5284-499F-BDBE-077F7722B774}" type="pres">
      <dgm:prSet presAssocID="{C67AF40B-02EE-4E02-BA2B-9CFFA83941B8}" presName="hierChild5" presStyleCnt="0"/>
      <dgm:spPr/>
    </dgm:pt>
    <dgm:pt modelId="{15FA1CA2-33F3-4FFF-A444-766A7A95EED8}" type="pres">
      <dgm:prSet presAssocID="{00A9FA65-24C7-494D-AE40-05936CBCE636}" presName="Name37" presStyleLbl="parChTrans1D4" presStyleIdx="10" presStyleCnt="20"/>
      <dgm:spPr/>
    </dgm:pt>
    <dgm:pt modelId="{98D06DCE-5CC8-46C9-A76F-B2B6202E71D6}" type="pres">
      <dgm:prSet presAssocID="{745B0B89-582F-42F1-BD61-A847E33CEEBB}" presName="hierRoot2" presStyleCnt="0">
        <dgm:presLayoutVars>
          <dgm:hierBranch val="init"/>
        </dgm:presLayoutVars>
      </dgm:prSet>
      <dgm:spPr/>
    </dgm:pt>
    <dgm:pt modelId="{D41B6FB8-DE2D-4744-8635-96E5D037F2E5}" type="pres">
      <dgm:prSet presAssocID="{745B0B89-582F-42F1-BD61-A847E33CEEBB}" presName="rootComposite" presStyleCnt="0"/>
      <dgm:spPr/>
    </dgm:pt>
    <dgm:pt modelId="{7FF0D4A6-B867-47AE-8750-64BC9CF92382}" type="pres">
      <dgm:prSet presAssocID="{745B0B89-582F-42F1-BD61-A847E33CEEBB}" presName="rootText" presStyleLbl="node4" presStyleIdx="10" presStyleCnt="20">
        <dgm:presLayoutVars>
          <dgm:chPref val="3"/>
        </dgm:presLayoutVars>
      </dgm:prSet>
      <dgm:spPr/>
    </dgm:pt>
    <dgm:pt modelId="{D0AB5473-3DF0-40BF-98DD-E84DBAD2DD04}" type="pres">
      <dgm:prSet presAssocID="{745B0B89-582F-42F1-BD61-A847E33CEEBB}" presName="rootConnector" presStyleLbl="node4" presStyleIdx="10" presStyleCnt="20"/>
      <dgm:spPr/>
    </dgm:pt>
    <dgm:pt modelId="{998AA6B5-AA18-4FF5-96A5-A67DC17523AA}" type="pres">
      <dgm:prSet presAssocID="{745B0B89-582F-42F1-BD61-A847E33CEEBB}" presName="hierChild4" presStyleCnt="0"/>
      <dgm:spPr/>
    </dgm:pt>
    <dgm:pt modelId="{539106FE-D4C9-475D-9E0F-05C1813D33DA}" type="pres">
      <dgm:prSet presAssocID="{745B0B89-582F-42F1-BD61-A847E33CEEBB}" presName="hierChild5" presStyleCnt="0"/>
      <dgm:spPr/>
    </dgm:pt>
    <dgm:pt modelId="{CE88545A-CB4B-4F4A-AC54-C9D59303A564}" type="pres">
      <dgm:prSet presAssocID="{AA564192-A1B7-4F0F-986C-E3CEFF6C2E0A}" presName="Name37" presStyleLbl="parChTrans1D4" presStyleIdx="11" presStyleCnt="20"/>
      <dgm:spPr/>
    </dgm:pt>
    <dgm:pt modelId="{02B078D2-F053-4B1A-A98E-93191A68052B}" type="pres">
      <dgm:prSet presAssocID="{B898E3BF-852A-40B3-B7F5-67E42A09A66C}" presName="hierRoot2" presStyleCnt="0">
        <dgm:presLayoutVars>
          <dgm:hierBranch val="init"/>
        </dgm:presLayoutVars>
      </dgm:prSet>
      <dgm:spPr/>
    </dgm:pt>
    <dgm:pt modelId="{B4DB53F6-EFC7-491A-AC71-7C29E92A17BE}" type="pres">
      <dgm:prSet presAssocID="{B898E3BF-852A-40B3-B7F5-67E42A09A66C}" presName="rootComposite" presStyleCnt="0"/>
      <dgm:spPr/>
    </dgm:pt>
    <dgm:pt modelId="{0971B92C-AFEE-42F2-9EA8-A47477FCE85F}" type="pres">
      <dgm:prSet presAssocID="{B898E3BF-852A-40B3-B7F5-67E42A09A66C}" presName="rootText" presStyleLbl="node4" presStyleIdx="11" presStyleCnt="20">
        <dgm:presLayoutVars>
          <dgm:chPref val="3"/>
        </dgm:presLayoutVars>
      </dgm:prSet>
      <dgm:spPr/>
    </dgm:pt>
    <dgm:pt modelId="{9B674DD8-6CE8-4AC1-AEA9-64F39EF9F85D}" type="pres">
      <dgm:prSet presAssocID="{B898E3BF-852A-40B3-B7F5-67E42A09A66C}" presName="rootConnector" presStyleLbl="node4" presStyleIdx="11" presStyleCnt="20"/>
      <dgm:spPr/>
    </dgm:pt>
    <dgm:pt modelId="{DDF4F834-29CB-4A67-AE89-9F0501F20333}" type="pres">
      <dgm:prSet presAssocID="{B898E3BF-852A-40B3-B7F5-67E42A09A66C}" presName="hierChild4" presStyleCnt="0"/>
      <dgm:spPr/>
    </dgm:pt>
    <dgm:pt modelId="{164EC5DF-BB2B-4506-9983-D1C5908FA7BB}" type="pres">
      <dgm:prSet presAssocID="{B898E3BF-852A-40B3-B7F5-67E42A09A66C}" presName="hierChild5" presStyleCnt="0"/>
      <dgm:spPr/>
    </dgm:pt>
    <dgm:pt modelId="{32F17607-EBCE-462A-9147-01E3BDF69FE7}" type="pres">
      <dgm:prSet presAssocID="{C16124A7-337D-4E69-A6D0-96B9EDD18897}" presName="Name37" presStyleLbl="parChTrans1D4" presStyleIdx="12" presStyleCnt="20"/>
      <dgm:spPr/>
    </dgm:pt>
    <dgm:pt modelId="{C01D5D4A-6293-4D5A-B682-4D00C6B52F77}" type="pres">
      <dgm:prSet presAssocID="{ACD2D707-DD6E-40E7-8C17-3913A4483FF7}" presName="hierRoot2" presStyleCnt="0">
        <dgm:presLayoutVars>
          <dgm:hierBranch val="init"/>
        </dgm:presLayoutVars>
      </dgm:prSet>
      <dgm:spPr/>
    </dgm:pt>
    <dgm:pt modelId="{72899BAC-B4BA-41A9-B111-31C3FA4DE648}" type="pres">
      <dgm:prSet presAssocID="{ACD2D707-DD6E-40E7-8C17-3913A4483FF7}" presName="rootComposite" presStyleCnt="0"/>
      <dgm:spPr/>
    </dgm:pt>
    <dgm:pt modelId="{C96610C7-1706-4B38-9203-B83BFD91287A}" type="pres">
      <dgm:prSet presAssocID="{ACD2D707-DD6E-40E7-8C17-3913A4483FF7}" presName="rootText" presStyleLbl="node4" presStyleIdx="12" presStyleCnt="20">
        <dgm:presLayoutVars>
          <dgm:chPref val="3"/>
        </dgm:presLayoutVars>
      </dgm:prSet>
      <dgm:spPr/>
    </dgm:pt>
    <dgm:pt modelId="{E26E305B-2A05-404A-A45B-738F3B50C8A1}" type="pres">
      <dgm:prSet presAssocID="{ACD2D707-DD6E-40E7-8C17-3913A4483FF7}" presName="rootConnector" presStyleLbl="node4" presStyleIdx="12" presStyleCnt="20"/>
      <dgm:spPr/>
    </dgm:pt>
    <dgm:pt modelId="{FE805048-0488-44C1-A0E2-B30DD7B379CE}" type="pres">
      <dgm:prSet presAssocID="{ACD2D707-DD6E-40E7-8C17-3913A4483FF7}" presName="hierChild4" presStyleCnt="0"/>
      <dgm:spPr/>
    </dgm:pt>
    <dgm:pt modelId="{172A0113-9110-4364-99F9-0F915DBF4A19}" type="pres">
      <dgm:prSet presAssocID="{ACD2D707-DD6E-40E7-8C17-3913A4483FF7}" presName="hierChild5" presStyleCnt="0"/>
      <dgm:spPr/>
    </dgm:pt>
    <dgm:pt modelId="{8FC927EA-8826-4071-AE8B-9CDCE3D3E758}" type="pres">
      <dgm:prSet presAssocID="{14588B15-331F-4991-97F3-9CE3C52B4413}" presName="Name37" presStyleLbl="parChTrans1D4" presStyleIdx="13" presStyleCnt="20"/>
      <dgm:spPr/>
    </dgm:pt>
    <dgm:pt modelId="{ADEC910F-3481-4F53-870B-74907BE35D5E}" type="pres">
      <dgm:prSet presAssocID="{D3FF4DED-C9FB-4457-885A-E91CED2DA4E4}" presName="hierRoot2" presStyleCnt="0">
        <dgm:presLayoutVars>
          <dgm:hierBranch val="init"/>
        </dgm:presLayoutVars>
      </dgm:prSet>
      <dgm:spPr/>
    </dgm:pt>
    <dgm:pt modelId="{63FBFAF3-B2BF-4E65-BF2D-D800E0FE2F6B}" type="pres">
      <dgm:prSet presAssocID="{D3FF4DED-C9FB-4457-885A-E91CED2DA4E4}" presName="rootComposite" presStyleCnt="0"/>
      <dgm:spPr/>
    </dgm:pt>
    <dgm:pt modelId="{043B9413-9345-498F-B6B9-882E3449EA74}" type="pres">
      <dgm:prSet presAssocID="{D3FF4DED-C9FB-4457-885A-E91CED2DA4E4}" presName="rootText" presStyleLbl="node4" presStyleIdx="13" presStyleCnt="20">
        <dgm:presLayoutVars>
          <dgm:chPref val="3"/>
        </dgm:presLayoutVars>
      </dgm:prSet>
      <dgm:spPr/>
    </dgm:pt>
    <dgm:pt modelId="{7CF255A0-236D-4925-B7B8-60A808EBCB94}" type="pres">
      <dgm:prSet presAssocID="{D3FF4DED-C9FB-4457-885A-E91CED2DA4E4}" presName="rootConnector" presStyleLbl="node4" presStyleIdx="13" presStyleCnt="20"/>
      <dgm:spPr/>
    </dgm:pt>
    <dgm:pt modelId="{AF68CBEB-9711-45A5-81F8-F2CDB1E0E25B}" type="pres">
      <dgm:prSet presAssocID="{D3FF4DED-C9FB-4457-885A-E91CED2DA4E4}" presName="hierChild4" presStyleCnt="0"/>
      <dgm:spPr/>
    </dgm:pt>
    <dgm:pt modelId="{2AA81255-DD52-4F83-A576-3B4C809D3827}" type="pres">
      <dgm:prSet presAssocID="{D3FF4DED-C9FB-4457-885A-E91CED2DA4E4}" presName="hierChild5" presStyleCnt="0"/>
      <dgm:spPr/>
    </dgm:pt>
    <dgm:pt modelId="{BAAAB843-99F9-4087-B7B6-66C5201C09C0}" type="pres">
      <dgm:prSet presAssocID="{4557B930-9146-4943-B44B-88282A3FB4C1}" presName="hierChild5" presStyleCnt="0"/>
      <dgm:spPr/>
    </dgm:pt>
    <dgm:pt modelId="{EFB75F20-A92D-442F-A421-7D7746EBB24C}" type="pres">
      <dgm:prSet presAssocID="{CDFC163E-6D85-4A03-A8C1-3E8C4ED0C12B}" presName="hierChild5" presStyleCnt="0"/>
      <dgm:spPr/>
    </dgm:pt>
    <dgm:pt modelId="{F552BACA-144E-4A77-B4BF-39060EC20CF4}" type="pres">
      <dgm:prSet presAssocID="{1A433617-99E6-4EF9-89C1-FB877313BF0A}" presName="Name37" presStyleLbl="parChTrans1D2" presStyleIdx="1" presStyleCnt="5"/>
      <dgm:spPr/>
    </dgm:pt>
    <dgm:pt modelId="{BB724730-BD5B-4A8C-9F08-2517B30A8211}" type="pres">
      <dgm:prSet presAssocID="{2BA39C2A-904D-4405-8928-6B61789DC0D3}" presName="hierRoot2" presStyleCnt="0">
        <dgm:presLayoutVars>
          <dgm:hierBranch val="init"/>
        </dgm:presLayoutVars>
      </dgm:prSet>
      <dgm:spPr/>
    </dgm:pt>
    <dgm:pt modelId="{88361D9D-0637-4700-82BD-836D4063AAF6}" type="pres">
      <dgm:prSet presAssocID="{2BA39C2A-904D-4405-8928-6B61789DC0D3}" presName="rootComposite" presStyleCnt="0"/>
      <dgm:spPr/>
    </dgm:pt>
    <dgm:pt modelId="{0D5EC2BE-FEF2-41E4-82C5-C1FB0974653D}" type="pres">
      <dgm:prSet presAssocID="{2BA39C2A-904D-4405-8928-6B61789DC0D3}" presName="rootText" presStyleLbl="node2" presStyleIdx="1" presStyleCnt="5">
        <dgm:presLayoutVars>
          <dgm:chPref val="3"/>
        </dgm:presLayoutVars>
      </dgm:prSet>
      <dgm:spPr/>
    </dgm:pt>
    <dgm:pt modelId="{536747B1-3D65-4ACB-8FD6-740E80E813AE}" type="pres">
      <dgm:prSet presAssocID="{2BA39C2A-904D-4405-8928-6B61789DC0D3}" presName="rootConnector" presStyleLbl="node2" presStyleIdx="1" presStyleCnt="5"/>
      <dgm:spPr/>
    </dgm:pt>
    <dgm:pt modelId="{B075EE5F-79BA-427A-B84E-EDB85E940F9F}" type="pres">
      <dgm:prSet presAssocID="{2BA39C2A-904D-4405-8928-6B61789DC0D3}" presName="hierChild4" presStyleCnt="0"/>
      <dgm:spPr/>
    </dgm:pt>
    <dgm:pt modelId="{48FCFBE9-6559-46B3-9B5D-5E0549B4A341}" type="pres">
      <dgm:prSet presAssocID="{92A392D5-59F0-4BF3-94A5-96400464852D}" presName="Name37" presStyleLbl="parChTrans1D3" presStyleIdx="1" presStyleCnt="17"/>
      <dgm:spPr/>
    </dgm:pt>
    <dgm:pt modelId="{45E25615-6ED4-4761-AE46-D1B4837F917C}" type="pres">
      <dgm:prSet presAssocID="{603A610E-8938-4B18-9605-F9D22181D53E}" presName="hierRoot2" presStyleCnt="0">
        <dgm:presLayoutVars>
          <dgm:hierBranch val="init"/>
        </dgm:presLayoutVars>
      </dgm:prSet>
      <dgm:spPr/>
    </dgm:pt>
    <dgm:pt modelId="{806BD09A-B233-4B83-83E8-D6D738B808AB}" type="pres">
      <dgm:prSet presAssocID="{603A610E-8938-4B18-9605-F9D22181D53E}" presName="rootComposite" presStyleCnt="0"/>
      <dgm:spPr/>
    </dgm:pt>
    <dgm:pt modelId="{BF71304B-2BB3-48AF-92DE-CBC39BDCFEAA}" type="pres">
      <dgm:prSet presAssocID="{603A610E-8938-4B18-9605-F9D22181D53E}" presName="rootText" presStyleLbl="node3" presStyleIdx="1" presStyleCnt="17">
        <dgm:presLayoutVars>
          <dgm:chPref val="3"/>
        </dgm:presLayoutVars>
      </dgm:prSet>
      <dgm:spPr/>
    </dgm:pt>
    <dgm:pt modelId="{27148C9D-1BD6-49EE-B9D7-2030DF1BE379}" type="pres">
      <dgm:prSet presAssocID="{603A610E-8938-4B18-9605-F9D22181D53E}" presName="rootConnector" presStyleLbl="node3" presStyleIdx="1" presStyleCnt="17"/>
      <dgm:spPr/>
    </dgm:pt>
    <dgm:pt modelId="{2ACCDAC6-8363-40D7-BA84-D2D46B2057C8}" type="pres">
      <dgm:prSet presAssocID="{603A610E-8938-4B18-9605-F9D22181D53E}" presName="hierChild4" presStyleCnt="0"/>
      <dgm:spPr/>
    </dgm:pt>
    <dgm:pt modelId="{0C026531-3202-4548-B65A-4FA0949CE03B}" type="pres">
      <dgm:prSet presAssocID="{603A610E-8938-4B18-9605-F9D22181D53E}" presName="hierChild5" presStyleCnt="0"/>
      <dgm:spPr/>
    </dgm:pt>
    <dgm:pt modelId="{F6ACDF31-FD2C-42DB-AC70-A57B4E5F2B39}" type="pres">
      <dgm:prSet presAssocID="{9285DE22-41A2-4C10-BF4E-A4EDED729CDD}" presName="Name37" presStyleLbl="parChTrans1D3" presStyleIdx="2" presStyleCnt="17"/>
      <dgm:spPr/>
    </dgm:pt>
    <dgm:pt modelId="{D37758A9-1C19-4530-8C56-CF3A1C796A59}" type="pres">
      <dgm:prSet presAssocID="{000803FF-ACB6-4482-ACAA-5E5A16EB03E0}" presName="hierRoot2" presStyleCnt="0">
        <dgm:presLayoutVars>
          <dgm:hierBranch val="init"/>
        </dgm:presLayoutVars>
      </dgm:prSet>
      <dgm:spPr/>
    </dgm:pt>
    <dgm:pt modelId="{9A336B48-4583-4EF8-9948-4012FF2300D3}" type="pres">
      <dgm:prSet presAssocID="{000803FF-ACB6-4482-ACAA-5E5A16EB03E0}" presName="rootComposite" presStyleCnt="0"/>
      <dgm:spPr/>
    </dgm:pt>
    <dgm:pt modelId="{04B23964-63DA-474C-93F5-2FEDFD72B5CC}" type="pres">
      <dgm:prSet presAssocID="{000803FF-ACB6-4482-ACAA-5E5A16EB03E0}" presName="rootText" presStyleLbl="node3" presStyleIdx="2" presStyleCnt="17">
        <dgm:presLayoutVars>
          <dgm:chPref val="3"/>
        </dgm:presLayoutVars>
      </dgm:prSet>
      <dgm:spPr/>
    </dgm:pt>
    <dgm:pt modelId="{08660F73-E377-490C-9D85-22A1CBBA94C5}" type="pres">
      <dgm:prSet presAssocID="{000803FF-ACB6-4482-ACAA-5E5A16EB03E0}" presName="rootConnector" presStyleLbl="node3" presStyleIdx="2" presStyleCnt="17"/>
      <dgm:spPr/>
    </dgm:pt>
    <dgm:pt modelId="{32C247FC-BEA2-40AD-87FF-D8E9E6300DAC}" type="pres">
      <dgm:prSet presAssocID="{000803FF-ACB6-4482-ACAA-5E5A16EB03E0}" presName="hierChild4" presStyleCnt="0"/>
      <dgm:spPr/>
    </dgm:pt>
    <dgm:pt modelId="{487283EB-4372-4FD3-9C1D-2BFF52F3667D}" type="pres">
      <dgm:prSet presAssocID="{000803FF-ACB6-4482-ACAA-5E5A16EB03E0}" presName="hierChild5" presStyleCnt="0"/>
      <dgm:spPr/>
    </dgm:pt>
    <dgm:pt modelId="{CF0B4A8B-29FA-4D86-B628-1A2AA88E0D01}" type="pres">
      <dgm:prSet presAssocID="{09DFDE5B-F3B7-41E3-A53F-C58FB4A52480}" presName="Name37" presStyleLbl="parChTrans1D3" presStyleIdx="3" presStyleCnt="17"/>
      <dgm:spPr/>
    </dgm:pt>
    <dgm:pt modelId="{701F7F78-C495-482F-B4BF-E1FD7D61D5E3}" type="pres">
      <dgm:prSet presAssocID="{9A0BDB86-0012-414C-8BC5-F0A6AC23FB12}" presName="hierRoot2" presStyleCnt="0">
        <dgm:presLayoutVars>
          <dgm:hierBranch val="init"/>
        </dgm:presLayoutVars>
      </dgm:prSet>
      <dgm:spPr/>
    </dgm:pt>
    <dgm:pt modelId="{D2AADB00-3555-4793-B13B-8F37B48920B8}" type="pres">
      <dgm:prSet presAssocID="{9A0BDB86-0012-414C-8BC5-F0A6AC23FB12}" presName="rootComposite" presStyleCnt="0"/>
      <dgm:spPr/>
    </dgm:pt>
    <dgm:pt modelId="{FE10D08B-3701-47AE-BE1B-A86FAAAD6062}" type="pres">
      <dgm:prSet presAssocID="{9A0BDB86-0012-414C-8BC5-F0A6AC23FB12}" presName="rootText" presStyleLbl="node3" presStyleIdx="3" presStyleCnt="17">
        <dgm:presLayoutVars>
          <dgm:chPref val="3"/>
        </dgm:presLayoutVars>
      </dgm:prSet>
      <dgm:spPr/>
    </dgm:pt>
    <dgm:pt modelId="{145CFB3B-C265-4A98-8320-E6C44E8D1868}" type="pres">
      <dgm:prSet presAssocID="{9A0BDB86-0012-414C-8BC5-F0A6AC23FB12}" presName="rootConnector" presStyleLbl="node3" presStyleIdx="3" presStyleCnt="17"/>
      <dgm:spPr/>
    </dgm:pt>
    <dgm:pt modelId="{4419C0BC-A2CA-4F3F-93F2-57B5EFC2E951}" type="pres">
      <dgm:prSet presAssocID="{9A0BDB86-0012-414C-8BC5-F0A6AC23FB12}" presName="hierChild4" presStyleCnt="0"/>
      <dgm:spPr/>
    </dgm:pt>
    <dgm:pt modelId="{34F419CB-2982-4A9A-9B63-5EECA60EB7FB}" type="pres">
      <dgm:prSet presAssocID="{9A0BDB86-0012-414C-8BC5-F0A6AC23FB12}" presName="hierChild5" presStyleCnt="0"/>
      <dgm:spPr/>
    </dgm:pt>
    <dgm:pt modelId="{4E2353F4-443C-43C6-BCF0-E29B827B5F73}" type="pres">
      <dgm:prSet presAssocID="{1C665320-E36C-4DB7-B577-19855258CE79}" presName="Name37" presStyleLbl="parChTrans1D3" presStyleIdx="4" presStyleCnt="17"/>
      <dgm:spPr/>
    </dgm:pt>
    <dgm:pt modelId="{624EA91C-2C07-4B27-97B3-CB3ACFF09FFD}" type="pres">
      <dgm:prSet presAssocID="{BCCD7E9B-83B3-4DAB-9B05-852EB4055653}" presName="hierRoot2" presStyleCnt="0">
        <dgm:presLayoutVars>
          <dgm:hierBranch val="init"/>
        </dgm:presLayoutVars>
      </dgm:prSet>
      <dgm:spPr/>
    </dgm:pt>
    <dgm:pt modelId="{FC2C334E-E05C-42E9-930A-79E072D6DFA0}" type="pres">
      <dgm:prSet presAssocID="{BCCD7E9B-83B3-4DAB-9B05-852EB4055653}" presName="rootComposite" presStyleCnt="0"/>
      <dgm:spPr/>
    </dgm:pt>
    <dgm:pt modelId="{E2DE7BF1-688F-411F-82FA-1280B371D86C}" type="pres">
      <dgm:prSet presAssocID="{BCCD7E9B-83B3-4DAB-9B05-852EB4055653}" presName="rootText" presStyleLbl="node3" presStyleIdx="4" presStyleCnt="17">
        <dgm:presLayoutVars>
          <dgm:chPref val="3"/>
        </dgm:presLayoutVars>
      </dgm:prSet>
      <dgm:spPr/>
    </dgm:pt>
    <dgm:pt modelId="{905B78AB-85F0-4670-87A2-1AD2C91155F0}" type="pres">
      <dgm:prSet presAssocID="{BCCD7E9B-83B3-4DAB-9B05-852EB4055653}" presName="rootConnector" presStyleLbl="node3" presStyleIdx="4" presStyleCnt="17"/>
      <dgm:spPr/>
    </dgm:pt>
    <dgm:pt modelId="{9259A52E-E7B6-4BA7-8DFB-01C8DBFC5F1C}" type="pres">
      <dgm:prSet presAssocID="{BCCD7E9B-83B3-4DAB-9B05-852EB4055653}" presName="hierChild4" presStyleCnt="0"/>
      <dgm:spPr/>
    </dgm:pt>
    <dgm:pt modelId="{7D5EAA72-8F4C-4BC7-8657-C752BA850D00}" type="pres">
      <dgm:prSet presAssocID="{BCCD7E9B-83B3-4DAB-9B05-852EB4055653}" presName="hierChild5" presStyleCnt="0"/>
      <dgm:spPr/>
    </dgm:pt>
    <dgm:pt modelId="{6FA466C0-62F0-45BB-94E7-2FBE2AE3D5BE}" type="pres">
      <dgm:prSet presAssocID="{8D3BE4F4-8320-46D5-9161-E865837309D3}" presName="Name37" presStyleLbl="parChTrans1D3" presStyleIdx="5" presStyleCnt="17"/>
      <dgm:spPr/>
    </dgm:pt>
    <dgm:pt modelId="{42CA00B7-481C-4419-A00D-84660237A77D}" type="pres">
      <dgm:prSet presAssocID="{1BEE0C13-420A-42E7-B31A-7C23D093C4FD}" presName="hierRoot2" presStyleCnt="0">
        <dgm:presLayoutVars>
          <dgm:hierBranch val="init"/>
        </dgm:presLayoutVars>
      </dgm:prSet>
      <dgm:spPr/>
    </dgm:pt>
    <dgm:pt modelId="{979FDCE4-2DD3-4727-98A4-240F6FCCDE03}" type="pres">
      <dgm:prSet presAssocID="{1BEE0C13-420A-42E7-B31A-7C23D093C4FD}" presName="rootComposite" presStyleCnt="0"/>
      <dgm:spPr/>
    </dgm:pt>
    <dgm:pt modelId="{0FB30ECA-5EB4-49B6-9ACC-D0D922163C26}" type="pres">
      <dgm:prSet presAssocID="{1BEE0C13-420A-42E7-B31A-7C23D093C4FD}" presName="rootText" presStyleLbl="node3" presStyleIdx="5" presStyleCnt="17">
        <dgm:presLayoutVars>
          <dgm:chPref val="3"/>
        </dgm:presLayoutVars>
      </dgm:prSet>
      <dgm:spPr/>
    </dgm:pt>
    <dgm:pt modelId="{0E77BCDB-0AB9-455A-9F98-21377C994F1C}" type="pres">
      <dgm:prSet presAssocID="{1BEE0C13-420A-42E7-B31A-7C23D093C4FD}" presName="rootConnector" presStyleLbl="node3" presStyleIdx="5" presStyleCnt="17"/>
      <dgm:spPr/>
    </dgm:pt>
    <dgm:pt modelId="{BF22C104-967C-49FD-97D2-7866FF0C6BD0}" type="pres">
      <dgm:prSet presAssocID="{1BEE0C13-420A-42E7-B31A-7C23D093C4FD}" presName="hierChild4" presStyleCnt="0"/>
      <dgm:spPr/>
    </dgm:pt>
    <dgm:pt modelId="{8D8E7BF3-02BF-447D-9EE4-46BA5DF0BF44}" type="pres">
      <dgm:prSet presAssocID="{1BEE0C13-420A-42E7-B31A-7C23D093C4FD}" presName="hierChild5" presStyleCnt="0"/>
      <dgm:spPr/>
    </dgm:pt>
    <dgm:pt modelId="{3C834EF7-5E6C-44CF-B999-7C206A81AFEE}" type="pres">
      <dgm:prSet presAssocID="{F263D15D-C1C4-486E-B4C7-026A90DE9831}" presName="Name37" presStyleLbl="parChTrans1D3" presStyleIdx="6" presStyleCnt="17"/>
      <dgm:spPr/>
    </dgm:pt>
    <dgm:pt modelId="{B4D8429F-4A04-4E9E-BFA1-42DC9DC4CA50}" type="pres">
      <dgm:prSet presAssocID="{FFA47D5D-F6C2-41C5-A60E-3649831E8265}" presName="hierRoot2" presStyleCnt="0">
        <dgm:presLayoutVars>
          <dgm:hierBranch val="init"/>
        </dgm:presLayoutVars>
      </dgm:prSet>
      <dgm:spPr/>
    </dgm:pt>
    <dgm:pt modelId="{B0E5980A-1ECB-4D91-BED3-0D4DC3C40672}" type="pres">
      <dgm:prSet presAssocID="{FFA47D5D-F6C2-41C5-A60E-3649831E8265}" presName="rootComposite" presStyleCnt="0"/>
      <dgm:spPr/>
    </dgm:pt>
    <dgm:pt modelId="{270C6B99-4FBF-4854-8C40-B9FC08E6A0B0}" type="pres">
      <dgm:prSet presAssocID="{FFA47D5D-F6C2-41C5-A60E-3649831E8265}" presName="rootText" presStyleLbl="node3" presStyleIdx="6" presStyleCnt="17">
        <dgm:presLayoutVars>
          <dgm:chPref val="3"/>
        </dgm:presLayoutVars>
      </dgm:prSet>
      <dgm:spPr/>
    </dgm:pt>
    <dgm:pt modelId="{32144CC1-140E-4A8E-AE77-8FCA4A6D2B9D}" type="pres">
      <dgm:prSet presAssocID="{FFA47D5D-F6C2-41C5-A60E-3649831E8265}" presName="rootConnector" presStyleLbl="node3" presStyleIdx="6" presStyleCnt="17"/>
      <dgm:spPr/>
    </dgm:pt>
    <dgm:pt modelId="{5E396D10-BDA9-422F-A0BB-463AB8B7B547}" type="pres">
      <dgm:prSet presAssocID="{FFA47D5D-F6C2-41C5-A60E-3649831E8265}" presName="hierChild4" presStyleCnt="0"/>
      <dgm:spPr/>
    </dgm:pt>
    <dgm:pt modelId="{42E76E37-A312-421C-BC66-65D71ADAC0B5}" type="pres">
      <dgm:prSet presAssocID="{FFA47D5D-F6C2-41C5-A60E-3649831E8265}" presName="hierChild5" presStyleCnt="0"/>
      <dgm:spPr/>
    </dgm:pt>
    <dgm:pt modelId="{3A4899FC-08E0-4E6D-B13B-B26B4238B6A4}" type="pres">
      <dgm:prSet presAssocID="{3311F620-6BB8-41D1-A568-92B9A086FD9C}" presName="Name37" presStyleLbl="parChTrans1D3" presStyleIdx="7" presStyleCnt="17"/>
      <dgm:spPr/>
    </dgm:pt>
    <dgm:pt modelId="{AFA8741D-0F56-446F-9CC1-CC3DB78D8051}" type="pres">
      <dgm:prSet presAssocID="{501AE4DB-E13A-4CD2-A229-52FA1050F38A}" presName="hierRoot2" presStyleCnt="0">
        <dgm:presLayoutVars>
          <dgm:hierBranch val="init"/>
        </dgm:presLayoutVars>
      </dgm:prSet>
      <dgm:spPr/>
    </dgm:pt>
    <dgm:pt modelId="{0E424EA6-4AFC-47B1-A7D8-EB108C6D283B}" type="pres">
      <dgm:prSet presAssocID="{501AE4DB-E13A-4CD2-A229-52FA1050F38A}" presName="rootComposite" presStyleCnt="0"/>
      <dgm:spPr/>
    </dgm:pt>
    <dgm:pt modelId="{22D16875-22BD-4840-9779-7DAD93B58692}" type="pres">
      <dgm:prSet presAssocID="{501AE4DB-E13A-4CD2-A229-52FA1050F38A}" presName="rootText" presStyleLbl="node3" presStyleIdx="7" presStyleCnt="17">
        <dgm:presLayoutVars>
          <dgm:chPref val="3"/>
        </dgm:presLayoutVars>
      </dgm:prSet>
      <dgm:spPr/>
    </dgm:pt>
    <dgm:pt modelId="{6C553206-64A0-4782-81EA-4B16D6547121}" type="pres">
      <dgm:prSet presAssocID="{501AE4DB-E13A-4CD2-A229-52FA1050F38A}" presName="rootConnector" presStyleLbl="node3" presStyleIdx="7" presStyleCnt="17"/>
      <dgm:spPr/>
    </dgm:pt>
    <dgm:pt modelId="{6A83F404-FC5E-4566-A2FC-5397FF1AF27B}" type="pres">
      <dgm:prSet presAssocID="{501AE4DB-E13A-4CD2-A229-52FA1050F38A}" presName="hierChild4" presStyleCnt="0"/>
      <dgm:spPr/>
    </dgm:pt>
    <dgm:pt modelId="{9C025552-B4B3-446C-B89F-AF0AA05802EF}" type="pres">
      <dgm:prSet presAssocID="{501AE4DB-E13A-4CD2-A229-52FA1050F38A}" presName="hierChild5" presStyleCnt="0"/>
      <dgm:spPr/>
    </dgm:pt>
    <dgm:pt modelId="{69668C0D-EFC4-42A4-BA76-E392CD731E12}" type="pres">
      <dgm:prSet presAssocID="{5A1E4406-A073-4926-8810-6F69A4F50588}" presName="Name37" presStyleLbl="parChTrans1D3" presStyleIdx="8" presStyleCnt="17"/>
      <dgm:spPr/>
    </dgm:pt>
    <dgm:pt modelId="{6C9FC199-E189-4615-B8DC-44C1ABF0B02E}" type="pres">
      <dgm:prSet presAssocID="{EA21F948-1FBE-4E8B-A56E-1EAAB516B43C}" presName="hierRoot2" presStyleCnt="0">
        <dgm:presLayoutVars>
          <dgm:hierBranch val="init"/>
        </dgm:presLayoutVars>
      </dgm:prSet>
      <dgm:spPr/>
    </dgm:pt>
    <dgm:pt modelId="{FDF38381-D465-4C3F-A980-478965312C15}" type="pres">
      <dgm:prSet presAssocID="{EA21F948-1FBE-4E8B-A56E-1EAAB516B43C}" presName="rootComposite" presStyleCnt="0"/>
      <dgm:spPr/>
    </dgm:pt>
    <dgm:pt modelId="{8D3331DC-B05A-4817-AA0C-1F30B28983F0}" type="pres">
      <dgm:prSet presAssocID="{EA21F948-1FBE-4E8B-A56E-1EAAB516B43C}" presName="rootText" presStyleLbl="node3" presStyleIdx="8" presStyleCnt="17">
        <dgm:presLayoutVars>
          <dgm:chPref val="3"/>
        </dgm:presLayoutVars>
      </dgm:prSet>
      <dgm:spPr/>
    </dgm:pt>
    <dgm:pt modelId="{EC1D97E7-EAB2-499B-971A-C582A7A6FF17}" type="pres">
      <dgm:prSet presAssocID="{EA21F948-1FBE-4E8B-A56E-1EAAB516B43C}" presName="rootConnector" presStyleLbl="node3" presStyleIdx="8" presStyleCnt="17"/>
      <dgm:spPr/>
    </dgm:pt>
    <dgm:pt modelId="{AEA5EBA0-6E89-4214-8629-6B3B736E7344}" type="pres">
      <dgm:prSet presAssocID="{EA21F948-1FBE-4E8B-A56E-1EAAB516B43C}" presName="hierChild4" presStyleCnt="0"/>
      <dgm:spPr/>
    </dgm:pt>
    <dgm:pt modelId="{71F8D2E3-7555-4B89-A8AB-36F8725F8B9C}" type="pres">
      <dgm:prSet presAssocID="{EA21F948-1FBE-4E8B-A56E-1EAAB516B43C}" presName="hierChild5" presStyleCnt="0"/>
      <dgm:spPr/>
    </dgm:pt>
    <dgm:pt modelId="{F5D0DCFE-7066-4377-A190-2AAA4EE15F73}" type="pres">
      <dgm:prSet presAssocID="{1A7A8613-FBA6-4B59-97C4-1FFAF858FE15}" presName="Name37" presStyleLbl="parChTrans1D3" presStyleIdx="9" presStyleCnt="17"/>
      <dgm:spPr/>
    </dgm:pt>
    <dgm:pt modelId="{E4E34A2F-9643-41FD-9E2A-19B5BDC6154D}" type="pres">
      <dgm:prSet presAssocID="{C78FB09B-D8EE-4D46-9ADF-E880EA41F96A}" presName="hierRoot2" presStyleCnt="0">
        <dgm:presLayoutVars>
          <dgm:hierBranch val="init"/>
        </dgm:presLayoutVars>
      </dgm:prSet>
      <dgm:spPr/>
    </dgm:pt>
    <dgm:pt modelId="{17C80C10-3A44-427C-9BBB-DED25BF1590D}" type="pres">
      <dgm:prSet presAssocID="{C78FB09B-D8EE-4D46-9ADF-E880EA41F96A}" presName="rootComposite" presStyleCnt="0"/>
      <dgm:spPr/>
    </dgm:pt>
    <dgm:pt modelId="{EFB9493E-2F5F-40D2-93D7-2DAC422D93EA}" type="pres">
      <dgm:prSet presAssocID="{C78FB09B-D8EE-4D46-9ADF-E880EA41F96A}" presName="rootText" presStyleLbl="node3" presStyleIdx="9" presStyleCnt="17">
        <dgm:presLayoutVars>
          <dgm:chPref val="3"/>
        </dgm:presLayoutVars>
      </dgm:prSet>
      <dgm:spPr/>
    </dgm:pt>
    <dgm:pt modelId="{B5110E25-C5BC-47D5-89B4-C1B4C44C23D9}" type="pres">
      <dgm:prSet presAssocID="{C78FB09B-D8EE-4D46-9ADF-E880EA41F96A}" presName="rootConnector" presStyleLbl="node3" presStyleIdx="9" presStyleCnt="17"/>
      <dgm:spPr/>
    </dgm:pt>
    <dgm:pt modelId="{8F2A8922-F364-4F37-A480-EB8FE9278883}" type="pres">
      <dgm:prSet presAssocID="{C78FB09B-D8EE-4D46-9ADF-E880EA41F96A}" presName="hierChild4" presStyleCnt="0"/>
      <dgm:spPr/>
    </dgm:pt>
    <dgm:pt modelId="{FACC7CC8-4CD6-4475-88B4-0F105542CBB1}" type="pres">
      <dgm:prSet presAssocID="{C78FB09B-D8EE-4D46-9ADF-E880EA41F96A}" presName="hierChild5" presStyleCnt="0"/>
      <dgm:spPr/>
    </dgm:pt>
    <dgm:pt modelId="{C2667E91-20F6-4755-8712-F08DC828B567}" type="pres">
      <dgm:prSet presAssocID="{A138BD86-4F2F-4758-981D-C999D032BB9B}" presName="Name37" presStyleLbl="parChTrans1D3" presStyleIdx="10" presStyleCnt="17"/>
      <dgm:spPr/>
    </dgm:pt>
    <dgm:pt modelId="{829F68FD-1775-44E5-99FA-50888BFE7376}" type="pres">
      <dgm:prSet presAssocID="{030EACC4-0033-407F-AEFC-734EDC50B0B3}" presName="hierRoot2" presStyleCnt="0">
        <dgm:presLayoutVars>
          <dgm:hierBranch val="init"/>
        </dgm:presLayoutVars>
      </dgm:prSet>
      <dgm:spPr/>
    </dgm:pt>
    <dgm:pt modelId="{0E02C16A-999F-42C5-B280-D96B86D8BAA6}" type="pres">
      <dgm:prSet presAssocID="{030EACC4-0033-407F-AEFC-734EDC50B0B3}" presName="rootComposite" presStyleCnt="0"/>
      <dgm:spPr/>
    </dgm:pt>
    <dgm:pt modelId="{E811BEF2-44CA-4A99-9FE9-414BA903A755}" type="pres">
      <dgm:prSet presAssocID="{030EACC4-0033-407F-AEFC-734EDC50B0B3}" presName="rootText" presStyleLbl="node3" presStyleIdx="10" presStyleCnt="17">
        <dgm:presLayoutVars>
          <dgm:chPref val="3"/>
        </dgm:presLayoutVars>
      </dgm:prSet>
      <dgm:spPr/>
    </dgm:pt>
    <dgm:pt modelId="{F5D3A4A6-8C64-45A0-883E-F4AC27C75308}" type="pres">
      <dgm:prSet presAssocID="{030EACC4-0033-407F-AEFC-734EDC50B0B3}" presName="rootConnector" presStyleLbl="node3" presStyleIdx="10" presStyleCnt="17"/>
      <dgm:spPr/>
    </dgm:pt>
    <dgm:pt modelId="{11E9F390-71C1-4490-815F-B9C88A5E3B01}" type="pres">
      <dgm:prSet presAssocID="{030EACC4-0033-407F-AEFC-734EDC50B0B3}" presName="hierChild4" presStyleCnt="0"/>
      <dgm:spPr/>
    </dgm:pt>
    <dgm:pt modelId="{289BA0F9-701B-4CCF-8E79-C3970818E434}" type="pres">
      <dgm:prSet presAssocID="{030EACC4-0033-407F-AEFC-734EDC50B0B3}" presName="hierChild5" presStyleCnt="0"/>
      <dgm:spPr/>
    </dgm:pt>
    <dgm:pt modelId="{F02A21A7-D036-4353-AF8D-E01A892ECD6B}" type="pres">
      <dgm:prSet presAssocID="{2BA39C2A-904D-4405-8928-6B61789DC0D3}" presName="hierChild5" presStyleCnt="0"/>
      <dgm:spPr/>
    </dgm:pt>
    <dgm:pt modelId="{7A7F5E25-615B-4F88-AF02-FB7F6ACAA32C}" type="pres">
      <dgm:prSet presAssocID="{13FBEBD9-5A5F-4BED-A7E0-8306218108A9}" presName="Name37" presStyleLbl="parChTrans1D2" presStyleIdx="2" presStyleCnt="5"/>
      <dgm:spPr/>
    </dgm:pt>
    <dgm:pt modelId="{5355027A-DC10-4ADC-B21B-DCC9D6E6BAD0}" type="pres">
      <dgm:prSet presAssocID="{5157F5C8-F81E-4066-82FF-D480A2A2208B}" presName="hierRoot2" presStyleCnt="0">
        <dgm:presLayoutVars>
          <dgm:hierBranch val="init"/>
        </dgm:presLayoutVars>
      </dgm:prSet>
      <dgm:spPr/>
    </dgm:pt>
    <dgm:pt modelId="{29AAB58E-1778-49B9-931A-5540F2C53F8E}" type="pres">
      <dgm:prSet presAssocID="{5157F5C8-F81E-4066-82FF-D480A2A2208B}" presName="rootComposite" presStyleCnt="0"/>
      <dgm:spPr/>
    </dgm:pt>
    <dgm:pt modelId="{D648C135-11EC-43BC-ACF5-39511E0DB1D0}" type="pres">
      <dgm:prSet presAssocID="{5157F5C8-F81E-4066-82FF-D480A2A2208B}" presName="rootText" presStyleLbl="node2" presStyleIdx="2" presStyleCnt="5">
        <dgm:presLayoutVars>
          <dgm:chPref val="3"/>
        </dgm:presLayoutVars>
      </dgm:prSet>
      <dgm:spPr/>
    </dgm:pt>
    <dgm:pt modelId="{2935C457-66F2-49A2-B4D2-E483AEDF3AFF}" type="pres">
      <dgm:prSet presAssocID="{5157F5C8-F81E-4066-82FF-D480A2A2208B}" presName="rootConnector" presStyleLbl="node2" presStyleIdx="2" presStyleCnt="5"/>
      <dgm:spPr/>
    </dgm:pt>
    <dgm:pt modelId="{2C5E8C09-6713-4734-B4CA-0D5A3FF16E6D}" type="pres">
      <dgm:prSet presAssocID="{5157F5C8-F81E-4066-82FF-D480A2A2208B}" presName="hierChild4" presStyleCnt="0"/>
      <dgm:spPr/>
    </dgm:pt>
    <dgm:pt modelId="{CD8D5DB2-DBB3-47AF-A215-BECDE49E6EC4}" type="pres">
      <dgm:prSet presAssocID="{8A035767-0A21-436C-9985-FF1AEAA0EE46}" presName="Name37" presStyleLbl="parChTrans1D3" presStyleIdx="11" presStyleCnt="17"/>
      <dgm:spPr/>
    </dgm:pt>
    <dgm:pt modelId="{FC690A1E-398B-47CE-9D02-F9A7D3785206}" type="pres">
      <dgm:prSet presAssocID="{B88D6B1A-AEDA-471B-A9BC-B71922239B93}" presName="hierRoot2" presStyleCnt="0">
        <dgm:presLayoutVars>
          <dgm:hierBranch val="init"/>
        </dgm:presLayoutVars>
      </dgm:prSet>
      <dgm:spPr/>
    </dgm:pt>
    <dgm:pt modelId="{AC6518D3-4878-4061-AE71-F59E3230A894}" type="pres">
      <dgm:prSet presAssocID="{B88D6B1A-AEDA-471B-A9BC-B71922239B93}" presName="rootComposite" presStyleCnt="0"/>
      <dgm:spPr/>
    </dgm:pt>
    <dgm:pt modelId="{7D9134F1-5A69-4BF4-8451-140DA62479B0}" type="pres">
      <dgm:prSet presAssocID="{B88D6B1A-AEDA-471B-A9BC-B71922239B93}" presName="rootText" presStyleLbl="node3" presStyleIdx="11" presStyleCnt="17">
        <dgm:presLayoutVars>
          <dgm:chPref val="3"/>
        </dgm:presLayoutVars>
      </dgm:prSet>
      <dgm:spPr/>
    </dgm:pt>
    <dgm:pt modelId="{7FAFE350-9644-4B2E-BBE4-9310E2C3162F}" type="pres">
      <dgm:prSet presAssocID="{B88D6B1A-AEDA-471B-A9BC-B71922239B93}" presName="rootConnector" presStyleLbl="node3" presStyleIdx="11" presStyleCnt="17"/>
      <dgm:spPr/>
    </dgm:pt>
    <dgm:pt modelId="{37D2CA21-5355-4DB5-82B6-1099D989D4FB}" type="pres">
      <dgm:prSet presAssocID="{B88D6B1A-AEDA-471B-A9BC-B71922239B93}" presName="hierChild4" presStyleCnt="0"/>
      <dgm:spPr/>
    </dgm:pt>
    <dgm:pt modelId="{6FDCD81A-F56E-42EA-A0BC-65B9E0B8C702}" type="pres">
      <dgm:prSet presAssocID="{B88D6B1A-AEDA-471B-A9BC-B71922239B93}" presName="hierChild5" presStyleCnt="0"/>
      <dgm:spPr/>
    </dgm:pt>
    <dgm:pt modelId="{BA6F5ADA-9CAC-43DD-B3DA-075F8C793273}" type="pres">
      <dgm:prSet presAssocID="{420F0683-29A0-4D50-A798-743900C9B651}" presName="Name37" presStyleLbl="parChTrans1D3" presStyleIdx="12" presStyleCnt="17"/>
      <dgm:spPr/>
    </dgm:pt>
    <dgm:pt modelId="{C923067E-68A1-405C-9AA4-A8051FA6408B}" type="pres">
      <dgm:prSet presAssocID="{B4034A65-91E6-4059-B302-5C0EC050C895}" presName="hierRoot2" presStyleCnt="0">
        <dgm:presLayoutVars>
          <dgm:hierBranch val="init"/>
        </dgm:presLayoutVars>
      </dgm:prSet>
      <dgm:spPr/>
    </dgm:pt>
    <dgm:pt modelId="{29A21520-E7CF-426D-882B-1079641595F8}" type="pres">
      <dgm:prSet presAssocID="{B4034A65-91E6-4059-B302-5C0EC050C895}" presName="rootComposite" presStyleCnt="0"/>
      <dgm:spPr/>
    </dgm:pt>
    <dgm:pt modelId="{070EB909-18D7-4DAB-AC24-D366D93A0412}" type="pres">
      <dgm:prSet presAssocID="{B4034A65-91E6-4059-B302-5C0EC050C895}" presName="rootText" presStyleLbl="node3" presStyleIdx="12" presStyleCnt="17">
        <dgm:presLayoutVars>
          <dgm:chPref val="3"/>
        </dgm:presLayoutVars>
      </dgm:prSet>
      <dgm:spPr/>
    </dgm:pt>
    <dgm:pt modelId="{3C21F3E6-6FD8-4B52-A09D-5AC5FB9BE916}" type="pres">
      <dgm:prSet presAssocID="{B4034A65-91E6-4059-B302-5C0EC050C895}" presName="rootConnector" presStyleLbl="node3" presStyleIdx="12" presStyleCnt="17"/>
      <dgm:spPr/>
    </dgm:pt>
    <dgm:pt modelId="{4C5B68D2-11CE-48E1-A89E-9ED93F339E49}" type="pres">
      <dgm:prSet presAssocID="{B4034A65-91E6-4059-B302-5C0EC050C895}" presName="hierChild4" presStyleCnt="0"/>
      <dgm:spPr/>
    </dgm:pt>
    <dgm:pt modelId="{67FEF2E4-7033-4027-804A-F675C5B12F35}" type="pres">
      <dgm:prSet presAssocID="{B4034A65-91E6-4059-B302-5C0EC050C895}" presName="hierChild5" presStyleCnt="0"/>
      <dgm:spPr/>
    </dgm:pt>
    <dgm:pt modelId="{92BBEF9B-CD17-463C-8985-4BA18EC89156}" type="pres">
      <dgm:prSet presAssocID="{02FAA98B-0419-4C09-B8E5-40F5F6050689}" presName="Name37" presStyleLbl="parChTrans1D3" presStyleIdx="13" presStyleCnt="17"/>
      <dgm:spPr/>
    </dgm:pt>
    <dgm:pt modelId="{F9B4CF00-63D9-4EEC-9AD8-545B08F77CCD}" type="pres">
      <dgm:prSet presAssocID="{C203B208-036D-45F6-95D4-07E94952A9FB}" presName="hierRoot2" presStyleCnt="0">
        <dgm:presLayoutVars>
          <dgm:hierBranch val="init"/>
        </dgm:presLayoutVars>
      </dgm:prSet>
      <dgm:spPr/>
    </dgm:pt>
    <dgm:pt modelId="{E87495B0-B63C-437F-9B9E-861CFC097C53}" type="pres">
      <dgm:prSet presAssocID="{C203B208-036D-45F6-95D4-07E94952A9FB}" presName="rootComposite" presStyleCnt="0"/>
      <dgm:spPr/>
    </dgm:pt>
    <dgm:pt modelId="{A140198F-40A4-4ED8-A2ED-6FB065E98934}" type="pres">
      <dgm:prSet presAssocID="{C203B208-036D-45F6-95D4-07E94952A9FB}" presName="rootText" presStyleLbl="node3" presStyleIdx="13" presStyleCnt="17">
        <dgm:presLayoutVars>
          <dgm:chPref val="3"/>
        </dgm:presLayoutVars>
      </dgm:prSet>
      <dgm:spPr/>
    </dgm:pt>
    <dgm:pt modelId="{F5A14C6D-571F-4C8B-832B-65CF86E73B57}" type="pres">
      <dgm:prSet presAssocID="{C203B208-036D-45F6-95D4-07E94952A9FB}" presName="rootConnector" presStyleLbl="node3" presStyleIdx="13" presStyleCnt="17"/>
      <dgm:spPr/>
    </dgm:pt>
    <dgm:pt modelId="{00D7B471-99EB-4F33-91E3-D05827B0BCE2}" type="pres">
      <dgm:prSet presAssocID="{C203B208-036D-45F6-95D4-07E94952A9FB}" presName="hierChild4" presStyleCnt="0"/>
      <dgm:spPr/>
    </dgm:pt>
    <dgm:pt modelId="{6D00CDA5-47D2-4AA6-9F3B-C29B09AE2352}" type="pres">
      <dgm:prSet presAssocID="{C203B208-036D-45F6-95D4-07E94952A9FB}" presName="hierChild5" presStyleCnt="0"/>
      <dgm:spPr/>
    </dgm:pt>
    <dgm:pt modelId="{C24486C5-91E1-4495-AA54-6498B3B6318F}" type="pres">
      <dgm:prSet presAssocID="{2A0B3FAD-F58A-4178-90B5-15907D2797AE}" presName="Name37" presStyleLbl="parChTrans1D3" presStyleIdx="14" presStyleCnt="17"/>
      <dgm:spPr/>
    </dgm:pt>
    <dgm:pt modelId="{45243BD0-9BDE-46D2-B9F9-A0F0763B9372}" type="pres">
      <dgm:prSet presAssocID="{3E788EC8-AF05-4240-A504-E9D59E403C91}" presName="hierRoot2" presStyleCnt="0">
        <dgm:presLayoutVars>
          <dgm:hierBranch val="init"/>
        </dgm:presLayoutVars>
      </dgm:prSet>
      <dgm:spPr/>
    </dgm:pt>
    <dgm:pt modelId="{D3CDFA36-235D-464F-B61A-D5D8123A84F7}" type="pres">
      <dgm:prSet presAssocID="{3E788EC8-AF05-4240-A504-E9D59E403C91}" presName="rootComposite" presStyleCnt="0"/>
      <dgm:spPr/>
    </dgm:pt>
    <dgm:pt modelId="{333ECC0E-4593-470D-ACDE-7DBB8E10D70B}" type="pres">
      <dgm:prSet presAssocID="{3E788EC8-AF05-4240-A504-E9D59E403C91}" presName="rootText" presStyleLbl="node3" presStyleIdx="14" presStyleCnt="17">
        <dgm:presLayoutVars>
          <dgm:chPref val="3"/>
        </dgm:presLayoutVars>
      </dgm:prSet>
      <dgm:spPr/>
    </dgm:pt>
    <dgm:pt modelId="{303DD911-329A-4A13-8B12-6ABD0F42840B}" type="pres">
      <dgm:prSet presAssocID="{3E788EC8-AF05-4240-A504-E9D59E403C91}" presName="rootConnector" presStyleLbl="node3" presStyleIdx="14" presStyleCnt="17"/>
      <dgm:spPr/>
    </dgm:pt>
    <dgm:pt modelId="{241922C9-9C05-4C96-93DB-667E8ED8FB5B}" type="pres">
      <dgm:prSet presAssocID="{3E788EC8-AF05-4240-A504-E9D59E403C91}" presName="hierChild4" presStyleCnt="0"/>
      <dgm:spPr/>
    </dgm:pt>
    <dgm:pt modelId="{57C45BAD-94D4-48C6-88C0-374366166B61}" type="pres">
      <dgm:prSet presAssocID="{3E788EC8-AF05-4240-A504-E9D59E403C91}" presName="hierChild5" presStyleCnt="0"/>
      <dgm:spPr/>
    </dgm:pt>
    <dgm:pt modelId="{0556A86E-94BA-4D3B-995D-94E053D0C122}" type="pres">
      <dgm:prSet presAssocID="{90C75CD0-3A4A-4DC4-B110-53ED8A610119}" presName="Name37" presStyleLbl="parChTrans1D3" presStyleIdx="15" presStyleCnt="17"/>
      <dgm:spPr/>
    </dgm:pt>
    <dgm:pt modelId="{D29A3A78-F4FD-4BFE-869D-AE07E76BACD9}" type="pres">
      <dgm:prSet presAssocID="{3E9ED550-E9A1-4C9F-AB8B-50D5C7F7EFC7}" presName="hierRoot2" presStyleCnt="0">
        <dgm:presLayoutVars>
          <dgm:hierBranch val="init"/>
        </dgm:presLayoutVars>
      </dgm:prSet>
      <dgm:spPr/>
    </dgm:pt>
    <dgm:pt modelId="{8DC6403B-D2EA-4AE8-BEDF-D8DCFA3E0123}" type="pres">
      <dgm:prSet presAssocID="{3E9ED550-E9A1-4C9F-AB8B-50D5C7F7EFC7}" presName="rootComposite" presStyleCnt="0"/>
      <dgm:spPr/>
    </dgm:pt>
    <dgm:pt modelId="{EE812773-053A-4DD7-8F91-72BEE93B8B42}" type="pres">
      <dgm:prSet presAssocID="{3E9ED550-E9A1-4C9F-AB8B-50D5C7F7EFC7}" presName="rootText" presStyleLbl="node3" presStyleIdx="15" presStyleCnt="17">
        <dgm:presLayoutVars>
          <dgm:chPref val="3"/>
        </dgm:presLayoutVars>
      </dgm:prSet>
      <dgm:spPr/>
    </dgm:pt>
    <dgm:pt modelId="{58BE6CE8-81AC-464E-9D33-BE871E2B8555}" type="pres">
      <dgm:prSet presAssocID="{3E9ED550-E9A1-4C9F-AB8B-50D5C7F7EFC7}" presName="rootConnector" presStyleLbl="node3" presStyleIdx="15" presStyleCnt="17"/>
      <dgm:spPr/>
    </dgm:pt>
    <dgm:pt modelId="{8066C37F-697B-427E-BEC6-79E9646F3CB6}" type="pres">
      <dgm:prSet presAssocID="{3E9ED550-E9A1-4C9F-AB8B-50D5C7F7EFC7}" presName="hierChild4" presStyleCnt="0"/>
      <dgm:spPr/>
    </dgm:pt>
    <dgm:pt modelId="{5A64D506-BF9F-433A-966F-C5C2ED8D81CB}" type="pres">
      <dgm:prSet presAssocID="{3E9ED550-E9A1-4C9F-AB8B-50D5C7F7EFC7}" presName="hierChild5" presStyleCnt="0"/>
      <dgm:spPr/>
    </dgm:pt>
    <dgm:pt modelId="{99C00C2F-4CDA-4E4A-AF25-6202431E216E}" type="pres">
      <dgm:prSet presAssocID="{5157F5C8-F81E-4066-82FF-D480A2A2208B}" presName="hierChild5" presStyleCnt="0"/>
      <dgm:spPr/>
    </dgm:pt>
    <dgm:pt modelId="{6D804293-35E8-453A-AC7B-0D76195716EE}" type="pres">
      <dgm:prSet presAssocID="{F4FEF1BD-8E9F-480A-AB93-6E6218F80486}" presName="Name37" presStyleLbl="parChTrans1D2" presStyleIdx="3" presStyleCnt="5"/>
      <dgm:spPr/>
    </dgm:pt>
    <dgm:pt modelId="{B3E9CAE2-FDFE-4C97-B327-5B18BCBFCA8F}" type="pres">
      <dgm:prSet presAssocID="{A0EB9A09-1E99-4856-A2FC-47B4AF3C65A9}" presName="hierRoot2" presStyleCnt="0">
        <dgm:presLayoutVars>
          <dgm:hierBranch val="init"/>
        </dgm:presLayoutVars>
      </dgm:prSet>
      <dgm:spPr/>
    </dgm:pt>
    <dgm:pt modelId="{73EA538B-9853-495E-B443-AC849B4EF46A}" type="pres">
      <dgm:prSet presAssocID="{A0EB9A09-1E99-4856-A2FC-47B4AF3C65A9}" presName="rootComposite" presStyleCnt="0"/>
      <dgm:spPr/>
    </dgm:pt>
    <dgm:pt modelId="{D430491F-8011-4A28-9006-FBA0A0CDDC8C}" type="pres">
      <dgm:prSet presAssocID="{A0EB9A09-1E99-4856-A2FC-47B4AF3C65A9}" presName="rootText" presStyleLbl="node2" presStyleIdx="3" presStyleCnt="5">
        <dgm:presLayoutVars>
          <dgm:chPref val="3"/>
        </dgm:presLayoutVars>
      </dgm:prSet>
      <dgm:spPr/>
    </dgm:pt>
    <dgm:pt modelId="{1FD68204-6E39-46C9-AC2F-295EBBE1B552}" type="pres">
      <dgm:prSet presAssocID="{A0EB9A09-1E99-4856-A2FC-47B4AF3C65A9}" presName="rootConnector" presStyleLbl="node2" presStyleIdx="3" presStyleCnt="5"/>
      <dgm:spPr/>
    </dgm:pt>
    <dgm:pt modelId="{B2FEA5B0-3E6B-46D6-9F5F-B0F94B783189}" type="pres">
      <dgm:prSet presAssocID="{A0EB9A09-1E99-4856-A2FC-47B4AF3C65A9}" presName="hierChild4" presStyleCnt="0"/>
      <dgm:spPr/>
    </dgm:pt>
    <dgm:pt modelId="{A50E66A2-0143-4401-A266-7E2CAE4193C2}" type="pres">
      <dgm:prSet presAssocID="{8258893B-E620-4A68-B46A-3A31B07FE4D5}" presName="Name37" presStyleLbl="parChTrans1D3" presStyleIdx="16" presStyleCnt="17"/>
      <dgm:spPr/>
    </dgm:pt>
    <dgm:pt modelId="{5614D6FD-8E5F-462E-9039-5C82D64C7BB6}" type="pres">
      <dgm:prSet presAssocID="{E7CB020C-2ACB-424E-A12D-373D07123E18}" presName="hierRoot2" presStyleCnt="0">
        <dgm:presLayoutVars>
          <dgm:hierBranch val="init"/>
        </dgm:presLayoutVars>
      </dgm:prSet>
      <dgm:spPr/>
    </dgm:pt>
    <dgm:pt modelId="{172A874C-3244-4982-95BF-818AFD3792E1}" type="pres">
      <dgm:prSet presAssocID="{E7CB020C-2ACB-424E-A12D-373D07123E18}" presName="rootComposite" presStyleCnt="0"/>
      <dgm:spPr/>
    </dgm:pt>
    <dgm:pt modelId="{3ACDF8E7-08DC-43BF-9CB9-452C48051AFC}" type="pres">
      <dgm:prSet presAssocID="{E7CB020C-2ACB-424E-A12D-373D07123E18}" presName="rootText" presStyleLbl="node3" presStyleIdx="16" presStyleCnt="17">
        <dgm:presLayoutVars>
          <dgm:chPref val="3"/>
        </dgm:presLayoutVars>
      </dgm:prSet>
      <dgm:spPr/>
    </dgm:pt>
    <dgm:pt modelId="{484C3D73-76DE-4140-AC91-B9D29DC69F37}" type="pres">
      <dgm:prSet presAssocID="{E7CB020C-2ACB-424E-A12D-373D07123E18}" presName="rootConnector" presStyleLbl="node3" presStyleIdx="16" presStyleCnt="17"/>
      <dgm:spPr/>
    </dgm:pt>
    <dgm:pt modelId="{DD130FA6-7EBA-4CE9-A2FF-6BF95F48B8B2}" type="pres">
      <dgm:prSet presAssocID="{E7CB020C-2ACB-424E-A12D-373D07123E18}" presName="hierChild4" presStyleCnt="0"/>
      <dgm:spPr/>
    </dgm:pt>
    <dgm:pt modelId="{A4B610A8-355F-4DB2-89C3-004F823E8BA4}" type="pres">
      <dgm:prSet presAssocID="{3AE5DAFE-FD7A-492F-B294-F9D73CDE1533}" presName="Name37" presStyleLbl="parChTrans1D4" presStyleIdx="14" presStyleCnt="20"/>
      <dgm:spPr/>
    </dgm:pt>
    <dgm:pt modelId="{CDAE0297-D236-4EB2-A1BD-1292F39E294B}" type="pres">
      <dgm:prSet presAssocID="{1FB05E18-3EDC-4C70-B547-7C7E2161E2A5}" presName="hierRoot2" presStyleCnt="0">
        <dgm:presLayoutVars>
          <dgm:hierBranch val="init"/>
        </dgm:presLayoutVars>
      </dgm:prSet>
      <dgm:spPr/>
    </dgm:pt>
    <dgm:pt modelId="{B04394AE-8B28-4456-8C9B-EBCC9F3847C8}" type="pres">
      <dgm:prSet presAssocID="{1FB05E18-3EDC-4C70-B547-7C7E2161E2A5}" presName="rootComposite" presStyleCnt="0"/>
      <dgm:spPr/>
    </dgm:pt>
    <dgm:pt modelId="{F2FDDEBE-A177-4C68-A847-80F9B014D4BE}" type="pres">
      <dgm:prSet presAssocID="{1FB05E18-3EDC-4C70-B547-7C7E2161E2A5}" presName="rootText" presStyleLbl="node4" presStyleIdx="14" presStyleCnt="20">
        <dgm:presLayoutVars>
          <dgm:chPref val="3"/>
        </dgm:presLayoutVars>
      </dgm:prSet>
      <dgm:spPr/>
    </dgm:pt>
    <dgm:pt modelId="{1F26ED60-D811-4768-A740-F793A50B8AAF}" type="pres">
      <dgm:prSet presAssocID="{1FB05E18-3EDC-4C70-B547-7C7E2161E2A5}" presName="rootConnector" presStyleLbl="node4" presStyleIdx="14" presStyleCnt="20"/>
      <dgm:spPr/>
    </dgm:pt>
    <dgm:pt modelId="{A21E63CC-563E-4CBD-82D1-72C3C6EBABD0}" type="pres">
      <dgm:prSet presAssocID="{1FB05E18-3EDC-4C70-B547-7C7E2161E2A5}" presName="hierChild4" presStyleCnt="0"/>
      <dgm:spPr/>
    </dgm:pt>
    <dgm:pt modelId="{3D97E007-13AE-49DB-8E6A-9EEED253357A}" type="pres">
      <dgm:prSet presAssocID="{1FB05E18-3EDC-4C70-B547-7C7E2161E2A5}" presName="hierChild5" presStyleCnt="0"/>
      <dgm:spPr/>
    </dgm:pt>
    <dgm:pt modelId="{13AAA32A-12AF-495C-9162-396F79F9D1CD}" type="pres">
      <dgm:prSet presAssocID="{28808CCF-954E-4DE6-B8BC-50B18922D793}" presName="Name37" presStyleLbl="parChTrans1D4" presStyleIdx="15" presStyleCnt="20"/>
      <dgm:spPr/>
    </dgm:pt>
    <dgm:pt modelId="{0FF3D75C-9FAE-4959-8C26-0942C5FCDF58}" type="pres">
      <dgm:prSet presAssocID="{17782C6D-EA2C-4BEA-91B6-14C46B2D9968}" presName="hierRoot2" presStyleCnt="0">
        <dgm:presLayoutVars>
          <dgm:hierBranch val="init"/>
        </dgm:presLayoutVars>
      </dgm:prSet>
      <dgm:spPr/>
    </dgm:pt>
    <dgm:pt modelId="{7E8AA64A-C079-4676-9D3E-A570554499D5}" type="pres">
      <dgm:prSet presAssocID="{17782C6D-EA2C-4BEA-91B6-14C46B2D9968}" presName="rootComposite" presStyleCnt="0"/>
      <dgm:spPr/>
    </dgm:pt>
    <dgm:pt modelId="{460B61F0-B6C5-4B81-80A3-8BC86E242696}" type="pres">
      <dgm:prSet presAssocID="{17782C6D-EA2C-4BEA-91B6-14C46B2D9968}" presName="rootText" presStyleLbl="node4" presStyleIdx="15" presStyleCnt="20">
        <dgm:presLayoutVars>
          <dgm:chPref val="3"/>
        </dgm:presLayoutVars>
      </dgm:prSet>
      <dgm:spPr/>
    </dgm:pt>
    <dgm:pt modelId="{2FB991DC-3208-40CE-A4D4-31FE9E6E77DF}" type="pres">
      <dgm:prSet presAssocID="{17782C6D-EA2C-4BEA-91B6-14C46B2D9968}" presName="rootConnector" presStyleLbl="node4" presStyleIdx="15" presStyleCnt="20"/>
      <dgm:spPr/>
    </dgm:pt>
    <dgm:pt modelId="{9A0F4B3C-E7BA-4AD5-8A65-31879B68083A}" type="pres">
      <dgm:prSet presAssocID="{17782C6D-EA2C-4BEA-91B6-14C46B2D9968}" presName="hierChild4" presStyleCnt="0"/>
      <dgm:spPr/>
    </dgm:pt>
    <dgm:pt modelId="{3E54E692-7747-4871-8677-EFEBBBB3F05A}" type="pres">
      <dgm:prSet presAssocID="{17782C6D-EA2C-4BEA-91B6-14C46B2D9968}" presName="hierChild5" presStyleCnt="0"/>
      <dgm:spPr/>
    </dgm:pt>
    <dgm:pt modelId="{7F454327-CA1E-4AC4-9652-2AC387B5F675}" type="pres">
      <dgm:prSet presAssocID="{10F48AF6-CD8A-41F8-866A-0AA857679CC8}" presName="Name37" presStyleLbl="parChTrans1D4" presStyleIdx="16" presStyleCnt="20"/>
      <dgm:spPr/>
    </dgm:pt>
    <dgm:pt modelId="{67935FB0-978B-4F98-9515-C9B47F535502}" type="pres">
      <dgm:prSet presAssocID="{2416152C-11D8-4F55-9ED0-CA61C8F340A3}" presName="hierRoot2" presStyleCnt="0">
        <dgm:presLayoutVars>
          <dgm:hierBranch val="init"/>
        </dgm:presLayoutVars>
      </dgm:prSet>
      <dgm:spPr/>
    </dgm:pt>
    <dgm:pt modelId="{04BA5632-142F-428D-891D-AEEF11BB6D6C}" type="pres">
      <dgm:prSet presAssocID="{2416152C-11D8-4F55-9ED0-CA61C8F340A3}" presName="rootComposite" presStyleCnt="0"/>
      <dgm:spPr/>
    </dgm:pt>
    <dgm:pt modelId="{F25D03C5-9195-485C-8DFA-CC5BC5B0E051}" type="pres">
      <dgm:prSet presAssocID="{2416152C-11D8-4F55-9ED0-CA61C8F340A3}" presName="rootText" presStyleLbl="node4" presStyleIdx="16" presStyleCnt="20">
        <dgm:presLayoutVars>
          <dgm:chPref val="3"/>
        </dgm:presLayoutVars>
      </dgm:prSet>
      <dgm:spPr/>
    </dgm:pt>
    <dgm:pt modelId="{EFA7D165-1EC0-4EEF-B519-D748595BBD35}" type="pres">
      <dgm:prSet presAssocID="{2416152C-11D8-4F55-9ED0-CA61C8F340A3}" presName="rootConnector" presStyleLbl="node4" presStyleIdx="16" presStyleCnt="20"/>
      <dgm:spPr/>
    </dgm:pt>
    <dgm:pt modelId="{6CE4B9D4-DBCA-4BDE-8979-A933D9D9B879}" type="pres">
      <dgm:prSet presAssocID="{2416152C-11D8-4F55-9ED0-CA61C8F340A3}" presName="hierChild4" presStyleCnt="0"/>
      <dgm:spPr/>
    </dgm:pt>
    <dgm:pt modelId="{C3EC4D5D-ADA0-4213-BA1D-F8A2486167BF}" type="pres">
      <dgm:prSet presAssocID="{2416152C-11D8-4F55-9ED0-CA61C8F340A3}" presName="hierChild5" presStyleCnt="0"/>
      <dgm:spPr/>
    </dgm:pt>
    <dgm:pt modelId="{997FAA3D-2AAA-4735-A2E7-296C1FBF8AB8}" type="pres">
      <dgm:prSet presAssocID="{AAD8EC5A-88E7-43D7-9299-75A91D7F02A5}" presName="Name37" presStyleLbl="parChTrans1D4" presStyleIdx="17" presStyleCnt="20"/>
      <dgm:spPr/>
    </dgm:pt>
    <dgm:pt modelId="{049EED18-4C00-4F3E-B749-238CD0AD59E8}" type="pres">
      <dgm:prSet presAssocID="{8CA78B17-D77E-4334-81A7-6169C554B500}" presName="hierRoot2" presStyleCnt="0">
        <dgm:presLayoutVars>
          <dgm:hierBranch val="init"/>
        </dgm:presLayoutVars>
      </dgm:prSet>
      <dgm:spPr/>
    </dgm:pt>
    <dgm:pt modelId="{431B12B9-8C6F-486C-B1D4-79A2E5A17543}" type="pres">
      <dgm:prSet presAssocID="{8CA78B17-D77E-4334-81A7-6169C554B500}" presName="rootComposite" presStyleCnt="0"/>
      <dgm:spPr/>
    </dgm:pt>
    <dgm:pt modelId="{106BE1CB-13D0-4563-89F4-8DB9757B3DBA}" type="pres">
      <dgm:prSet presAssocID="{8CA78B17-D77E-4334-81A7-6169C554B500}" presName="rootText" presStyleLbl="node4" presStyleIdx="17" presStyleCnt="20">
        <dgm:presLayoutVars>
          <dgm:chPref val="3"/>
        </dgm:presLayoutVars>
      </dgm:prSet>
      <dgm:spPr/>
    </dgm:pt>
    <dgm:pt modelId="{DEF4D578-AEDD-44BD-B658-CDC8CDE3B4D4}" type="pres">
      <dgm:prSet presAssocID="{8CA78B17-D77E-4334-81A7-6169C554B500}" presName="rootConnector" presStyleLbl="node4" presStyleIdx="17" presStyleCnt="20"/>
      <dgm:spPr/>
    </dgm:pt>
    <dgm:pt modelId="{66958A2E-569A-446E-95EF-B3261EFAB62F}" type="pres">
      <dgm:prSet presAssocID="{8CA78B17-D77E-4334-81A7-6169C554B500}" presName="hierChild4" presStyleCnt="0"/>
      <dgm:spPr/>
    </dgm:pt>
    <dgm:pt modelId="{AE0B9561-6666-43F7-91B4-FEE848BD27ED}" type="pres">
      <dgm:prSet presAssocID="{8CA78B17-D77E-4334-81A7-6169C554B500}" presName="hierChild5" presStyleCnt="0"/>
      <dgm:spPr/>
    </dgm:pt>
    <dgm:pt modelId="{559D9A02-1A79-4CFB-A4CB-85F9BFD97809}" type="pres">
      <dgm:prSet presAssocID="{6F70B127-771C-464A-90D3-B81AA7AEC90D}" presName="Name37" presStyleLbl="parChTrans1D4" presStyleIdx="18" presStyleCnt="20"/>
      <dgm:spPr/>
    </dgm:pt>
    <dgm:pt modelId="{059E76E2-5119-4F0F-90B2-4B36300C2565}" type="pres">
      <dgm:prSet presAssocID="{31DA99A3-48ED-4018-9208-A4CFD3EDF908}" presName="hierRoot2" presStyleCnt="0">
        <dgm:presLayoutVars>
          <dgm:hierBranch val="init"/>
        </dgm:presLayoutVars>
      </dgm:prSet>
      <dgm:spPr/>
    </dgm:pt>
    <dgm:pt modelId="{CBE3E3EF-2FCD-4754-8D9E-65E6DDE4BF4C}" type="pres">
      <dgm:prSet presAssocID="{31DA99A3-48ED-4018-9208-A4CFD3EDF908}" presName="rootComposite" presStyleCnt="0"/>
      <dgm:spPr/>
    </dgm:pt>
    <dgm:pt modelId="{758BA959-658B-4F65-A105-D78B977F9F17}" type="pres">
      <dgm:prSet presAssocID="{31DA99A3-48ED-4018-9208-A4CFD3EDF908}" presName="rootText" presStyleLbl="node4" presStyleIdx="18" presStyleCnt="20">
        <dgm:presLayoutVars>
          <dgm:chPref val="3"/>
        </dgm:presLayoutVars>
      </dgm:prSet>
      <dgm:spPr/>
    </dgm:pt>
    <dgm:pt modelId="{C5DF2877-3F7B-418A-8FBC-4C8443EA74F1}" type="pres">
      <dgm:prSet presAssocID="{31DA99A3-48ED-4018-9208-A4CFD3EDF908}" presName="rootConnector" presStyleLbl="node4" presStyleIdx="18" presStyleCnt="20"/>
      <dgm:spPr/>
    </dgm:pt>
    <dgm:pt modelId="{82C0C946-3D9D-41A0-A38A-4A19477F19CA}" type="pres">
      <dgm:prSet presAssocID="{31DA99A3-48ED-4018-9208-A4CFD3EDF908}" presName="hierChild4" presStyleCnt="0"/>
      <dgm:spPr/>
    </dgm:pt>
    <dgm:pt modelId="{8E71D0D0-A091-453F-9E13-2F2940E96665}" type="pres">
      <dgm:prSet presAssocID="{31DA99A3-48ED-4018-9208-A4CFD3EDF908}" presName="hierChild5" presStyleCnt="0"/>
      <dgm:spPr/>
    </dgm:pt>
    <dgm:pt modelId="{F2B75AB9-18F5-4C98-B8EC-35A67522858D}" type="pres">
      <dgm:prSet presAssocID="{59ADB9DF-7505-45E9-93FF-E68E543CBED9}" presName="Name37" presStyleLbl="parChTrans1D4" presStyleIdx="19" presStyleCnt="20"/>
      <dgm:spPr/>
    </dgm:pt>
    <dgm:pt modelId="{9D873478-2711-40E5-AE38-14756D0B56FD}" type="pres">
      <dgm:prSet presAssocID="{13D91AAD-88FF-405E-BC8C-5447752F8333}" presName="hierRoot2" presStyleCnt="0">
        <dgm:presLayoutVars>
          <dgm:hierBranch val="init"/>
        </dgm:presLayoutVars>
      </dgm:prSet>
      <dgm:spPr/>
    </dgm:pt>
    <dgm:pt modelId="{5CA82543-D39B-49F4-8037-EFBC892B7ECC}" type="pres">
      <dgm:prSet presAssocID="{13D91AAD-88FF-405E-BC8C-5447752F8333}" presName="rootComposite" presStyleCnt="0"/>
      <dgm:spPr/>
    </dgm:pt>
    <dgm:pt modelId="{CC070E5D-6BE6-44E8-9F55-DD388A51D7CC}" type="pres">
      <dgm:prSet presAssocID="{13D91AAD-88FF-405E-BC8C-5447752F8333}" presName="rootText" presStyleLbl="node4" presStyleIdx="19" presStyleCnt="20">
        <dgm:presLayoutVars>
          <dgm:chPref val="3"/>
        </dgm:presLayoutVars>
      </dgm:prSet>
      <dgm:spPr/>
    </dgm:pt>
    <dgm:pt modelId="{231D2C9A-0FDF-4FBA-A818-F2DD3214C001}" type="pres">
      <dgm:prSet presAssocID="{13D91AAD-88FF-405E-BC8C-5447752F8333}" presName="rootConnector" presStyleLbl="node4" presStyleIdx="19" presStyleCnt="20"/>
      <dgm:spPr/>
    </dgm:pt>
    <dgm:pt modelId="{641C6E85-EEFC-4387-9D14-978A9FFEC789}" type="pres">
      <dgm:prSet presAssocID="{13D91AAD-88FF-405E-BC8C-5447752F8333}" presName="hierChild4" presStyleCnt="0"/>
      <dgm:spPr/>
    </dgm:pt>
    <dgm:pt modelId="{E8C86027-6F1E-49CA-9431-B08163BFDB45}" type="pres">
      <dgm:prSet presAssocID="{13D91AAD-88FF-405E-BC8C-5447752F8333}" presName="hierChild5" presStyleCnt="0"/>
      <dgm:spPr/>
    </dgm:pt>
    <dgm:pt modelId="{033AB804-C4E2-4AC9-8206-FAA13B09A425}" type="pres">
      <dgm:prSet presAssocID="{E7CB020C-2ACB-424E-A12D-373D07123E18}" presName="hierChild5" presStyleCnt="0"/>
      <dgm:spPr/>
    </dgm:pt>
    <dgm:pt modelId="{E1CA833B-7D07-49CB-808E-BE0153EF814B}" type="pres">
      <dgm:prSet presAssocID="{A0EB9A09-1E99-4856-A2FC-47B4AF3C65A9}" presName="hierChild5" presStyleCnt="0"/>
      <dgm:spPr/>
    </dgm:pt>
    <dgm:pt modelId="{40F426D4-57BE-4158-982D-EA02D658CAA5}" type="pres">
      <dgm:prSet presAssocID="{7F7C74BF-9D14-44A4-96E3-CEC71FF834FF}" presName="Name37" presStyleLbl="parChTrans1D2" presStyleIdx="4" presStyleCnt="5"/>
      <dgm:spPr/>
    </dgm:pt>
    <dgm:pt modelId="{3CAD0232-B179-4C11-B729-A21892FEEAF3}" type="pres">
      <dgm:prSet presAssocID="{9BDB67B4-CABF-449B-B37F-496DE748B2FD}" presName="hierRoot2" presStyleCnt="0">
        <dgm:presLayoutVars>
          <dgm:hierBranch val="init"/>
        </dgm:presLayoutVars>
      </dgm:prSet>
      <dgm:spPr/>
    </dgm:pt>
    <dgm:pt modelId="{721DB58A-F8D2-4E16-96CF-A9B8E213BB2F}" type="pres">
      <dgm:prSet presAssocID="{9BDB67B4-CABF-449B-B37F-496DE748B2FD}" presName="rootComposite" presStyleCnt="0"/>
      <dgm:spPr/>
    </dgm:pt>
    <dgm:pt modelId="{BB7A9D98-A787-43B6-BB60-E361F215AA29}" type="pres">
      <dgm:prSet presAssocID="{9BDB67B4-CABF-449B-B37F-496DE748B2FD}" presName="rootText" presStyleLbl="node2" presStyleIdx="4" presStyleCnt="5">
        <dgm:presLayoutVars>
          <dgm:chPref val="3"/>
        </dgm:presLayoutVars>
      </dgm:prSet>
      <dgm:spPr/>
    </dgm:pt>
    <dgm:pt modelId="{64352842-3F97-4226-A55D-A9F1CBEC949C}" type="pres">
      <dgm:prSet presAssocID="{9BDB67B4-CABF-449B-B37F-496DE748B2FD}" presName="rootConnector" presStyleLbl="node2" presStyleIdx="4" presStyleCnt="5"/>
      <dgm:spPr/>
    </dgm:pt>
    <dgm:pt modelId="{85448811-0CD4-46EB-AB29-841558E1CC60}" type="pres">
      <dgm:prSet presAssocID="{9BDB67B4-CABF-449B-B37F-496DE748B2FD}" presName="hierChild4" presStyleCnt="0"/>
      <dgm:spPr/>
    </dgm:pt>
    <dgm:pt modelId="{2D72CB60-935C-4FCA-8F8D-C13CAF706334}" type="pres">
      <dgm:prSet presAssocID="{9BDB67B4-CABF-449B-B37F-496DE748B2FD}" presName="hierChild5" presStyleCnt="0"/>
      <dgm:spPr/>
    </dgm:pt>
    <dgm:pt modelId="{D13245F4-E19C-4DAB-8286-E96F9CACF2D3}" type="pres">
      <dgm:prSet presAssocID="{A475B776-EC04-4360-A344-0E0E4AB3E13A}" presName="hierChild3" presStyleCnt="0"/>
      <dgm:spPr/>
    </dgm:pt>
  </dgm:ptLst>
  <dgm:cxnLst>
    <dgm:cxn modelId="{7E0B7401-9F26-4860-B64F-7F7E93AF8FEE}" type="presOf" srcId="{C78FB09B-D8EE-4D46-9ADF-E880EA41F96A}" destId="{B5110E25-C5BC-47D5-89B4-C1B4C44C23D9}" srcOrd="1" destOrd="0" presId="urn:microsoft.com/office/officeart/2005/8/layout/orgChart1"/>
    <dgm:cxn modelId="{D04A8301-39D1-42A8-8F2E-8E53781DDB95}" srcId="{E7CB020C-2ACB-424E-A12D-373D07123E18}" destId="{17782C6D-EA2C-4BEA-91B6-14C46B2D9968}" srcOrd="1" destOrd="0" parTransId="{28808CCF-954E-4DE6-B8BC-50B18922D793}" sibTransId="{F235B8FE-D44E-4936-85D1-24B6FD976FD3}"/>
    <dgm:cxn modelId="{39013202-BA31-43B5-88C2-208E296DFDC0}" type="presOf" srcId="{B4034A65-91E6-4059-B302-5C0EC050C895}" destId="{3C21F3E6-6FD8-4B52-A09D-5AC5FB9BE916}" srcOrd="1" destOrd="0" presId="urn:microsoft.com/office/officeart/2005/8/layout/orgChart1"/>
    <dgm:cxn modelId="{1FF26802-AB24-4EAC-B86B-5F7C95D5F437}" type="presOf" srcId="{8258893B-E620-4A68-B46A-3A31B07FE4D5}" destId="{A50E66A2-0143-4401-A266-7E2CAE4193C2}" srcOrd="0" destOrd="0" presId="urn:microsoft.com/office/officeart/2005/8/layout/orgChart1"/>
    <dgm:cxn modelId="{2AA41D04-B176-4A1A-A62E-FD5817C9F966}" type="presOf" srcId="{17782C6D-EA2C-4BEA-91B6-14C46B2D9968}" destId="{460B61F0-B6C5-4B81-80A3-8BC86E242696}" srcOrd="0" destOrd="0" presId="urn:microsoft.com/office/officeart/2005/8/layout/orgChart1"/>
    <dgm:cxn modelId="{1FEACB05-7933-424F-85E5-89D566B8815C}" type="presOf" srcId="{00A9FA65-24C7-494D-AE40-05936CBCE636}" destId="{15FA1CA2-33F3-4FFF-A444-766A7A95EED8}" srcOrd="0" destOrd="0" presId="urn:microsoft.com/office/officeart/2005/8/layout/orgChart1"/>
    <dgm:cxn modelId="{95041106-F7F2-4798-91E5-635E2568A2C7}" srcId="{2BA39C2A-904D-4405-8928-6B61789DC0D3}" destId="{EA21F948-1FBE-4E8B-A56E-1EAAB516B43C}" srcOrd="7" destOrd="0" parTransId="{5A1E4406-A073-4926-8810-6F69A4F50588}" sibTransId="{93F1E147-1A9D-4880-99C3-D7D0D58067F3}"/>
    <dgm:cxn modelId="{E2F7CC06-0914-430A-B135-064D407EE18F}" type="presOf" srcId="{420F0683-29A0-4D50-A798-743900C9B651}" destId="{BA6F5ADA-9CAC-43DD-B3DA-075F8C793273}" srcOrd="0" destOrd="0" presId="urn:microsoft.com/office/officeart/2005/8/layout/orgChart1"/>
    <dgm:cxn modelId="{9CAA1907-E80F-4AFA-8959-18AAB120823F}" type="presOf" srcId="{9285DE22-41A2-4C10-BF4E-A4EDED729CDD}" destId="{F6ACDF31-FD2C-42DB-AC70-A57B4E5F2B39}" srcOrd="0" destOrd="0" presId="urn:microsoft.com/office/officeart/2005/8/layout/orgChart1"/>
    <dgm:cxn modelId="{B3F79C0A-80B0-458D-983C-1860DF1899A0}" type="presOf" srcId="{29E77B42-4B01-4F32-A512-7105B78AD17C}" destId="{6B3561A1-F71D-4B15-B0FF-B96F3A903C02}" srcOrd="0" destOrd="0" presId="urn:microsoft.com/office/officeart/2005/8/layout/orgChart1"/>
    <dgm:cxn modelId="{B0BCAD0C-FF93-4F82-945F-01D35B63B506}" type="presOf" srcId="{31DA99A3-48ED-4018-9208-A4CFD3EDF908}" destId="{C5DF2877-3F7B-418A-8FBC-4C8443EA74F1}" srcOrd="1" destOrd="0" presId="urn:microsoft.com/office/officeart/2005/8/layout/orgChart1"/>
    <dgm:cxn modelId="{25DAC311-D50F-44AD-9424-0B5647E271A4}" type="presOf" srcId="{17782C6D-EA2C-4BEA-91B6-14C46B2D9968}" destId="{2FB991DC-3208-40CE-A4D4-31FE9E6E77DF}" srcOrd="1" destOrd="0" presId="urn:microsoft.com/office/officeart/2005/8/layout/orgChart1"/>
    <dgm:cxn modelId="{3159EB12-3FE3-4EEF-AA3C-07427F0D6B23}" type="presOf" srcId="{2A0B3FAD-F58A-4178-90B5-15907D2797AE}" destId="{C24486C5-91E1-4495-AA54-6498B3B6318F}" srcOrd="0" destOrd="0" presId="urn:microsoft.com/office/officeart/2005/8/layout/orgChart1"/>
    <dgm:cxn modelId="{E48F0414-4524-4920-B2CC-E6E77F9FF3AA}" type="presOf" srcId="{EA21F948-1FBE-4E8B-A56E-1EAAB516B43C}" destId="{EC1D97E7-EAB2-499B-971A-C582A7A6FF17}" srcOrd="1" destOrd="0" presId="urn:microsoft.com/office/officeart/2005/8/layout/orgChart1"/>
    <dgm:cxn modelId="{4182AF18-A5AC-4ACB-B3F7-0868E667CB07}" srcId="{2BA39C2A-904D-4405-8928-6B61789DC0D3}" destId="{501AE4DB-E13A-4CD2-A229-52FA1050F38A}" srcOrd="6" destOrd="0" parTransId="{3311F620-6BB8-41D1-A568-92B9A086FD9C}" sibTransId="{9E6C0C08-3708-40FA-89B8-F0BEA24A8B4C}"/>
    <dgm:cxn modelId="{DDE75019-AA7D-4F6E-8CC1-0B3A1B371F1E}" type="presOf" srcId="{2A372BDD-5799-431B-8DCA-F98AD89981FE}" destId="{2212D230-AEAA-4035-9714-A06C6EDB1D09}" srcOrd="0" destOrd="0" presId="urn:microsoft.com/office/officeart/2005/8/layout/orgChart1"/>
    <dgm:cxn modelId="{5637CE1B-4999-4B0B-8F1A-3FD4A1C12089}" type="presOf" srcId="{5157F5C8-F81E-4066-82FF-D480A2A2208B}" destId="{D648C135-11EC-43BC-ACF5-39511E0DB1D0}" srcOrd="0" destOrd="0" presId="urn:microsoft.com/office/officeart/2005/8/layout/orgChart1"/>
    <dgm:cxn modelId="{E3C5C81C-49A5-495C-863D-3A0BF8F4DCE7}" type="presOf" srcId="{FFA47D5D-F6C2-41C5-A60E-3649831E8265}" destId="{270C6B99-4FBF-4854-8C40-B9FC08E6A0B0}" srcOrd="0" destOrd="0" presId="urn:microsoft.com/office/officeart/2005/8/layout/orgChart1"/>
    <dgm:cxn modelId="{903F801E-B1E7-4992-A84C-C69F51D66485}" srcId="{5157F5C8-F81E-4066-82FF-D480A2A2208B}" destId="{C203B208-036D-45F6-95D4-07E94952A9FB}" srcOrd="2" destOrd="0" parTransId="{02FAA98B-0419-4C09-B8E5-40F5F6050689}" sibTransId="{045B1582-E9BD-494F-B02E-A4DD40DF60D8}"/>
    <dgm:cxn modelId="{8C9D231F-01C9-407D-83E6-89E143385480}" type="presOf" srcId="{E4612F09-5BA5-4A23-AC60-C73432F13B14}" destId="{62E3C299-C574-4112-9D84-E50565F2CE89}" srcOrd="0" destOrd="0" presId="urn:microsoft.com/office/officeart/2005/8/layout/orgChart1"/>
    <dgm:cxn modelId="{390A1423-4E86-41C6-8028-3A23ED3E9B36}" type="presOf" srcId="{75F005E9-9533-4411-92F6-A9511F113497}" destId="{F84D5295-B0A3-4110-B6EB-15BF67EDC64D}" srcOrd="0" destOrd="0" presId="urn:microsoft.com/office/officeart/2005/8/layout/orgChart1"/>
    <dgm:cxn modelId="{4807B125-C045-4D1B-8953-B373D0AECC44}" type="presOf" srcId="{CE0BAAFE-E209-431B-8DFD-E092C8780AC6}" destId="{39576DDF-0633-4BD0-9295-A56A6B5005B9}" srcOrd="0" destOrd="0" presId="urn:microsoft.com/office/officeart/2005/8/layout/orgChart1"/>
    <dgm:cxn modelId="{9AB27126-84E0-4222-89D4-5AA35285307B}" type="presOf" srcId="{E4612F09-5BA5-4A23-AC60-C73432F13B14}" destId="{4E4ED571-F696-46DE-9228-484A03ACA2A2}" srcOrd="1" destOrd="0" presId="urn:microsoft.com/office/officeart/2005/8/layout/orgChart1"/>
    <dgm:cxn modelId="{D205B526-DDDF-4240-A037-4137C3D6D420}" type="presOf" srcId="{6E03826B-A151-4864-8662-B1E6B8FFD41B}" destId="{C5107A41-1A50-4C36-9A2E-186A51C05010}" srcOrd="1" destOrd="0" presId="urn:microsoft.com/office/officeart/2005/8/layout/orgChart1"/>
    <dgm:cxn modelId="{F8129229-0C1E-430E-A9D9-EF30ECC0C5D9}" type="presOf" srcId="{59ADB9DF-7505-45E9-93FF-E68E543CBED9}" destId="{F2B75AB9-18F5-4C98-B8EC-35A67522858D}" srcOrd="0" destOrd="0" presId="urn:microsoft.com/office/officeart/2005/8/layout/orgChart1"/>
    <dgm:cxn modelId="{1D61512B-03E0-4CA6-8CCC-AA806981608A}" type="presOf" srcId="{CDFC163E-6D85-4A03-A8C1-3E8C4ED0C12B}" destId="{1E26FD0C-91FC-4088-96C3-C4198A9CD323}" srcOrd="1" destOrd="0" presId="urn:microsoft.com/office/officeart/2005/8/layout/orgChart1"/>
    <dgm:cxn modelId="{C1562730-C1C9-465D-879F-B805A94CD62D}" type="presOf" srcId="{1A433617-99E6-4EF9-89C1-FB877313BF0A}" destId="{F552BACA-144E-4A77-B4BF-39060EC20CF4}" srcOrd="0" destOrd="0" presId="urn:microsoft.com/office/officeart/2005/8/layout/orgChart1"/>
    <dgm:cxn modelId="{10543D30-1072-4023-931A-BD4532F2FCBC}" srcId="{2BA39C2A-904D-4405-8928-6B61789DC0D3}" destId="{030EACC4-0033-407F-AEFC-734EDC50B0B3}" srcOrd="9" destOrd="0" parTransId="{A138BD86-4F2F-4758-981D-C999D032BB9B}" sibTransId="{8E4F0D76-FFC9-4583-BB6E-BB1B4935A44E}"/>
    <dgm:cxn modelId="{54AC6631-9622-4284-833F-CDE28F169664}" srcId="{2BA39C2A-904D-4405-8928-6B61789DC0D3}" destId="{1BEE0C13-420A-42E7-B31A-7C23D093C4FD}" srcOrd="4" destOrd="0" parTransId="{8D3BE4F4-8320-46D5-9161-E865837309D3}" sibTransId="{C3495A6D-7981-463D-8D26-6C861804BB4F}"/>
    <dgm:cxn modelId="{A79B5A32-F318-432A-98D5-218163F5E592}" type="presOf" srcId="{A0EB9A09-1E99-4856-A2FC-47B4AF3C65A9}" destId="{1FD68204-6E39-46C9-AC2F-295EBBE1B552}" srcOrd="1" destOrd="0" presId="urn:microsoft.com/office/officeart/2005/8/layout/orgChart1"/>
    <dgm:cxn modelId="{11C51834-81C6-4A11-AD48-D6DD4044675F}" srcId="{4557B930-9146-4943-B44B-88282A3FB4C1}" destId="{B898E3BF-852A-40B3-B7F5-67E42A09A66C}" srcOrd="11" destOrd="0" parTransId="{AA564192-A1B7-4F0F-986C-E3CEFF6C2E0A}" sibTransId="{CC2EE2C7-6CC1-4145-9239-B5072806B3A9}"/>
    <dgm:cxn modelId="{0192EE34-D1B1-46B1-9DB0-D4248480142D}" srcId="{2BA39C2A-904D-4405-8928-6B61789DC0D3}" destId="{FFA47D5D-F6C2-41C5-A60E-3649831E8265}" srcOrd="5" destOrd="0" parTransId="{F263D15D-C1C4-486E-B4C7-026A90DE9831}" sibTransId="{DB6CEABD-4D45-428E-A5E6-DDED43F1B00E}"/>
    <dgm:cxn modelId="{D13DB536-7697-43FB-BA6F-203647659591}" type="presOf" srcId="{4557B930-9146-4943-B44B-88282A3FB4C1}" destId="{E27F7CF3-295E-4EE3-8FA0-D9018BD06F7F}" srcOrd="0" destOrd="0" presId="urn:microsoft.com/office/officeart/2005/8/layout/orgChart1"/>
    <dgm:cxn modelId="{F78AF636-60F0-40BD-B31A-2F5D902F446E}" type="presOf" srcId="{603A610E-8938-4B18-9605-F9D22181D53E}" destId="{27148C9D-1BD6-49EE-B9D7-2030DF1BE379}" srcOrd="1" destOrd="0" presId="urn:microsoft.com/office/officeart/2005/8/layout/orgChart1"/>
    <dgm:cxn modelId="{166CAC37-1BEB-4D5A-83F1-10F61ACD2FCA}" type="presOf" srcId="{28808CCF-954E-4DE6-B8BC-50B18922D793}" destId="{13AAA32A-12AF-495C-9162-396F79F9D1CD}" srcOrd="0" destOrd="0" presId="urn:microsoft.com/office/officeart/2005/8/layout/orgChart1"/>
    <dgm:cxn modelId="{757F113A-C68F-469D-8214-EDBD08605978}" type="presOf" srcId="{E16A6D5B-207B-4FDB-AA95-125D8A2D60FD}" destId="{713C4AE1-76D0-4AA8-97A2-D526185FFB7B}" srcOrd="0" destOrd="0" presId="urn:microsoft.com/office/officeart/2005/8/layout/orgChart1"/>
    <dgm:cxn modelId="{59A3163A-F4EB-4C0D-8A6F-3010F802E07F}" type="presOf" srcId="{000803FF-ACB6-4482-ACAA-5E5A16EB03E0}" destId="{08660F73-E377-490C-9D85-22A1CBBA94C5}" srcOrd="1" destOrd="0" presId="urn:microsoft.com/office/officeart/2005/8/layout/orgChart1"/>
    <dgm:cxn modelId="{155F633A-BACD-469C-AAB8-83E7F70F4B99}" type="presOf" srcId="{AAF5F130-F25C-4C49-B796-C86C5D667941}" destId="{802196AD-031F-4056-AE95-D89B152858B4}" srcOrd="0" destOrd="0" presId="urn:microsoft.com/office/officeart/2005/8/layout/orgChart1"/>
    <dgm:cxn modelId="{6DF4D13A-FFC8-43DF-8B49-B01000A0AEEB}" type="presOf" srcId="{2BA39C2A-904D-4405-8928-6B61789DC0D3}" destId="{0D5EC2BE-FEF2-41E4-82C5-C1FB0974653D}" srcOrd="0" destOrd="0" presId="urn:microsoft.com/office/officeart/2005/8/layout/orgChart1"/>
    <dgm:cxn modelId="{CC5BE43B-9485-42D2-A48E-66442CB43090}" type="presOf" srcId="{5E4C2FE6-70F1-4B65-87C8-04D51FE785F6}" destId="{E7885EC8-54FE-4C3B-A8C6-EB96CEC9B634}" srcOrd="0" destOrd="0" presId="urn:microsoft.com/office/officeart/2005/8/layout/orgChart1"/>
    <dgm:cxn modelId="{39234F3C-45A6-4A31-9073-5DA64EC256EC}" srcId="{A475B776-EC04-4360-A344-0E0E4AB3E13A}" destId="{CDFC163E-6D85-4A03-A8C1-3E8C4ED0C12B}" srcOrd="0" destOrd="0" parTransId="{5E4C2FE6-70F1-4B65-87C8-04D51FE785F6}" sibTransId="{BA491E41-475A-41CF-8E21-70176AAE0385}"/>
    <dgm:cxn modelId="{036F985B-A16A-471E-9A61-7C433FCF2315}" type="presOf" srcId="{B88D6B1A-AEDA-471B-A9BC-B71922239B93}" destId="{7FAFE350-9644-4B2E-BBE4-9310E2C3162F}" srcOrd="1" destOrd="0" presId="urn:microsoft.com/office/officeart/2005/8/layout/orgChart1"/>
    <dgm:cxn modelId="{7557AF5B-46BF-4A40-AE40-DDA1F53258E1}" type="presOf" srcId="{8CA78B17-D77E-4334-81A7-6169C554B500}" destId="{DEF4D578-AEDD-44BD-B658-CDC8CDE3B4D4}" srcOrd="1" destOrd="0" presId="urn:microsoft.com/office/officeart/2005/8/layout/orgChart1"/>
    <dgm:cxn modelId="{834D125C-0D10-4A74-BEE4-3204A7B06F9F}" type="presOf" srcId="{E97A399B-EB22-44A7-9176-32C303A63AB7}" destId="{71FE8136-7D1C-4C3D-8955-08D44B8F0D14}" srcOrd="1" destOrd="0" presId="urn:microsoft.com/office/officeart/2005/8/layout/orgChart1"/>
    <dgm:cxn modelId="{AC9A595D-8186-428E-A538-1E8803C4F2EE}" type="presOf" srcId="{13D91AAD-88FF-405E-BC8C-5447752F8333}" destId="{231D2C9A-0FDF-4FBA-A818-F2DD3214C001}" srcOrd="1" destOrd="0" presId="urn:microsoft.com/office/officeart/2005/8/layout/orgChart1"/>
    <dgm:cxn modelId="{A41D2C5E-13A9-4E14-A998-0C701C21A078}" type="presOf" srcId="{7F7C74BF-9D14-44A4-96E3-CEC71FF834FF}" destId="{40F426D4-57BE-4158-982D-EA02D658CAA5}" srcOrd="0" destOrd="0" presId="urn:microsoft.com/office/officeart/2005/8/layout/orgChart1"/>
    <dgm:cxn modelId="{1E96B25E-22C5-4000-9F69-926F98516357}" type="presOf" srcId="{2416152C-11D8-4F55-9ED0-CA61C8F340A3}" destId="{EFA7D165-1EC0-4EEF-B519-D748595BBD35}" srcOrd="1" destOrd="0" presId="urn:microsoft.com/office/officeart/2005/8/layout/orgChart1"/>
    <dgm:cxn modelId="{D171025F-50BB-4704-B6D6-B01EE6C22FE5}" srcId="{E7CB020C-2ACB-424E-A12D-373D07123E18}" destId="{31DA99A3-48ED-4018-9208-A4CFD3EDF908}" srcOrd="4" destOrd="0" parTransId="{6F70B127-771C-464A-90D3-B81AA7AEC90D}" sibTransId="{C125B9B5-8C1A-41E4-A34A-C5883C17D775}"/>
    <dgm:cxn modelId="{35CC3941-6796-42A1-AD58-DFFF95CB87D2}" type="presOf" srcId="{ACD2D707-DD6E-40E7-8C17-3913A4483FF7}" destId="{C96610C7-1706-4B38-9203-B83BFD91287A}" srcOrd="0" destOrd="0" presId="urn:microsoft.com/office/officeart/2005/8/layout/orgChart1"/>
    <dgm:cxn modelId="{01696541-4867-460C-A6B4-975F2FEB23B9}" type="presOf" srcId="{90C75CD0-3A4A-4DC4-B110-53ED8A610119}" destId="{0556A86E-94BA-4D3B-995D-94E053D0C122}" srcOrd="0" destOrd="0" presId="urn:microsoft.com/office/officeart/2005/8/layout/orgChart1"/>
    <dgm:cxn modelId="{4E8DCC61-442B-4FAF-8A83-E058CE62C3FF}" type="presOf" srcId="{21AA3B32-2416-4CC1-B504-83CCF43B17F9}" destId="{0FB6D8D3-BDE1-4F0D-BC84-986E75A45329}" srcOrd="1" destOrd="0" presId="urn:microsoft.com/office/officeart/2005/8/layout/orgChart1"/>
    <dgm:cxn modelId="{9F93D642-A3B1-49CA-80A0-023D53516EB3}" type="presOf" srcId="{92A392D5-59F0-4BF3-94A5-96400464852D}" destId="{48FCFBE9-6559-46B3-9B5D-5E0549B4A341}" srcOrd="0" destOrd="0" presId="urn:microsoft.com/office/officeart/2005/8/layout/orgChart1"/>
    <dgm:cxn modelId="{59D01143-7506-4C3E-B7E1-2ABE637909FE}" srcId="{2BA39C2A-904D-4405-8928-6B61789DC0D3}" destId="{603A610E-8938-4B18-9605-F9D22181D53E}" srcOrd="0" destOrd="0" parTransId="{92A392D5-59F0-4BF3-94A5-96400464852D}" sibTransId="{D00506A1-BBC3-47B1-821B-B7FAE408F2EE}"/>
    <dgm:cxn modelId="{CD8F2563-7758-4219-87EF-8CFFC5D44C50}" srcId="{A475B776-EC04-4360-A344-0E0E4AB3E13A}" destId="{9BDB67B4-CABF-449B-B37F-496DE748B2FD}" srcOrd="4" destOrd="0" parTransId="{7F7C74BF-9D14-44A4-96E3-CEC71FF834FF}" sibTransId="{23A34321-C460-4C87-8447-A2CF0D6A5526}"/>
    <dgm:cxn modelId="{84668143-FE5C-40F2-8735-100148907A40}" type="presOf" srcId="{14588B15-331F-4991-97F3-9CE3C52B4413}" destId="{8FC927EA-8826-4071-AE8B-9CDCE3D3E758}" srcOrd="0" destOrd="0" presId="urn:microsoft.com/office/officeart/2005/8/layout/orgChart1"/>
    <dgm:cxn modelId="{27FD1464-6F60-42A0-97FD-60DD8B9F16F7}" type="presOf" srcId="{AA564192-A1B7-4F0F-986C-E3CEFF6C2E0A}" destId="{CE88545A-CB4B-4F4A-AC54-C9D59303A564}" srcOrd="0" destOrd="0" presId="urn:microsoft.com/office/officeart/2005/8/layout/orgChart1"/>
    <dgm:cxn modelId="{EC362B45-7DC7-465F-A584-A0E4B9F3D3C5}" srcId="{5157F5C8-F81E-4066-82FF-D480A2A2208B}" destId="{B4034A65-91E6-4059-B302-5C0EC050C895}" srcOrd="1" destOrd="0" parTransId="{420F0683-29A0-4D50-A798-743900C9B651}" sibTransId="{A17787ED-2A3D-4607-BA25-1859A9FB2180}"/>
    <dgm:cxn modelId="{53F27D66-C950-4AE8-A029-4188A865AEEC}" srcId="{4557B930-9146-4943-B44B-88282A3FB4C1}" destId="{745B0B89-582F-42F1-BD61-A847E33CEEBB}" srcOrd="10" destOrd="0" parTransId="{00A9FA65-24C7-494D-AE40-05936CBCE636}" sibTransId="{A845DEDD-F68B-44AD-B016-D119B3A4B7EC}"/>
    <dgm:cxn modelId="{BA7BC866-F5C5-45D8-9369-C2C1C5859248}" type="presOf" srcId="{6E03826B-A151-4864-8662-B1E6B8FFD41B}" destId="{8E0AF37F-A370-49B9-A91B-F30860570B8C}" srcOrd="0" destOrd="0" presId="urn:microsoft.com/office/officeart/2005/8/layout/orgChart1"/>
    <dgm:cxn modelId="{5AAC4A68-B13F-4F88-93AF-8A627EB45CBA}" type="presOf" srcId="{BCCD7E9B-83B3-4DAB-9B05-852EB4055653}" destId="{905B78AB-85F0-4670-87A2-1AD2C91155F0}" srcOrd="1" destOrd="0" presId="urn:microsoft.com/office/officeart/2005/8/layout/orgChart1"/>
    <dgm:cxn modelId="{2653F569-DE86-45F1-A32D-4BBFFC5A023C}" type="presOf" srcId="{603A610E-8938-4B18-9605-F9D22181D53E}" destId="{BF71304B-2BB3-48AF-92DE-CBC39BDCFEAA}" srcOrd="0" destOrd="0" presId="urn:microsoft.com/office/officeart/2005/8/layout/orgChart1"/>
    <dgm:cxn modelId="{74EC8A4A-B5C4-4CB1-946F-EA2069475D39}" type="presOf" srcId="{501AE4DB-E13A-4CD2-A229-52FA1050F38A}" destId="{6C553206-64A0-4782-81EA-4B16D6547121}" srcOrd="1" destOrd="0" presId="urn:microsoft.com/office/officeart/2005/8/layout/orgChart1"/>
    <dgm:cxn modelId="{91F8726B-FA70-45F7-8EBC-7699B487EBE6}" type="presOf" srcId="{030C80E4-C4D6-4E8A-9B10-FE3A6F71604E}" destId="{D0A0C702-7D49-4511-BC8E-BE25057BD10F}" srcOrd="0" destOrd="0" presId="urn:microsoft.com/office/officeart/2005/8/layout/orgChart1"/>
    <dgm:cxn modelId="{FAEAB94C-ABB8-4C80-8882-532E656288BA}" type="presOf" srcId="{10F48AF6-CD8A-41F8-866A-0AA857679CC8}" destId="{7F454327-CA1E-4AC4-9652-2AC387B5F675}" srcOrd="0" destOrd="0" presId="urn:microsoft.com/office/officeart/2005/8/layout/orgChart1"/>
    <dgm:cxn modelId="{C654214D-3B57-408A-A99C-8A8DD436C40B}" type="presOf" srcId="{D866A53D-636A-4691-9B1C-E89027AF4E4A}" destId="{194C388F-2B2B-4D7C-9846-8AEE6BF3BB47}" srcOrd="0" destOrd="0" presId="urn:microsoft.com/office/officeart/2005/8/layout/orgChart1"/>
    <dgm:cxn modelId="{26A4E66D-9450-4F3D-A970-326BA2A3B7EA}" type="presOf" srcId="{030EACC4-0033-407F-AEFC-734EDC50B0B3}" destId="{F5D3A4A6-8C64-45A0-883E-F4AC27C75308}" srcOrd="1" destOrd="0" presId="urn:microsoft.com/office/officeart/2005/8/layout/orgChart1"/>
    <dgm:cxn modelId="{A9BE934E-6FD8-4E47-BE8A-39ED2D114F57}" type="presOf" srcId="{1FB05E18-3EDC-4C70-B547-7C7E2161E2A5}" destId="{1F26ED60-D811-4768-A740-F793A50B8AAF}" srcOrd="1" destOrd="0" presId="urn:microsoft.com/office/officeart/2005/8/layout/orgChart1"/>
    <dgm:cxn modelId="{9F55D16E-AB8D-4316-8022-2CCAC5F3C496}" type="presOf" srcId="{CDFC163E-6D85-4A03-A8C1-3E8C4ED0C12B}" destId="{5233C549-6FFC-4F71-A7E2-7F6C7DA300BB}" srcOrd="0" destOrd="0" presId="urn:microsoft.com/office/officeart/2005/8/layout/orgChart1"/>
    <dgm:cxn modelId="{A97B616F-6B00-4D7A-BC4F-E5DA9A22A416}" type="presOf" srcId="{AAD8EC5A-88E7-43D7-9299-75A91D7F02A5}" destId="{997FAA3D-2AAA-4735-A2E7-296C1FBF8AB8}" srcOrd="0" destOrd="0" presId="urn:microsoft.com/office/officeart/2005/8/layout/orgChart1"/>
    <dgm:cxn modelId="{516F0C70-7A7D-4CFC-80AB-B509F6018F2A}" type="presOf" srcId="{3AE5DAFE-FD7A-492F-B294-F9D73CDE1533}" destId="{A4B610A8-355F-4DB2-89C3-004F823E8BA4}" srcOrd="0" destOrd="0" presId="urn:microsoft.com/office/officeart/2005/8/layout/orgChart1"/>
    <dgm:cxn modelId="{4E722970-7BF8-4D7A-9546-4F9798E68A2F}" type="presOf" srcId="{8CA78B17-D77E-4334-81A7-6169C554B500}" destId="{106BE1CB-13D0-4563-89F4-8DB9757B3DBA}" srcOrd="0" destOrd="0" presId="urn:microsoft.com/office/officeart/2005/8/layout/orgChart1"/>
    <dgm:cxn modelId="{9D831A71-E902-479C-AEFB-AE28B69518E4}" type="presOf" srcId="{D3FF4DED-C9FB-4457-885A-E91CED2DA4E4}" destId="{043B9413-9345-498F-B6B9-882E3449EA74}" srcOrd="0" destOrd="0" presId="urn:microsoft.com/office/officeart/2005/8/layout/orgChart1"/>
    <dgm:cxn modelId="{C780A251-7B42-4303-8A46-4A1624868B5F}" srcId="{4557B930-9146-4943-B44B-88282A3FB4C1}" destId="{29E77B42-4B01-4F32-A512-7105B78AD17C}" srcOrd="4" destOrd="0" parTransId="{D866A53D-636A-4691-9B1C-E89027AF4E4A}" sibTransId="{92B31143-23A1-4281-A3B8-D14EA320031D}"/>
    <dgm:cxn modelId="{5B4A7852-A761-4A5D-AD0F-119E6E0C4BE2}" srcId="{E7CB020C-2ACB-424E-A12D-373D07123E18}" destId="{2416152C-11D8-4F55-9ED0-CA61C8F340A3}" srcOrd="2" destOrd="0" parTransId="{10F48AF6-CD8A-41F8-866A-0AA857679CC8}" sibTransId="{01038F1F-63F4-4771-91FE-A05D8E1FB417}"/>
    <dgm:cxn modelId="{80138172-7379-41BB-8E82-62734129DA8D}" type="presOf" srcId="{501AE4DB-E13A-4CD2-A229-52FA1050F38A}" destId="{22D16875-22BD-4840-9779-7DAD93B58692}" srcOrd="0" destOrd="0" presId="urn:microsoft.com/office/officeart/2005/8/layout/orgChart1"/>
    <dgm:cxn modelId="{BC90A252-D85C-4A0A-835A-BC6C886CD74F}" type="presOf" srcId="{C203B208-036D-45F6-95D4-07E94952A9FB}" destId="{A140198F-40A4-4ED8-A2ED-6FB065E98934}" srcOrd="0" destOrd="0" presId="urn:microsoft.com/office/officeart/2005/8/layout/orgChart1"/>
    <dgm:cxn modelId="{17027673-8137-4D76-93D2-8EB32D1E6C39}" type="presOf" srcId="{29E77B42-4B01-4F32-A512-7105B78AD17C}" destId="{925E0494-CA0D-4D6D-8BD8-E0FCF13CE180}" srcOrd="1" destOrd="0" presId="urn:microsoft.com/office/officeart/2005/8/layout/orgChart1"/>
    <dgm:cxn modelId="{0BCBBA53-68CA-4CFA-B604-9F0548AD4E08}" type="presOf" srcId="{3E788EC8-AF05-4240-A504-E9D59E403C91}" destId="{303DD911-329A-4A13-8B12-6ABD0F42840B}" srcOrd="1" destOrd="0" presId="urn:microsoft.com/office/officeart/2005/8/layout/orgChart1"/>
    <dgm:cxn modelId="{44604755-E957-4466-BBBD-D4C60B3CA3CF}" type="presOf" srcId="{9BDB67B4-CABF-449B-B37F-496DE748B2FD}" destId="{BB7A9D98-A787-43B6-BB60-E361F215AA29}" srcOrd="0" destOrd="0" presId="urn:microsoft.com/office/officeart/2005/8/layout/orgChart1"/>
    <dgm:cxn modelId="{85CED356-2647-4730-A041-F920CE262FE4}" srcId="{4557B930-9146-4943-B44B-88282A3FB4C1}" destId="{8F983BF8-F29E-4E55-BEA9-19486E3AF3B2}" srcOrd="3" destOrd="0" parTransId="{B73C2710-DB2E-46EB-A789-DA21C51DB957}" sibTransId="{2F627BC9-90E0-4EA8-A672-AEC7BE06EE9D}"/>
    <dgm:cxn modelId="{F026D776-6460-443D-A38F-5E6DBF1A390C}" srcId="{CDFC163E-6D85-4A03-A8C1-3E8C4ED0C12B}" destId="{4557B930-9146-4943-B44B-88282A3FB4C1}" srcOrd="0" destOrd="0" parTransId="{CE0BAAFE-E209-431B-8DFD-E092C8780AC6}" sibTransId="{4C84F8D5-01A2-4D3C-99F3-5F41FF5EC78C}"/>
    <dgm:cxn modelId="{7722F756-5076-448F-A77E-952D323D8F57}" type="presOf" srcId="{C16124A7-337D-4E69-A6D0-96B9EDD18897}" destId="{32F17607-EBCE-462A-9147-01E3BDF69FE7}" srcOrd="0" destOrd="0" presId="urn:microsoft.com/office/officeart/2005/8/layout/orgChart1"/>
    <dgm:cxn modelId="{83EC8977-34A5-4E58-9EEA-DFE28EFEFBF1}" srcId="{A475B776-EC04-4360-A344-0E0E4AB3E13A}" destId="{A0EB9A09-1E99-4856-A2FC-47B4AF3C65A9}" srcOrd="3" destOrd="0" parTransId="{F4FEF1BD-8E9F-480A-AB93-6E6218F80486}" sibTransId="{32528B97-818B-4F38-80D1-529FBCBD3E77}"/>
    <dgm:cxn modelId="{6FF10F58-3D9F-42E8-B3D7-FD68DF9E4476}" type="presOf" srcId="{C67AF40B-02EE-4E02-BA2B-9CFFA83941B8}" destId="{7E8B2647-5552-4D90-9875-E7B30FDE21FB}" srcOrd="0" destOrd="0" presId="urn:microsoft.com/office/officeart/2005/8/layout/orgChart1"/>
    <dgm:cxn modelId="{1F244B59-0DA9-49D2-8C7C-DE806B70749B}" type="presOf" srcId="{09DFDE5B-F3B7-41E3-A53F-C58FB4A52480}" destId="{CF0B4A8B-29FA-4D86-B628-1A2AA88E0D01}" srcOrd="0" destOrd="0" presId="urn:microsoft.com/office/officeart/2005/8/layout/orgChart1"/>
    <dgm:cxn modelId="{16B6405A-A448-44C1-9BB0-6E761A973E13}" type="presOf" srcId="{ACCEEB7E-B9CE-42BB-B06B-507C6F20EE90}" destId="{E7ECFF09-BCF6-40A7-A69A-07E80AF66AFB}" srcOrd="1" destOrd="0" presId="urn:microsoft.com/office/officeart/2005/8/layout/orgChart1"/>
    <dgm:cxn modelId="{59DF875A-DA95-43FF-921B-517FA4D8A487}" type="presOf" srcId="{3D4BB0CA-EEA5-4E44-BFFD-FD833255584B}" destId="{FA9BB264-94D7-4FEC-9711-1C2D2DC8B49D}" srcOrd="0" destOrd="0" presId="urn:microsoft.com/office/officeart/2005/8/layout/orgChart1"/>
    <dgm:cxn modelId="{AEBA757B-F560-4CB8-AA52-298FC5B390E8}" type="presOf" srcId="{1BEE0C13-420A-42E7-B31A-7C23D093C4FD}" destId="{0FB30ECA-5EB4-49B6-9ACC-D0D922163C26}" srcOrd="0" destOrd="0" presId="urn:microsoft.com/office/officeart/2005/8/layout/orgChart1"/>
    <dgm:cxn modelId="{3862647D-AF55-471E-9CD1-CD825680D68E}" srcId="{2BA39C2A-904D-4405-8928-6B61789DC0D3}" destId="{C78FB09B-D8EE-4D46-9ADF-E880EA41F96A}" srcOrd="8" destOrd="0" parTransId="{1A7A8613-FBA6-4B59-97C4-1FFAF858FE15}" sibTransId="{CBECA7F2-9BEF-43E8-8A4E-AFB6A115876D}"/>
    <dgm:cxn modelId="{99DD7C7E-E9DD-4C51-AF21-828264F430FE}" type="presOf" srcId="{2BA39C2A-904D-4405-8928-6B61789DC0D3}" destId="{536747B1-3D65-4ACB-8FD6-740E80E813AE}" srcOrd="1" destOrd="0" presId="urn:microsoft.com/office/officeart/2005/8/layout/orgChart1"/>
    <dgm:cxn modelId="{1749587F-2880-4F50-8B39-620CD7EF96D6}" srcId="{2BA39C2A-904D-4405-8928-6B61789DC0D3}" destId="{9A0BDB86-0012-414C-8BC5-F0A6AC23FB12}" srcOrd="2" destOrd="0" parTransId="{09DFDE5B-F3B7-41E3-A53F-C58FB4A52480}" sibTransId="{8F6EA10C-8B80-4619-96D8-7BE7CFC98243}"/>
    <dgm:cxn modelId="{9098947F-509B-4493-B3CF-42BE0B3E6176}" srcId="{4557B930-9146-4943-B44B-88282A3FB4C1}" destId="{59279CBF-D04A-402A-84FC-5E58633C9A0B}" srcOrd="6" destOrd="0" parTransId="{2A372BDD-5799-431B-8DCA-F98AD89981FE}" sibTransId="{A1AC6700-43C9-483A-937A-4F4A0E1CB65E}"/>
    <dgm:cxn modelId="{D3A0D781-C6C2-4BA9-A70B-650AAF0FAFCF}" type="presOf" srcId="{745B0B89-582F-42F1-BD61-A847E33CEEBB}" destId="{D0AB5473-3DF0-40BF-98DD-E84DBAD2DD04}" srcOrd="1" destOrd="0" presId="urn:microsoft.com/office/officeart/2005/8/layout/orgChart1"/>
    <dgm:cxn modelId="{DBDD3E82-BE49-4165-853D-E279A080D906}" type="presOf" srcId="{13D91AAD-88FF-405E-BC8C-5447752F8333}" destId="{CC070E5D-6BE6-44E8-9F55-DD388A51D7CC}" srcOrd="0" destOrd="0" presId="urn:microsoft.com/office/officeart/2005/8/layout/orgChart1"/>
    <dgm:cxn modelId="{42AD4C85-B15C-4497-86F5-36F889D3653C}" type="presOf" srcId="{E7CB020C-2ACB-424E-A12D-373D07123E18}" destId="{484C3D73-76DE-4140-AC91-B9D29DC69F37}" srcOrd="1" destOrd="0" presId="urn:microsoft.com/office/officeart/2005/8/layout/orgChart1"/>
    <dgm:cxn modelId="{9EE3A686-B2A7-4D7E-BE6F-2BF749550FE5}" srcId="{4557B930-9146-4943-B44B-88282A3FB4C1}" destId="{21AA3B32-2416-4CC1-B504-83CCF43B17F9}" srcOrd="8" destOrd="0" parTransId="{3D4BB0CA-EEA5-4E44-BFFD-FD833255584B}" sibTransId="{75B9602D-0C62-460C-9E74-DD6497DF75FA}"/>
    <dgm:cxn modelId="{66421487-AEDE-4C33-985C-593B98A40F36}" type="presOf" srcId="{1FB05E18-3EDC-4C70-B547-7C7E2161E2A5}" destId="{F2FDDEBE-A177-4C68-A847-80F9B014D4BE}" srcOrd="0" destOrd="0" presId="urn:microsoft.com/office/officeart/2005/8/layout/orgChart1"/>
    <dgm:cxn modelId="{9D3D9788-E9CB-4BE2-A1C3-7C2794420BC6}" srcId="{5157F5C8-F81E-4066-82FF-D480A2A2208B}" destId="{3E788EC8-AF05-4240-A504-E9D59E403C91}" srcOrd="3" destOrd="0" parTransId="{2A0B3FAD-F58A-4178-90B5-15907D2797AE}" sibTransId="{5EF34528-DEFD-4C6C-96DA-A55A1E82365E}"/>
    <dgm:cxn modelId="{65972C89-09A7-4658-8B11-B488414114D3}" type="presOf" srcId="{8A035767-0A21-436C-9985-FF1AEAA0EE46}" destId="{CD8D5DB2-DBB3-47AF-A215-BECDE49E6EC4}" srcOrd="0" destOrd="0" presId="urn:microsoft.com/office/officeart/2005/8/layout/orgChart1"/>
    <dgm:cxn modelId="{AFEE5A8B-8F56-453F-88D8-F31164D9526C}" type="presOf" srcId="{C203B208-036D-45F6-95D4-07E94952A9FB}" destId="{F5A14C6D-571F-4C8B-832B-65CF86E73B57}" srcOrd="1" destOrd="0" presId="urn:microsoft.com/office/officeart/2005/8/layout/orgChart1"/>
    <dgm:cxn modelId="{60AE548D-99FC-47E4-B2EC-13A639C8388C}" srcId="{A0EB9A09-1E99-4856-A2FC-47B4AF3C65A9}" destId="{E7CB020C-2ACB-424E-A12D-373D07123E18}" srcOrd="0" destOrd="0" parTransId="{8258893B-E620-4A68-B46A-3A31B07FE4D5}" sibTransId="{BD510CFF-6397-4039-AA25-8AA03F0CF38D}"/>
    <dgm:cxn modelId="{7056288E-5039-4C27-9B7F-2BDEBA63A48D}" type="presOf" srcId="{6F70B127-771C-464A-90D3-B81AA7AEC90D}" destId="{559D9A02-1A79-4CFB-A4CB-85F9BFD97809}" srcOrd="0" destOrd="0" presId="urn:microsoft.com/office/officeart/2005/8/layout/orgChart1"/>
    <dgm:cxn modelId="{9CC8BE91-07BF-42FE-8A09-BA55F4CFE34A}" srcId="{4557B930-9146-4943-B44B-88282A3FB4C1}" destId="{E97A399B-EB22-44A7-9176-32C303A63AB7}" srcOrd="7" destOrd="0" parTransId="{AAF5F130-F25C-4C49-B796-C86C5D667941}" sibTransId="{59DD0CD8-0E8B-4F5A-9DEA-21B4E16BAFE1}"/>
    <dgm:cxn modelId="{EF4B4D92-62E5-4C23-AFB8-CB5132B44214}" type="presOf" srcId="{13FBEBD9-5A5F-4BED-A7E0-8306218108A9}" destId="{7A7F5E25-615B-4F88-AF02-FB7F6ACAA32C}" srcOrd="0" destOrd="0" presId="urn:microsoft.com/office/officeart/2005/8/layout/orgChart1"/>
    <dgm:cxn modelId="{F607AE92-4912-42B1-A6E4-083A13807E62}" type="presOf" srcId="{E7CB020C-2ACB-424E-A12D-373D07123E18}" destId="{3ACDF8E7-08DC-43BF-9CB9-452C48051AFC}" srcOrd="0" destOrd="0" presId="urn:microsoft.com/office/officeart/2005/8/layout/orgChart1"/>
    <dgm:cxn modelId="{67F24C96-06ED-4531-A393-50AE37C7992C}" type="presOf" srcId="{3311F620-6BB8-41D1-A568-92B9A086FD9C}" destId="{3A4899FC-08E0-4E6D-B13B-B26B4238B6A4}" srcOrd="0" destOrd="0" presId="urn:microsoft.com/office/officeart/2005/8/layout/orgChart1"/>
    <dgm:cxn modelId="{A2F99697-A0E7-4E5E-ADA7-B9E8B2F22B7A}" type="presOf" srcId="{6A69E68D-2321-45F1-81C2-21D46145AA56}" destId="{E1CEB778-022F-40B5-B760-33AF761604CD}" srcOrd="0" destOrd="0" presId="urn:microsoft.com/office/officeart/2005/8/layout/orgChart1"/>
    <dgm:cxn modelId="{3519B198-C317-45DE-B9E2-216E94A6F064}" type="presOf" srcId="{9A0BDB86-0012-414C-8BC5-F0A6AC23FB12}" destId="{145CFB3B-C265-4A98-8320-E6C44E8D1868}" srcOrd="1" destOrd="0" presId="urn:microsoft.com/office/officeart/2005/8/layout/orgChart1"/>
    <dgm:cxn modelId="{7364639E-1BC1-4E61-9A4F-EE629E86E862}" srcId="{E7CB020C-2ACB-424E-A12D-373D07123E18}" destId="{8CA78B17-D77E-4334-81A7-6169C554B500}" srcOrd="3" destOrd="0" parTransId="{AAD8EC5A-88E7-43D7-9299-75A91D7F02A5}" sibTransId="{020C22E2-4B32-444A-8D51-C8E203635D1E}"/>
    <dgm:cxn modelId="{52E206A3-39CA-4DBA-9617-4C4F97E815C3}" type="presOf" srcId="{8F983BF8-F29E-4E55-BEA9-19486E3AF3B2}" destId="{2473868D-3B77-44FF-ADE8-2D0CAF3DA815}" srcOrd="1" destOrd="0" presId="urn:microsoft.com/office/officeart/2005/8/layout/orgChart1"/>
    <dgm:cxn modelId="{BA7216A3-AC7F-47AA-86E6-D96580EB1908}" type="presOf" srcId="{3E9ED550-E9A1-4C9F-AB8B-50D5C7F7EFC7}" destId="{58BE6CE8-81AC-464E-9D33-BE871E2B8555}" srcOrd="1" destOrd="0" presId="urn:microsoft.com/office/officeart/2005/8/layout/orgChart1"/>
    <dgm:cxn modelId="{973CE0A3-5428-4ED2-BA57-BF89D5D881FE}" type="presOf" srcId="{8F983BF8-F29E-4E55-BEA9-19486E3AF3B2}" destId="{3D99B282-A75A-435E-B59B-BB02B05A3533}" srcOrd="0" destOrd="0" presId="urn:microsoft.com/office/officeart/2005/8/layout/orgChart1"/>
    <dgm:cxn modelId="{30D35EA6-AEFB-435A-916F-1885D44F9AEC}" type="presOf" srcId="{A0EB9A09-1E99-4856-A2FC-47B4AF3C65A9}" destId="{D430491F-8011-4A28-9006-FBA0A0CDDC8C}" srcOrd="0" destOrd="0" presId="urn:microsoft.com/office/officeart/2005/8/layout/orgChart1"/>
    <dgm:cxn modelId="{93160DA8-2FAE-42D7-AAFA-EAEADF1954FC}" type="presOf" srcId="{F4FEF1BD-8E9F-480A-AB93-6E6218F80486}" destId="{6D804293-35E8-453A-AC7B-0D76195716EE}" srcOrd="0" destOrd="0" presId="urn:microsoft.com/office/officeart/2005/8/layout/orgChart1"/>
    <dgm:cxn modelId="{C640B3A8-3F93-489D-ABCD-D483EAB15751}" srcId="{E7CB020C-2ACB-424E-A12D-373D07123E18}" destId="{13D91AAD-88FF-405E-BC8C-5447752F8333}" srcOrd="5" destOrd="0" parTransId="{59ADB9DF-7505-45E9-93FF-E68E543CBED9}" sibTransId="{5BC4C4F3-077E-419B-B223-6B4733DB41D0}"/>
    <dgm:cxn modelId="{5D0A7AAA-8335-4302-A8E4-07994C53903E}" srcId="{4557B930-9146-4943-B44B-88282A3FB4C1}" destId="{ACCEEB7E-B9CE-42BB-B06B-507C6F20EE90}" srcOrd="0" destOrd="0" parTransId="{75F005E9-9533-4411-92F6-A9511F113497}" sibTransId="{17D09A43-DE06-461E-8301-9171C74059DB}"/>
    <dgm:cxn modelId="{0E85D3AB-4844-46E0-88D2-158B70A7076D}" srcId="{4557B930-9146-4943-B44B-88282A3FB4C1}" destId="{E16A6D5B-207B-4FDB-AA95-125D8A2D60FD}" srcOrd="2" destOrd="0" parTransId="{6A69E68D-2321-45F1-81C2-21D46145AA56}" sibTransId="{9F9FDCB1-A890-44D3-BE2F-91692DBFBD2C}"/>
    <dgm:cxn modelId="{23A95DAD-90D7-4C24-AE13-4D324DAF0CCD}" type="presOf" srcId="{BCCD7E9B-83B3-4DAB-9B05-852EB4055653}" destId="{E2DE7BF1-688F-411F-82FA-1280B371D86C}" srcOrd="0" destOrd="0" presId="urn:microsoft.com/office/officeart/2005/8/layout/orgChart1"/>
    <dgm:cxn modelId="{00F657AF-B815-4A47-AF75-3D6D50A25AD5}" type="presOf" srcId="{745B0B89-582F-42F1-BD61-A847E33CEEBB}" destId="{7FF0D4A6-B867-47AE-8750-64BC9CF92382}" srcOrd="0" destOrd="0" presId="urn:microsoft.com/office/officeart/2005/8/layout/orgChart1"/>
    <dgm:cxn modelId="{0C405FB0-BF09-4159-A652-91AF76B05868}" type="presOf" srcId="{8D3BE4F4-8320-46D5-9161-E865837309D3}" destId="{6FA466C0-62F0-45BB-94E7-2FBE2AE3D5BE}" srcOrd="0" destOrd="0" presId="urn:microsoft.com/office/officeart/2005/8/layout/orgChart1"/>
    <dgm:cxn modelId="{47ECAEB1-A9A6-47D4-8A3B-C1871ED2725D}" type="presOf" srcId="{A0C65AE3-2656-4FCA-91DB-72F60E7BEB02}" destId="{CC5337C5-7F1F-4C1B-95D5-000E7A82F5B4}" srcOrd="0" destOrd="0" presId="urn:microsoft.com/office/officeart/2005/8/layout/orgChart1"/>
    <dgm:cxn modelId="{859C39B7-1A3C-45E5-9F1D-6E2FC455B151}" srcId="{A475B776-EC04-4360-A344-0E0E4AB3E13A}" destId="{2BA39C2A-904D-4405-8928-6B61789DC0D3}" srcOrd="1" destOrd="0" parTransId="{1A433617-99E6-4EF9-89C1-FB877313BF0A}" sibTransId="{55A6C9C4-0ECB-4B20-B0C1-B7711E512A7A}"/>
    <dgm:cxn modelId="{935CA9B8-035F-4021-84B8-867B94F1723D}" type="presOf" srcId="{B898E3BF-852A-40B3-B7F5-67E42A09A66C}" destId="{0971B92C-AFEE-42F2-9EA8-A47477FCE85F}" srcOrd="0" destOrd="0" presId="urn:microsoft.com/office/officeart/2005/8/layout/orgChart1"/>
    <dgm:cxn modelId="{04BDD2B8-5F3E-4773-86AF-971C850B5DC9}" type="presOf" srcId="{02FAA98B-0419-4C09-B8E5-40F5F6050689}" destId="{92BBEF9B-CD17-463C-8985-4BA18EC89156}" srcOrd="0" destOrd="0" presId="urn:microsoft.com/office/officeart/2005/8/layout/orgChart1"/>
    <dgm:cxn modelId="{AC4284BA-941A-4893-B0AE-3BCF8E2EF625}" type="presOf" srcId="{B88D6B1A-AEDA-471B-A9BC-B71922239B93}" destId="{7D9134F1-5A69-4BF4-8451-140DA62479B0}" srcOrd="0" destOrd="0" presId="urn:microsoft.com/office/officeart/2005/8/layout/orgChart1"/>
    <dgm:cxn modelId="{FD1AD2BB-ED5E-4922-A8C5-41269BEFECE2}" type="presOf" srcId="{000803FF-ACB6-4482-ACAA-5E5A16EB03E0}" destId="{04B23964-63DA-474C-93F5-2FEDFD72B5CC}" srcOrd="0" destOrd="0" presId="urn:microsoft.com/office/officeart/2005/8/layout/orgChart1"/>
    <dgm:cxn modelId="{1318B2BE-16ED-4666-BCDF-5F0E420E86BB}" type="presOf" srcId="{C78FB09B-D8EE-4D46-9ADF-E880EA41F96A}" destId="{EFB9493E-2F5F-40D2-93D7-2DAC422D93EA}" srcOrd="0" destOrd="0" presId="urn:microsoft.com/office/officeart/2005/8/layout/orgChart1"/>
    <dgm:cxn modelId="{2632E1BE-44EE-4D24-99FC-F081EA48430B}" type="presOf" srcId="{9A0BDB86-0012-414C-8BC5-F0A6AC23FB12}" destId="{FE10D08B-3701-47AE-BE1B-A86FAAAD6062}" srcOrd="0" destOrd="0" presId="urn:microsoft.com/office/officeart/2005/8/layout/orgChart1"/>
    <dgm:cxn modelId="{4D8A22C2-597E-47AB-943D-7B07145E73F7}" srcId="{4557B930-9146-4943-B44B-88282A3FB4C1}" destId="{ACD2D707-DD6E-40E7-8C17-3913A4483FF7}" srcOrd="12" destOrd="0" parTransId="{C16124A7-337D-4E69-A6D0-96B9EDD18897}" sibTransId="{3BB55CF7-C49C-444A-9ECA-E354D32EC16A}"/>
    <dgm:cxn modelId="{FCA93AC5-0F75-408F-97BF-3206A294FEF4}" type="presOf" srcId="{F263D15D-C1C4-486E-B4C7-026A90DE9831}" destId="{3C834EF7-5E6C-44CF-B999-7C206A81AFEE}" srcOrd="0" destOrd="0" presId="urn:microsoft.com/office/officeart/2005/8/layout/orgChart1"/>
    <dgm:cxn modelId="{445AADC5-AD32-47F1-BBAF-9DDDDAA012D4}" type="presOf" srcId="{31DA99A3-48ED-4018-9208-A4CFD3EDF908}" destId="{758BA959-658B-4F65-A105-D78B977F9F17}" srcOrd="0" destOrd="0" presId="urn:microsoft.com/office/officeart/2005/8/layout/orgChart1"/>
    <dgm:cxn modelId="{A5470EC8-EEC7-4C9E-A656-9E1C352F2197}" srcId="{4557B930-9146-4943-B44B-88282A3FB4C1}" destId="{E4612F09-5BA5-4A23-AC60-C73432F13B14}" srcOrd="1" destOrd="0" parTransId="{A0C65AE3-2656-4FCA-91DB-72F60E7BEB02}" sibTransId="{7F6C0341-A262-499A-9648-D8EBA8D84FB0}"/>
    <dgm:cxn modelId="{BEF78DC8-68D9-434F-9580-20387C890961}" type="presOf" srcId="{E16A6D5B-207B-4FDB-AA95-125D8A2D60FD}" destId="{02EFBCDF-01EF-4813-A36B-D44F35A8278A}" srcOrd="1" destOrd="0" presId="urn:microsoft.com/office/officeart/2005/8/layout/orgChart1"/>
    <dgm:cxn modelId="{DE83CEC8-3029-4E05-9258-D02EC63C3310}" type="presOf" srcId="{9BDB67B4-CABF-449B-B37F-496DE748B2FD}" destId="{64352842-3F97-4226-A55D-A9F1CBEC949C}" srcOrd="1" destOrd="0" presId="urn:microsoft.com/office/officeart/2005/8/layout/orgChart1"/>
    <dgm:cxn modelId="{109B95CA-E7B8-4B93-BD6E-E7428E59FDFF}" type="presOf" srcId="{B73C2710-DB2E-46EB-A789-DA21C51DB957}" destId="{4289DABA-DBA5-4976-AA78-4050C3A471DF}" srcOrd="0" destOrd="0" presId="urn:microsoft.com/office/officeart/2005/8/layout/orgChart1"/>
    <dgm:cxn modelId="{C3799ACA-D3B8-47DB-BB42-2011DA73F3DA}" type="presOf" srcId="{2416152C-11D8-4F55-9ED0-CA61C8F340A3}" destId="{F25D03C5-9195-485C-8DFA-CC5BC5B0E051}" srcOrd="0" destOrd="0" presId="urn:microsoft.com/office/officeart/2005/8/layout/orgChart1"/>
    <dgm:cxn modelId="{B721A7CA-AA69-4495-B828-54928C2CBACB}" type="presOf" srcId="{FFA47D5D-F6C2-41C5-A60E-3649831E8265}" destId="{32144CC1-140E-4A8E-AE77-8FCA4A6D2B9D}" srcOrd="1" destOrd="0" presId="urn:microsoft.com/office/officeart/2005/8/layout/orgChart1"/>
    <dgm:cxn modelId="{1E81B4CA-D2E6-4BCA-B1B9-8220A326D4B3}" type="presOf" srcId="{B7C2926F-C088-4C02-BEF7-E61969A36853}" destId="{3E5F0EFF-48EA-4851-AF9D-46ED426727C5}" srcOrd="0" destOrd="0" presId="urn:microsoft.com/office/officeart/2005/8/layout/orgChart1"/>
    <dgm:cxn modelId="{03BDABCD-5EF1-4E4E-BD2B-F4F2262F3154}" type="presOf" srcId="{A475B776-EC04-4360-A344-0E0E4AB3E13A}" destId="{7D7D6E47-D018-457A-A556-73EE14142AEE}" srcOrd="1" destOrd="0" presId="urn:microsoft.com/office/officeart/2005/8/layout/orgChart1"/>
    <dgm:cxn modelId="{0ECD90CE-991D-43A7-905E-4E5B96597BFD}" type="presOf" srcId="{1A7A8613-FBA6-4B59-97C4-1FFAF858FE15}" destId="{F5D0DCFE-7066-4377-A190-2AAA4EE15F73}" srcOrd="0" destOrd="0" presId="urn:microsoft.com/office/officeart/2005/8/layout/orgChart1"/>
    <dgm:cxn modelId="{097546D1-8BB6-484B-AD65-7458B9FB8B8A}" type="presOf" srcId="{ACCEEB7E-B9CE-42BB-B06B-507C6F20EE90}" destId="{3AED6C1F-708B-45B3-873B-7E94B7F80C24}" srcOrd="0" destOrd="0" presId="urn:microsoft.com/office/officeart/2005/8/layout/orgChart1"/>
    <dgm:cxn modelId="{BE8244D3-7C29-4790-8BB5-7CA27339D198}" srcId="{4557B930-9146-4943-B44B-88282A3FB4C1}" destId="{C67AF40B-02EE-4E02-BA2B-9CFFA83941B8}" srcOrd="9" destOrd="0" parTransId="{B7C2926F-C088-4C02-BEF7-E61969A36853}" sibTransId="{CE153A8F-42DF-4CD5-9C4D-B1A9731F0785}"/>
    <dgm:cxn modelId="{9BC829D4-1B2F-45BD-9D11-FE7D22D91CF8}" srcId="{4557B930-9146-4943-B44B-88282A3FB4C1}" destId="{6E03826B-A151-4864-8662-B1E6B8FFD41B}" srcOrd="5" destOrd="0" parTransId="{030C80E4-C4D6-4E8A-9B10-FE3A6F71604E}" sibTransId="{69A885C9-D21A-4584-8E16-A958CB949C28}"/>
    <dgm:cxn modelId="{61A022D7-4EF4-4C97-897D-C6BE3756CF79}" srcId="{5157F5C8-F81E-4066-82FF-D480A2A2208B}" destId="{B88D6B1A-AEDA-471B-A9BC-B71922239B93}" srcOrd="0" destOrd="0" parTransId="{8A035767-0A21-436C-9985-FF1AEAA0EE46}" sibTransId="{DF6A23EC-A55E-4F36-85BA-E20378928FC4}"/>
    <dgm:cxn modelId="{844B73D7-7BCE-4C0E-84D6-637F8E8D5934}" type="presOf" srcId="{1BEE0C13-420A-42E7-B31A-7C23D093C4FD}" destId="{0E77BCDB-0AB9-455A-9F98-21377C994F1C}" srcOrd="1" destOrd="0" presId="urn:microsoft.com/office/officeart/2005/8/layout/orgChart1"/>
    <dgm:cxn modelId="{5E6430D9-A569-4897-9323-A33672A21145}" type="presOf" srcId="{EA21F948-1FBE-4E8B-A56E-1EAAB516B43C}" destId="{8D3331DC-B05A-4817-AA0C-1F30B28983F0}" srcOrd="0" destOrd="0" presId="urn:microsoft.com/office/officeart/2005/8/layout/orgChart1"/>
    <dgm:cxn modelId="{DFAFA2D9-8220-4F0C-9502-E6738BD54B9B}" type="presOf" srcId="{21AA3B32-2416-4CC1-B504-83CCF43B17F9}" destId="{7ABC2C30-9D36-483F-A0B2-B5856223C177}" srcOrd="0" destOrd="0" presId="urn:microsoft.com/office/officeart/2005/8/layout/orgChart1"/>
    <dgm:cxn modelId="{AFFD18DA-5D90-47FF-AD54-231C2729CDA3}" type="presOf" srcId="{1C665320-E36C-4DB7-B577-19855258CE79}" destId="{4E2353F4-443C-43C6-BCF0-E29B827B5F73}" srcOrd="0" destOrd="0" presId="urn:microsoft.com/office/officeart/2005/8/layout/orgChart1"/>
    <dgm:cxn modelId="{516D2ADB-2491-43DC-AB6D-B6D6B58E094F}" type="presOf" srcId="{972FC6CB-8CA5-491B-A26D-7D23B70AD28B}" destId="{0E03D8D9-A021-4BE0-B93B-00BD090E1E7C}" srcOrd="0" destOrd="0" presId="urn:microsoft.com/office/officeart/2005/8/layout/orgChart1"/>
    <dgm:cxn modelId="{287D13DD-AAB7-4CCB-BDF5-06DB8B044A59}" srcId="{A475B776-EC04-4360-A344-0E0E4AB3E13A}" destId="{5157F5C8-F81E-4066-82FF-D480A2A2208B}" srcOrd="2" destOrd="0" parTransId="{13FBEBD9-5A5F-4BED-A7E0-8306218108A9}" sibTransId="{B4C9ACC2-794D-4EAA-90D8-ACE5F9B6EA76}"/>
    <dgm:cxn modelId="{AA0082DD-3DF9-4748-93B3-3807A8BB2095}" type="presOf" srcId="{B4034A65-91E6-4059-B302-5C0EC050C895}" destId="{070EB909-18D7-4DAB-AC24-D366D93A0412}" srcOrd="0" destOrd="0" presId="urn:microsoft.com/office/officeart/2005/8/layout/orgChart1"/>
    <dgm:cxn modelId="{7171D1DE-8A81-412D-A972-9ED1D5C9DA48}" type="presOf" srcId="{59279CBF-D04A-402A-84FC-5E58633C9A0B}" destId="{FCFD60AA-9122-4BBE-B862-2863B6FA984F}" srcOrd="0" destOrd="0" presId="urn:microsoft.com/office/officeart/2005/8/layout/orgChart1"/>
    <dgm:cxn modelId="{542315DF-D2A4-447E-A310-A5B39883F862}" type="presOf" srcId="{3E9ED550-E9A1-4C9F-AB8B-50D5C7F7EFC7}" destId="{EE812773-053A-4DD7-8F91-72BEE93B8B42}" srcOrd="0" destOrd="0" presId="urn:microsoft.com/office/officeart/2005/8/layout/orgChart1"/>
    <dgm:cxn modelId="{4791A9E5-7BC2-4EE0-85E8-E3ADDED0DD6C}" type="presOf" srcId="{D3FF4DED-C9FB-4457-885A-E91CED2DA4E4}" destId="{7CF255A0-236D-4925-B7B8-60A808EBCB94}" srcOrd="1" destOrd="0" presId="urn:microsoft.com/office/officeart/2005/8/layout/orgChart1"/>
    <dgm:cxn modelId="{B36BF4E5-366B-4D90-ABD9-53794EC4FF05}" srcId="{4557B930-9146-4943-B44B-88282A3FB4C1}" destId="{D3FF4DED-C9FB-4457-885A-E91CED2DA4E4}" srcOrd="13" destOrd="0" parTransId="{14588B15-331F-4991-97F3-9CE3C52B4413}" sibTransId="{CF6E14AA-3D50-41C2-94B8-D21BDF74EDF7}"/>
    <dgm:cxn modelId="{5B6306E6-1FA4-422B-8928-E5A7CA5E0820}" srcId="{2BA39C2A-904D-4405-8928-6B61789DC0D3}" destId="{BCCD7E9B-83B3-4DAB-9B05-852EB4055653}" srcOrd="3" destOrd="0" parTransId="{1C665320-E36C-4DB7-B577-19855258CE79}" sibTransId="{6C30E4AE-A540-45CB-B39B-5BD0CD4655F9}"/>
    <dgm:cxn modelId="{FC40D1E8-E428-464D-AA9A-60314557D805}" type="presOf" srcId="{E97A399B-EB22-44A7-9176-32C303A63AB7}" destId="{CD0505EE-CAA5-4F5A-9B02-8C55213FA5D7}" srcOrd="0" destOrd="0" presId="urn:microsoft.com/office/officeart/2005/8/layout/orgChart1"/>
    <dgm:cxn modelId="{985103EA-1AB1-497D-BC95-9C238FB536DA}" type="presOf" srcId="{59279CBF-D04A-402A-84FC-5E58633C9A0B}" destId="{18AE466F-1DB9-48EE-B74E-42868C8EDFB1}" srcOrd="1" destOrd="0" presId="urn:microsoft.com/office/officeart/2005/8/layout/orgChart1"/>
    <dgm:cxn modelId="{466C45EE-F803-4028-8F4F-E86DD6AD66D4}" type="presOf" srcId="{4557B930-9146-4943-B44B-88282A3FB4C1}" destId="{88C0B5F8-0A82-4AFD-856B-0A075947A735}" srcOrd="1" destOrd="0" presId="urn:microsoft.com/office/officeart/2005/8/layout/orgChart1"/>
    <dgm:cxn modelId="{20DDE6EE-B0DD-4A1D-8609-5F51F137F3C4}" type="presOf" srcId="{B898E3BF-852A-40B3-B7F5-67E42A09A66C}" destId="{9B674DD8-6CE8-4AC1-AEA9-64F39EF9F85D}" srcOrd="1" destOrd="0" presId="urn:microsoft.com/office/officeart/2005/8/layout/orgChart1"/>
    <dgm:cxn modelId="{40A977EF-817D-4FE1-A51D-EE6A16E4752E}" srcId="{E7CB020C-2ACB-424E-A12D-373D07123E18}" destId="{1FB05E18-3EDC-4C70-B547-7C7E2161E2A5}" srcOrd="0" destOrd="0" parTransId="{3AE5DAFE-FD7A-492F-B294-F9D73CDE1533}" sibTransId="{7D2C1CF7-CB77-41A7-88C6-E7289D3040C4}"/>
    <dgm:cxn modelId="{B78674F0-7F26-427F-B942-1CE867AB9C81}" srcId="{5157F5C8-F81E-4066-82FF-D480A2A2208B}" destId="{3E9ED550-E9A1-4C9F-AB8B-50D5C7F7EFC7}" srcOrd="4" destOrd="0" parTransId="{90C75CD0-3A4A-4DC4-B110-53ED8A610119}" sibTransId="{FD99C636-A1E1-427B-83E8-ABC85BCD549D}"/>
    <dgm:cxn modelId="{0D15AEF1-446E-4EE7-8AC8-92EB1C1BA7CC}" srcId="{2BA39C2A-904D-4405-8928-6B61789DC0D3}" destId="{000803FF-ACB6-4482-ACAA-5E5A16EB03E0}" srcOrd="1" destOrd="0" parTransId="{9285DE22-41A2-4C10-BF4E-A4EDED729CDD}" sibTransId="{B08710E1-2769-4D66-B676-F8746BC2983B}"/>
    <dgm:cxn modelId="{44EA48F7-DCAC-4A00-9963-9479A6A4C32E}" type="presOf" srcId="{A475B776-EC04-4360-A344-0E0E4AB3E13A}" destId="{3D3B1789-EC92-41B8-9766-FFEF8F6A9C3B}" srcOrd="0" destOrd="0" presId="urn:microsoft.com/office/officeart/2005/8/layout/orgChart1"/>
    <dgm:cxn modelId="{6C2177F7-5885-47CB-821A-5FDB463091F7}" type="presOf" srcId="{030EACC4-0033-407F-AEFC-734EDC50B0B3}" destId="{E811BEF2-44CA-4A99-9FE9-414BA903A755}" srcOrd="0" destOrd="0" presId="urn:microsoft.com/office/officeart/2005/8/layout/orgChart1"/>
    <dgm:cxn modelId="{FEF06FF8-EE0B-42E5-AFB3-F52B29E45DD6}" type="presOf" srcId="{5157F5C8-F81E-4066-82FF-D480A2A2208B}" destId="{2935C457-66F2-49A2-B4D2-E483AEDF3AFF}" srcOrd="1" destOrd="0" presId="urn:microsoft.com/office/officeart/2005/8/layout/orgChart1"/>
    <dgm:cxn modelId="{F81082F9-ADA4-4F3E-9C87-6ACC2EDE0A24}" type="presOf" srcId="{A138BD86-4F2F-4758-981D-C999D032BB9B}" destId="{C2667E91-20F6-4755-8712-F08DC828B567}" srcOrd="0" destOrd="0" presId="urn:microsoft.com/office/officeart/2005/8/layout/orgChart1"/>
    <dgm:cxn modelId="{D58759FA-1D41-4DDA-B62B-B13FC44DB6E3}" type="presOf" srcId="{C67AF40B-02EE-4E02-BA2B-9CFFA83941B8}" destId="{9E76A905-1EF4-4068-A4AF-C126EF36B7D5}" srcOrd="1" destOrd="0" presId="urn:microsoft.com/office/officeart/2005/8/layout/orgChart1"/>
    <dgm:cxn modelId="{EEDC49FB-6F6F-4323-AA8C-53699C1BBB6D}" type="presOf" srcId="{3E788EC8-AF05-4240-A504-E9D59E403C91}" destId="{333ECC0E-4593-470D-ACDE-7DBB8E10D70B}" srcOrd="0" destOrd="0" presId="urn:microsoft.com/office/officeart/2005/8/layout/orgChart1"/>
    <dgm:cxn modelId="{362971FB-D782-48AB-B346-1848F1A51A6F}" srcId="{972FC6CB-8CA5-491B-A26D-7D23B70AD28B}" destId="{A475B776-EC04-4360-A344-0E0E4AB3E13A}" srcOrd="0" destOrd="0" parTransId="{59D4201E-C7EC-48DF-B12A-0FC2F5F315D4}" sibTransId="{0A0C2BFF-4421-4003-9BB9-BE1F2C986A8D}"/>
    <dgm:cxn modelId="{671975FC-7213-4D8D-9634-77D88B5584B1}" type="presOf" srcId="{5A1E4406-A073-4926-8810-6F69A4F50588}" destId="{69668C0D-EFC4-42A4-BA76-E392CD731E12}" srcOrd="0" destOrd="0" presId="urn:microsoft.com/office/officeart/2005/8/layout/orgChart1"/>
    <dgm:cxn modelId="{0CE1C5FC-123B-4557-8D40-95A6B28C07BD}" type="presOf" srcId="{ACD2D707-DD6E-40E7-8C17-3913A4483FF7}" destId="{E26E305B-2A05-404A-A45B-738F3B50C8A1}" srcOrd="1" destOrd="0" presId="urn:microsoft.com/office/officeart/2005/8/layout/orgChart1"/>
    <dgm:cxn modelId="{51848B95-52F6-4017-B1EE-29C768C04E04}" type="presParOf" srcId="{0E03D8D9-A021-4BE0-B93B-00BD090E1E7C}" destId="{917B486F-D4D8-4F6B-B380-ABF0B4BBBC12}" srcOrd="0" destOrd="0" presId="urn:microsoft.com/office/officeart/2005/8/layout/orgChart1"/>
    <dgm:cxn modelId="{7D761358-9778-45CD-8B71-07E51D140B47}" type="presParOf" srcId="{917B486F-D4D8-4F6B-B380-ABF0B4BBBC12}" destId="{2B82DBD6-0D1F-4871-8E2C-35FDF265526A}" srcOrd="0" destOrd="0" presId="urn:microsoft.com/office/officeart/2005/8/layout/orgChart1"/>
    <dgm:cxn modelId="{F05CD55B-BF8B-465D-8463-0F38D4D056FD}" type="presParOf" srcId="{2B82DBD6-0D1F-4871-8E2C-35FDF265526A}" destId="{3D3B1789-EC92-41B8-9766-FFEF8F6A9C3B}" srcOrd="0" destOrd="0" presId="urn:microsoft.com/office/officeart/2005/8/layout/orgChart1"/>
    <dgm:cxn modelId="{EE6DB9AB-2A66-4B31-BE21-54CAD621D3B1}" type="presParOf" srcId="{2B82DBD6-0D1F-4871-8E2C-35FDF265526A}" destId="{7D7D6E47-D018-457A-A556-73EE14142AEE}" srcOrd="1" destOrd="0" presId="urn:microsoft.com/office/officeart/2005/8/layout/orgChart1"/>
    <dgm:cxn modelId="{E2C958D5-FA47-4440-983E-91471B5715AC}" type="presParOf" srcId="{917B486F-D4D8-4F6B-B380-ABF0B4BBBC12}" destId="{BA957287-A841-466C-9AB9-5C028B34B2AC}" srcOrd="1" destOrd="0" presId="urn:microsoft.com/office/officeart/2005/8/layout/orgChart1"/>
    <dgm:cxn modelId="{89FE19C0-189B-4FEF-989A-0AF172EF7626}" type="presParOf" srcId="{BA957287-A841-466C-9AB9-5C028B34B2AC}" destId="{E7885EC8-54FE-4C3B-A8C6-EB96CEC9B634}" srcOrd="0" destOrd="0" presId="urn:microsoft.com/office/officeart/2005/8/layout/orgChart1"/>
    <dgm:cxn modelId="{A2754F75-485A-44AB-AC42-C304F1D15ED4}" type="presParOf" srcId="{BA957287-A841-466C-9AB9-5C028B34B2AC}" destId="{FC021FB4-CDB0-4665-86DD-00A144805A49}" srcOrd="1" destOrd="0" presId="urn:microsoft.com/office/officeart/2005/8/layout/orgChart1"/>
    <dgm:cxn modelId="{BF0F3B31-367A-4466-B67A-E27B0D81212F}" type="presParOf" srcId="{FC021FB4-CDB0-4665-86DD-00A144805A49}" destId="{EBED2BE3-9A80-4F3D-B25B-45CB645C4F72}" srcOrd="0" destOrd="0" presId="urn:microsoft.com/office/officeart/2005/8/layout/orgChart1"/>
    <dgm:cxn modelId="{98B381AD-CF78-4307-8073-471E7B5C3EF3}" type="presParOf" srcId="{EBED2BE3-9A80-4F3D-B25B-45CB645C4F72}" destId="{5233C549-6FFC-4F71-A7E2-7F6C7DA300BB}" srcOrd="0" destOrd="0" presId="urn:microsoft.com/office/officeart/2005/8/layout/orgChart1"/>
    <dgm:cxn modelId="{A1140578-2669-4FE7-A9FA-9C36B9A31D87}" type="presParOf" srcId="{EBED2BE3-9A80-4F3D-B25B-45CB645C4F72}" destId="{1E26FD0C-91FC-4088-96C3-C4198A9CD323}" srcOrd="1" destOrd="0" presId="urn:microsoft.com/office/officeart/2005/8/layout/orgChart1"/>
    <dgm:cxn modelId="{D5C85DC6-6AB1-452E-88D8-1993C7727C5F}" type="presParOf" srcId="{FC021FB4-CDB0-4665-86DD-00A144805A49}" destId="{A12DF42E-5D45-4DE8-8CDE-B0E157A2722F}" srcOrd="1" destOrd="0" presId="urn:microsoft.com/office/officeart/2005/8/layout/orgChart1"/>
    <dgm:cxn modelId="{3565ABEC-5D0C-4610-94B4-8477B54681B2}" type="presParOf" srcId="{A12DF42E-5D45-4DE8-8CDE-B0E157A2722F}" destId="{39576DDF-0633-4BD0-9295-A56A6B5005B9}" srcOrd="0" destOrd="0" presId="urn:microsoft.com/office/officeart/2005/8/layout/orgChart1"/>
    <dgm:cxn modelId="{72F8BAC3-D91D-4FEC-871D-E71331F50195}" type="presParOf" srcId="{A12DF42E-5D45-4DE8-8CDE-B0E157A2722F}" destId="{CBDC1A00-C7E0-48EA-B1EF-4B4FFE473CD1}" srcOrd="1" destOrd="0" presId="urn:microsoft.com/office/officeart/2005/8/layout/orgChart1"/>
    <dgm:cxn modelId="{6BEC801A-3964-4204-B6D1-6200429BADC6}" type="presParOf" srcId="{CBDC1A00-C7E0-48EA-B1EF-4B4FFE473CD1}" destId="{96CDFE79-6956-42A2-AE61-98977829DB37}" srcOrd="0" destOrd="0" presId="urn:microsoft.com/office/officeart/2005/8/layout/orgChart1"/>
    <dgm:cxn modelId="{910325D7-364B-4C1A-AC89-B7DAC33981CF}" type="presParOf" srcId="{96CDFE79-6956-42A2-AE61-98977829DB37}" destId="{E27F7CF3-295E-4EE3-8FA0-D9018BD06F7F}" srcOrd="0" destOrd="0" presId="urn:microsoft.com/office/officeart/2005/8/layout/orgChart1"/>
    <dgm:cxn modelId="{1FB90135-520C-4F1E-8288-A80BC64A2948}" type="presParOf" srcId="{96CDFE79-6956-42A2-AE61-98977829DB37}" destId="{88C0B5F8-0A82-4AFD-856B-0A075947A735}" srcOrd="1" destOrd="0" presId="urn:microsoft.com/office/officeart/2005/8/layout/orgChart1"/>
    <dgm:cxn modelId="{532DC30C-CF60-4255-98F6-1BC9B9094C81}" type="presParOf" srcId="{CBDC1A00-C7E0-48EA-B1EF-4B4FFE473CD1}" destId="{2AD26073-D5D4-4F3C-9654-E20C1DA5DCB8}" srcOrd="1" destOrd="0" presId="urn:microsoft.com/office/officeart/2005/8/layout/orgChart1"/>
    <dgm:cxn modelId="{9CBCFEDE-231B-4D11-B497-2A20BAE691F6}" type="presParOf" srcId="{2AD26073-D5D4-4F3C-9654-E20C1DA5DCB8}" destId="{F84D5295-B0A3-4110-B6EB-15BF67EDC64D}" srcOrd="0" destOrd="0" presId="urn:microsoft.com/office/officeart/2005/8/layout/orgChart1"/>
    <dgm:cxn modelId="{81885CAF-BFFA-473E-9E8D-396DC94350FE}" type="presParOf" srcId="{2AD26073-D5D4-4F3C-9654-E20C1DA5DCB8}" destId="{76BD479A-09F8-49A0-9075-30E8DCE36A10}" srcOrd="1" destOrd="0" presId="urn:microsoft.com/office/officeart/2005/8/layout/orgChart1"/>
    <dgm:cxn modelId="{1BD41B11-1FBF-4972-ADEA-9FD2DEE77594}" type="presParOf" srcId="{76BD479A-09F8-49A0-9075-30E8DCE36A10}" destId="{7F8F3CE8-C703-46EF-A8B8-EA39127B9322}" srcOrd="0" destOrd="0" presId="urn:microsoft.com/office/officeart/2005/8/layout/orgChart1"/>
    <dgm:cxn modelId="{4E25D24C-8FAA-4946-BE55-E15EF88177E1}" type="presParOf" srcId="{7F8F3CE8-C703-46EF-A8B8-EA39127B9322}" destId="{3AED6C1F-708B-45B3-873B-7E94B7F80C24}" srcOrd="0" destOrd="0" presId="urn:microsoft.com/office/officeart/2005/8/layout/orgChart1"/>
    <dgm:cxn modelId="{8FB2AEBF-9DA5-46B9-86E2-B8EF7F65BE1A}" type="presParOf" srcId="{7F8F3CE8-C703-46EF-A8B8-EA39127B9322}" destId="{E7ECFF09-BCF6-40A7-A69A-07E80AF66AFB}" srcOrd="1" destOrd="0" presId="urn:microsoft.com/office/officeart/2005/8/layout/orgChart1"/>
    <dgm:cxn modelId="{5CBA0C00-2CDA-4DF3-AE4E-1EA34AF2626B}" type="presParOf" srcId="{76BD479A-09F8-49A0-9075-30E8DCE36A10}" destId="{9F4F9CEC-E8B6-4249-B64E-18DFB08A4037}" srcOrd="1" destOrd="0" presId="urn:microsoft.com/office/officeart/2005/8/layout/orgChart1"/>
    <dgm:cxn modelId="{F1DBE6AB-0D4B-48CC-A0DA-F0B2D0518360}" type="presParOf" srcId="{76BD479A-09F8-49A0-9075-30E8DCE36A10}" destId="{DAD5715C-E4DA-40F1-91F2-32ABCAF3F030}" srcOrd="2" destOrd="0" presId="urn:microsoft.com/office/officeart/2005/8/layout/orgChart1"/>
    <dgm:cxn modelId="{44A17189-818E-4E3C-9F0E-F443E2C67F50}" type="presParOf" srcId="{2AD26073-D5D4-4F3C-9654-E20C1DA5DCB8}" destId="{CC5337C5-7F1F-4C1B-95D5-000E7A82F5B4}" srcOrd="2" destOrd="0" presId="urn:microsoft.com/office/officeart/2005/8/layout/orgChart1"/>
    <dgm:cxn modelId="{8D799FF1-CD4D-45F3-BF04-75EA8CF0E190}" type="presParOf" srcId="{2AD26073-D5D4-4F3C-9654-E20C1DA5DCB8}" destId="{B8AACAAA-5114-48CA-A5CA-93B25ABFA8FB}" srcOrd="3" destOrd="0" presId="urn:microsoft.com/office/officeart/2005/8/layout/orgChart1"/>
    <dgm:cxn modelId="{DCDA155F-5E0A-4061-8638-846248DF8FF6}" type="presParOf" srcId="{B8AACAAA-5114-48CA-A5CA-93B25ABFA8FB}" destId="{2F7A0140-BAAB-41E3-ABB4-75828BEE4226}" srcOrd="0" destOrd="0" presId="urn:microsoft.com/office/officeart/2005/8/layout/orgChart1"/>
    <dgm:cxn modelId="{46012810-7ACC-4F0C-B5B4-36CB41493694}" type="presParOf" srcId="{2F7A0140-BAAB-41E3-ABB4-75828BEE4226}" destId="{62E3C299-C574-4112-9D84-E50565F2CE89}" srcOrd="0" destOrd="0" presId="urn:microsoft.com/office/officeart/2005/8/layout/orgChart1"/>
    <dgm:cxn modelId="{1512E9D5-DACC-4D3A-ACEB-25B8A3DC2579}" type="presParOf" srcId="{2F7A0140-BAAB-41E3-ABB4-75828BEE4226}" destId="{4E4ED571-F696-46DE-9228-484A03ACA2A2}" srcOrd="1" destOrd="0" presId="urn:microsoft.com/office/officeart/2005/8/layout/orgChart1"/>
    <dgm:cxn modelId="{0BA3A70E-F8CA-4256-9777-35638830C341}" type="presParOf" srcId="{B8AACAAA-5114-48CA-A5CA-93B25ABFA8FB}" destId="{EC31DA62-244F-44D0-8DA0-2CC42E9BB254}" srcOrd="1" destOrd="0" presId="urn:microsoft.com/office/officeart/2005/8/layout/orgChart1"/>
    <dgm:cxn modelId="{5051859F-0B3E-4A75-85CE-A4DC213D1969}" type="presParOf" srcId="{B8AACAAA-5114-48CA-A5CA-93B25ABFA8FB}" destId="{7B4239B8-588C-4D08-8E94-26D24F606FF9}" srcOrd="2" destOrd="0" presId="urn:microsoft.com/office/officeart/2005/8/layout/orgChart1"/>
    <dgm:cxn modelId="{919542E3-F0C2-4259-A384-7FCA65C096D9}" type="presParOf" srcId="{2AD26073-D5D4-4F3C-9654-E20C1DA5DCB8}" destId="{E1CEB778-022F-40B5-B760-33AF761604CD}" srcOrd="4" destOrd="0" presId="urn:microsoft.com/office/officeart/2005/8/layout/orgChart1"/>
    <dgm:cxn modelId="{48EF3C06-A09E-48F9-9506-CBD47AF90BFB}" type="presParOf" srcId="{2AD26073-D5D4-4F3C-9654-E20C1DA5DCB8}" destId="{ABEE40A7-E125-4E94-BF3D-086AE23B6FEA}" srcOrd="5" destOrd="0" presId="urn:microsoft.com/office/officeart/2005/8/layout/orgChart1"/>
    <dgm:cxn modelId="{F278AA1A-4C09-4D3A-B9E2-22785141F211}" type="presParOf" srcId="{ABEE40A7-E125-4E94-BF3D-086AE23B6FEA}" destId="{FE3C0BA9-31EF-43AF-96E2-80BF9C99BF8E}" srcOrd="0" destOrd="0" presId="urn:microsoft.com/office/officeart/2005/8/layout/orgChart1"/>
    <dgm:cxn modelId="{6C97CD0D-8366-4BC5-8856-1AF6391D657F}" type="presParOf" srcId="{FE3C0BA9-31EF-43AF-96E2-80BF9C99BF8E}" destId="{713C4AE1-76D0-4AA8-97A2-D526185FFB7B}" srcOrd="0" destOrd="0" presId="urn:microsoft.com/office/officeart/2005/8/layout/orgChart1"/>
    <dgm:cxn modelId="{D2518031-D7BE-4589-AF2E-9679C46C375E}" type="presParOf" srcId="{FE3C0BA9-31EF-43AF-96E2-80BF9C99BF8E}" destId="{02EFBCDF-01EF-4813-A36B-D44F35A8278A}" srcOrd="1" destOrd="0" presId="urn:microsoft.com/office/officeart/2005/8/layout/orgChart1"/>
    <dgm:cxn modelId="{4734A25B-96CA-4546-B8C6-595BF8249ED9}" type="presParOf" srcId="{ABEE40A7-E125-4E94-BF3D-086AE23B6FEA}" destId="{433E8B57-5E33-466F-A541-2794DA7C5B73}" srcOrd="1" destOrd="0" presId="urn:microsoft.com/office/officeart/2005/8/layout/orgChart1"/>
    <dgm:cxn modelId="{C970A1C6-FB9A-4ED3-B598-5361B7B0F8FD}" type="presParOf" srcId="{ABEE40A7-E125-4E94-BF3D-086AE23B6FEA}" destId="{1FDC4281-2A16-468B-8E3C-A13FD0957EB8}" srcOrd="2" destOrd="0" presId="urn:microsoft.com/office/officeart/2005/8/layout/orgChart1"/>
    <dgm:cxn modelId="{F02CD179-EE1A-4E39-89DA-49DC30E4EF54}" type="presParOf" srcId="{2AD26073-D5D4-4F3C-9654-E20C1DA5DCB8}" destId="{4289DABA-DBA5-4976-AA78-4050C3A471DF}" srcOrd="6" destOrd="0" presId="urn:microsoft.com/office/officeart/2005/8/layout/orgChart1"/>
    <dgm:cxn modelId="{FE349690-CDE5-422E-AE8C-A81A381D4E02}" type="presParOf" srcId="{2AD26073-D5D4-4F3C-9654-E20C1DA5DCB8}" destId="{5504E7CD-5369-472A-AB54-ADD0ADBEF99B}" srcOrd="7" destOrd="0" presId="urn:microsoft.com/office/officeart/2005/8/layout/orgChart1"/>
    <dgm:cxn modelId="{9638D404-E287-4E42-BF6C-53498D9179BE}" type="presParOf" srcId="{5504E7CD-5369-472A-AB54-ADD0ADBEF99B}" destId="{742A1B74-E080-4BC2-ABC0-6D2FF0F6B1C6}" srcOrd="0" destOrd="0" presId="urn:microsoft.com/office/officeart/2005/8/layout/orgChart1"/>
    <dgm:cxn modelId="{800C8F30-2E1A-4639-AE66-7FB565D2FE0E}" type="presParOf" srcId="{742A1B74-E080-4BC2-ABC0-6D2FF0F6B1C6}" destId="{3D99B282-A75A-435E-B59B-BB02B05A3533}" srcOrd="0" destOrd="0" presId="urn:microsoft.com/office/officeart/2005/8/layout/orgChart1"/>
    <dgm:cxn modelId="{E7910385-69C0-410C-8836-90B673D0011E}" type="presParOf" srcId="{742A1B74-E080-4BC2-ABC0-6D2FF0F6B1C6}" destId="{2473868D-3B77-44FF-ADE8-2D0CAF3DA815}" srcOrd="1" destOrd="0" presId="urn:microsoft.com/office/officeart/2005/8/layout/orgChart1"/>
    <dgm:cxn modelId="{7A140713-3C81-40C4-92D9-B321D006F46C}" type="presParOf" srcId="{5504E7CD-5369-472A-AB54-ADD0ADBEF99B}" destId="{8646E734-BDCB-46DF-BDA7-B2052F85FE66}" srcOrd="1" destOrd="0" presId="urn:microsoft.com/office/officeart/2005/8/layout/orgChart1"/>
    <dgm:cxn modelId="{442A1A67-97E8-487E-8FEE-5F5AA366BA9C}" type="presParOf" srcId="{5504E7CD-5369-472A-AB54-ADD0ADBEF99B}" destId="{08C2B715-DAA3-4CD3-8C26-112C5C34B3F8}" srcOrd="2" destOrd="0" presId="urn:microsoft.com/office/officeart/2005/8/layout/orgChart1"/>
    <dgm:cxn modelId="{DEDC69B1-87C8-4A82-907E-5B34C1B00982}" type="presParOf" srcId="{2AD26073-D5D4-4F3C-9654-E20C1DA5DCB8}" destId="{194C388F-2B2B-4D7C-9846-8AEE6BF3BB47}" srcOrd="8" destOrd="0" presId="urn:microsoft.com/office/officeart/2005/8/layout/orgChart1"/>
    <dgm:cxn modelId="{D8C48E98-6D26-40AE-B63F-E0079265A18E}" type="presParOf" srcId="{2AD26073-D5D4-4F3C-9654-E20C1DA5DCB8}" destId="{DB023C5B-023F-4E80-9313-FD825E940BAE}" srcOrd="9" destOrd="0" presId="urn:microsoft.com/office/officeart/2005/8/layout/orgChart1"/>
    <dgm:cxn modelId="{66905F69-43B4-4767-8416-AEDD532F800B}" type="presParOf" srcId="{DB023C5B-023F-4E80-9313-FD825E940BAE}" destId="{1DB18CBF-875C-4554-AAFC-9327E5A76ADC}" srcOrd="0" destOrd="0" presId="urn:microsoft.com/office/officeart/2005/8/layout/orgChart1"/>
    <dgm:cxn modelId="{C911B9E3-8260-4C12-856C-AC73DF0D8490}" type="presParOf" srcId="{1DB18CBF-875C-4554-AAFC-9327E5A76ADC}" destId="{6B3561A1-F71D-4B15-B0FF-B96F3A903C02}" srcOrd="0" destOrd="0" presId="urn:microsoft.com/office/officeart/2005/8/layout/orgChart1"/>
    <dgm:cxn modelId="{FA565B01-2699-4784-B9C3-764423FE5A49}" type="presParOf" srcId="{1DB18CBF-875C-4554-AAFC-9327E5A76ADC}" destId="{925E0494-CA0D-4D6D-8BD8-E0FCF13CE180}" srcOrd="1" destOrd="0" presId="urn:microsoft.com/office/officeart/2005/8/layout/orgChart1"/>
    <dgm:cxn modelId="{9D9E575B-E51E-4916-A421-E6E0CC9B83BA}" type="presParOf" srcId="{DB023C5B-023F-4E80-9313-FD825E940BAE}" destId="{B635B77B-5A44-4082-97A4-FC2BFFDC93CD}" srcOrd="1" destOrd="0" presId="urn:microsoft.com/office/officeart/2005/8/layout/orgChart1"/>
    <dgm:cxn modelId="{C8437909-4651-4D81-A1EC-936A2B210F5D}" type="presParOf" srcId="{DB023C5B-023F-4E80-9313-FD825E940BAE}" destId="{16565975-B47D-4DEE-81B6-C853DC898622}" srcOrd="2" destOrd="0" presId="urn:microsoft.com/office/officeart/2005/8/layout/orgChart1"/>
    <dgm:cxn modelId="{6E53E78E-D214-4A87-A7D5-66F75B75FD75}" type="presParOf" srcId="{2AD26073-D5D4-4F3C-9654-E20C1DA5DCB8}" destId="{D0A0C702-7D49-4511-BC8E-BE25057BD10F}" srcOrd="10" destOrd="0" presId="urn:microsoft.com/office/officeart/2005/8/layout/orgChart1"/>
    <dgm:cxn modelId="{322BEA8A-14CA-4974-ABC8-8A1F3BCC1946}" type="presParOf" srcId="{2AD26073-D5D4-4F3C-9654-E20C1DA5DCB8}" destId="{7E0C0386-29D2-423D-A4EE-88548520E15D}" srcOrd="11" destOrd="0" presId="urn:microsoft.com/office/officeart/2005/8/layout/orgChart1"/>
    <dgm:cxn modelId="{A366CC42-0339-4B9B-A8F4-A9670A758857}" type="presParOf" srcId="{7E0C0386-29D2-423D-A4EE-88548520E15D}" destId="{C672F4DF-C921-4475-960E-65AF83934D37}" srcOrd="0" destOrd="0" presId="urn:microsoft.com/office/officeart/2005/8/layout/orgChart1"/>
    <dgm:cxn modelId="{7B214F86-8C93-40DC-BEA5-F35222C0E3C0}" type="presParOf" srcId="{C672F4DF-C921-4475-960E-65AF83934D37}" destId="{8E0AF37F-A370-49B9-A91B-F30860570B8C}" srcOrd="0" destOrd="0" presId="urn:microsoft.com/office/officeart/2005/8/layout/orgChart1"/>
    <dgm:cxn modelId="{E595A7AB-11B9-4B19-B205-0F52802ECBE5}" type="presParOf" srcId="{C672F4DF-C921-4475-960E-65AF83934D37}" destId="{C5107A41-1A50-4C36-9A2E-186A51C05010}" srcOrd="1" destOrd="0" presId="urn:microsoft.com/office/officeart/2005/8/layout/orgChart1"/>
    <dgm:cxn modelId="{A3FD58DF-73CA-42FE-9AF2-501A8F08CA1B}" type="presParOf" srcId="{7E0C0386-29D2-423D-A4EE-88548520E15D}" destId="{7D526161-2000-44BC-8A4A-B3F2A3D622E9}" srcOrd="1" destOrd="0" presId="urn:microsoft.com/office/officeart/2005/8/layout/orgChart1"/>
    <dgm:cxn modelId="{B43D81FF-96ED-42DC-A84D-6A4E88656B56}" type="presParOf" srcId="{7E0C0386-29D2-423D-A4EE-88548520E15D}" destId="{520E40A0-D50A-4BD0-9731-A5B3B958D11E}" srcOrd="2" destOrd="0" presId="urn:microsoft.com/office/officeart/2005/8/layout/orgChart1"/>
    <dgm:cxn modelId="{BDC9BDEB-C496-4325-9665-07DAB00E26C6}" type="presParOf" srcId="{2AD26073-D5D4-4F3C-9654-E20C1DA5DCB8}" destId="{2212D230-AEAA-4035-9714-A06C6EDB1D09}" srcOrd="12" destOrd="0" presId="urn:microsoft.com/office/officeart/2005/8/layout/orgChart1"/>
    <dgm:cxn modelId="{3B1EEBDF-57C4-4B51-8B91-6F43E896D34D}" type="presParOf" srcId="{2AD26073-D5D4-4F3C-9654-E20C1DA5DCB8}" destId="{494DE3B3-FADF-4C14-A750-2E5E160E747A}" srcOrd="13" destOrd="0" presId="urn:microsoft.com/office/officeart/2005/8/layout/orgChart1"/>
    <dgm:cxn modelId="{6889A382-F78B-42C6-9427-340271216ECC}" type="presParOf" srcId="{494DE3B3-FADF-4C14-A750-2E5E160E747A}" destId="{41488F1E-6806-49B4-93AC-03B448FD717A}" srcOrd="0" destOrd="0" presId="urn:microsoft.com/office/officeart/2005/8/layout/orgChart1"/>
    <dgm:cxn modelId="{9711D16E-8984-4B42-927E-C6C1E4AD496B}" type="presParOf" srcId="{41488F1E-6806-49B4-93AC-03B448FD717A}" destId="{FCFD60AA-9122-4BBE-B862-2863B6FA984F}" srcOrd="0" destOrd="0" presId="urn:microsoft.com/office/officeart/2005/8/layout/orgChart1"/>
    <dgm:cxn modelId="{E33F8849-B387-4394-B6AF-DB07F06BF1FC}" type="presParOf" srcId="{41488F1E-6806-49B4-93AC-03B448FD717A}" destId="{18AE466F-1DB9-48EE-B74E-42868C8EDFB1}" srcOrd="1" destOrd="0" presId="urn:microsoft.com/office/officeart/2005/8/layout/orgChart1"/>
    <dgm:cxn modelId="{C262B6C0-68E7-46E0-9CDA-C8F03C71E075}" type="presParOf" srcId="{494DE3B3-FADF-4C14-A750-2E5E160E747A}" destId="{215AA79E-DD1E-4568-A496-8F80A114A9CA}" srcOrd="1" destOrd="0" presId="urn:microsoft.com/office/officeart/2005/8/layout/orgChart1"/>
    <dgm:cxn modelId="{FC0E7A70-D0B0-4B86-A1DC-A2D683E3A9D7}" type="presParOf" srcId="{494DE3B3-FADF-4C14-A750-2E5E160E747A}" destId="{57CAE712-08CD-4EEF-84C0-505F030A9220}" srcOrd="2" destOrd="0" presId="urn:microsoft.com/office/officeart/2005/8/layout/orgChart1"/>
    <dgm:cxn modelId="{34E454F7-2B39-40EA-B306-6CC16DE223BF}" type="presParOf" srcId="{2AD26073-D5D4-4F3C-9654-E20C1DA5DCB8}" destId="{802196AD-031F-4056-AE95-D89B152858B4}" srcOrd="14" destOrd="0" presId="urn:microsoft.com/office/officeart/2005/8/layout/orgChart1"/>
    <dgm:cxn modelId="{15C69BCB-89F3-4226-ADFC-D9AAD177A06E}" type="presParOf" srcId="{2AD26073-D5D4-4F3C-9654-E20C1DA5DCB8}" destId="{9D456245-14DD-4398-BE86-6F5EC022E782}" srcOrd="15" destOrd="0" presId="urn:microsoft.com/office/officeart/2005/8/layout/orgChart1"/>
    <dgm:cxn modelId="{ED705CAD-A59E-4351-90E4-1573275AFC2E}" type="presParOf" srcId="{9D456245-14DD-4398-BE86-6F5EC022E782}" destId="{298103A1-8F80-49AA-8FEE-FE8B8BADF15A}" srcOrd="0" destOrd="0" presId="urn:microsoft.com/office/officeart/2005/8/layout/orgChart1"/>
    <dgm:cxn modelId="{280FE663-CE97-4258-9451-A913103E5CE8}" type="presParOf" srcId="{298103A1-8F80-49AA-8FEE-FE8B8BADF15A}" destId="{CD0505EE-CAA5-4F5A-9B02-8C55213FA5D7}" srcOrd="0" destOrd="0" presId="urn:microsoft.com/office/officeart/2005/8/layout/orgChart1"/>
    <dgm:cxn modelId="{6789EE71-6079-491A-AF36-1484B27C1726}" type="presParOf" srcId="{298103A1-8F80-49AA-8FEE-FE8B8BADF15A}" destId="{71FE8136-7D1C-4C3D-8955-08D44B8F0D14}" srcOrd="1" destOrd="0" presId="urn:microsoft.com/office/officeart/2005/8/layout/orgChart1"/>
    <dgm:cxn modelId="{EE100F94-6EAD-4492-B208-CC8A430955B9}" type="presParOf" srcId="{9D456245-14DD-4398-BE86-6F5EC022E782}" destId="{38355537-BA0A-4A3F-A5FD-DB70F98680C2}" srcOrd="1" destOrd="0" presId="urn:microsoft.com/office/officeart/2005/8/layout/orgChart1"/>
    <dgm:cxn modelId="{F33D0A1C-9828-4752-A103-48B0757E05E2}" type="presParOf" srcId="{9D456245-14DD-4398-BE86-6F5EC022E782}" destId="{0EDB921C-991B-4FC3-B678-7434C710300E}" srcOrd="2" destOrd="0" presId="urn:microsoft.com/office/officeart/2005/8/layout/orgChart1"/>
    <dgm:cxn modelId="{AF95267C-655E-4E9C-9D02-00A723BACF42}" type="presParOf" srcId="{2AD26073-D5D4-4F3C-9654-E20C1DA5DCB8}" destId="{FA9BB264-94D7-4FEC-9711-1C2D2DC8B49D}" srcOrd="16" destOrd="0" presId="urn:microsoft.com/office/officeart/2005/8/layout/orgChart1"/>
    <dgm:cxn modelId="{3B456F9E-0807-474E-85FD-C9BD17010FFC}" type="presParOf" srcId="{2AD26073-D5D4-4F3C-9654-E20C1DA5DCB8}" destId="{8E830BC9-41FD-4077-94A4-24BA1778D98C}" srcOrd="17" destOrd="0" presId="urn:microsoft.com/office/officeart/2005/8/layout/orgChart1"/>
    <dgm:cxn modelId="{0D46E49B-EE7F-42EE-8CFA-B8692A6B621B}" type="presParOf" srcId="{8E830BC9-41FD-4077-94A4-24BA1778D98C}" destId="{F3A58310-AB63-4244-83A4-8FE991A6CBD5}" srcOrd="0" destOrd="0" presId="urn:microsoft.com/office/officeart/2005/8/layout/orgChart1"/>
    <dgm:cxn modelId="{0AF9D18E-B972-4D7A-8011-9BF4A0294800}" type="presParOf" srcId="{F3A58310-AB63-4244-83A4-8FE991A6CBD5}" destId="{7ABC2C30-9D36-483F-A0B2-B5856223C177}" srcOrd="0" destOrd="0" presId="urn:microsoft.com/office/officeart/2005/8/layout/orgChart1"/>
    <dgm:cxn modelId="{3DAEA095-1858-4FBA-8094-553EBCF053C8}" type="presParOf" srcId="{F3A58310-AB63-4244-83A4-8FE991A6CBD5}" destId="{0FB6D8D3-BDE1-4F0D-BC84-986E75A45329}" srcOrd="1" destOrd="0" presId="urn:microsoft.com/office/officeart/2005/8/layout/orgChart1"/>
    <dgm:cxn modelId="{3CA1F8EF-9F04-48AE-9286-41801BC66016}" type="presParOf" srcId="{8E830BC9-41FD-4077-94A4-24BA1778D98C}" destId="{155D6AF1-CEB6-49C1-B1A0-3CA208A43832}" srcOrd="1" destOrd="0" presId="urn:microsoft.com/office/officeart/2005/8/layout/orgChart1"/>
    <dgm:cxn modelId="{5DFC0970-8AD4-4CC2-81E3-17776E9F7498}" type="presParOf" srcId="{8E830BC9-41FD-4077-94A4-24BA1778D98C}" destId="{D87DDC96-C1A1-4281-BCE1-60690A52F86C}" srcOrd="2" destOrd="0" presId="urn:microsoft.com/office/officeart/2005/8/layout/orgChart1"/>
    <dgm:cxn modelId="{334CF1F3-9675-4B3B-BC03-7A2FBA60ED10}" type="presParOf" srcId="{2AD26073-D5D4-4F3C-9654-E20C1DA5DCB8}" destId="{3E5F0EFF-48EA-4851-AF9D-46ED426727C5}" srcOrd="18" destOrd="0" presId="urn:microsoft.com/office/officeart/2005/8/layout/orgChart1"/>
    <dgm:cxn modelId="{2FDC88BC-E515-4461-A7E3-52149A24FCC2}" type="presParOf" srcId="{2AD26073-D5D4-4F3C-9654-E20C1DA5DCB8}" destId="{8160D815-959A-4AA2-8D2D-5FCF937130FB}" srcOrd="19" destOrd="0" presId="urn:microsoft.com/office/officeart/2005/8/layout/orgChart1"/>
    <dgm:cxn modelId="{1E3A38F0-3B4F-446C-B004-4C3800EAAB96}" type="presParOf" srcId="{8160D815-959A-4AA2-8D2D-5FCF937130FB}" destId="{C20C9B99-AA70-4D76-B64F-21488D9A595A}" srcOrd="0" destOrd="0" presId="urn:microsoft.com/office/officeart/2005/8/layout/orgChart1"/>
    <dgm:cxn modelId="{DE4592E4-0684-4A2F-88BC-D4F30139875C}" type="presParOf" srcId="{C20C9B99-AA70-4D76-B64F-21488D9A595A}" destId="{7E8B2647-5552-4D90-9875-E7B30FDE21FB}" srcOrd="0" destOrd="0" presId="urn:microsoft.com/office/officeart/2005/8/layout/orgChart1"/>
    <dgm:cxn modelId="{3B66CF60-B8A5-4EB9-B4CA-165FA4B9E03B}" type="presParOf" srcId="{C20C9B99-AA70-4D76-B64F-21488D9A595A}" destId="{9E76A905-1EF4-4068-A4AF-C126EF36B7D5}" srcOrd="1" destOrd="0" presId="urn:microsoft.com/office/officeart/2005/8/layout/orgChart1"/>
    <dgm:cxn modelId="{B622BEA9-8D2D-4AB9-8C1A-32FBF74657BB}" type="presParOf" srcId="{8160D815-959A-4AA2-8D2D-5FCF937130FB}" destId="{1E578941-1D92-41AA-B652-029A69AD8C90}" srcOrd="1" destOrd="0" presId="urn:microsoft.com/office/officeart/2005/8/layout/orgChart1"/>
    <dgm:cxn modelId="{91030626-C731-4F44-BB21-9C675B66A905}" type="presParOf" srcId="{8160D815-959A-4AA2-8D2D-5FCF937130FB}" destId="{EE1A6CCB-5284-499F-BDBE-077F7722B774}" srcOrd="2" destOrd="0" presId="urn:microsoft.com/office/officeart/2005/8/layout/orgChart1"/>
    <dgm:cxn modelId="{6838DFF1-F877-4E54-90BB-FC11FA6082CB}" type="presParOf" srcId="{2AD26073-D5D4-4F3C-9654-E20C1DA5DCB8}" destId="{15FA1CA2-33F3-4FFF-A444-766A7A95EED8}" srcOrd="20" destOrd="0" presId="urn:microsoft.com/office/officeart/2005/8/layout/orgChart1"/>
    <dgm:cxn modelId="{860E409F-52D0-42D6-954A-5C8A4A64D43C}" type="presParOf" srcId="{2AD26073-D5D4-4F3C-9654-E20C1DA5DCB8}" destId="{98D06DCE-5CC8-46C9-A76F-B2B6202E71D6}" srcOrd="21" destOrd="0" presId="urn:microsoft.com/office/officeart/2005/8/layout/orgChart1"/>
    <dgm:cxn modelId="{C763E564-F45B-475B-BFFA-352E44972E00}" type="presParOf" srcId="{98D06DCE-5CC8-46C9-A76F-B2B6202E71D6}" destId="{D41B6FB8-DE2D-4744-8635-96E5D037F2E5}" srcOrd="0" destOrd="0" presId="urn:microsoft.com/office/officeart/2005/8/layout/orgChart1"/>
    <dgm:cxn modelId="{D5C5E790-9FC5-47CE-82B2-C4C175FC84FA}" type="presParOf" srcId="{D41B6FB8-DE2D-4744-8635-96E5D037F2E5}" destId="{7FF0D4A6-B867-47AE-8750-64BC9CF92382}" srcOrd="0" destOrd="0" presId="urn:microsoft.com/office/officeart/2005/8/layout/orgChart1"/>
    <dgm:cxn modelId="{29D93D9A-0B5D-46C4-BDF5-E3D58B6CFAFC}" type="presParOf" srcId="{D41B6FB8-DE2D-4744-8635-96E5D037F2E5}" destId="{D0AB5473-3DF0-40BF-98DD-E84DBAD2DD04}" srcOrd="1" destOrd="0" presId="urn:microsoft.com/office/officeart/2005/8/layout/orgChart1"/>
    <dgm:cxn modelId="{0EF52139-B60E-437D-9334-82E84A1C9B6D}" type="presParOf" srcId="{98D06DCE-5CC8-46C9-A76F-B2B6202E71D6}" destId="{998AA6B5-AA18-4FF5-96A5-A67DC17523AA}" srcOrd="1" destOrd="0" presId="urn:microsoft.com/office/officeart/2005/8/layout/orgChart1"/>
    <dgm:cxn modelId="{DF1ABE22-32C5-4F45-A4D5-B2424A4439FC}" type="presParOf" srcId="{98D06DCE-5CC8-46C9-A76F-B2B6202E71D6}" destId="{539106FE-D4C9-475D-9E0F-05C1813D33DA}" srcOrd="2" destOrd="0" presId="urn:microsoft.com/office/officeart/2005/8/layout/orgChart1"/>
    <dgm:cxn modelId="{EA0A1553-1DC7-4176-B76E-0A583577CB5D}" type="presParOf" srcId="{2AD26073-D5D4-4F3C-9654-E20C1DA5DCB8}" destId="{CE88545A-CB4B-4F4A-AC54-C9D59303A564}" srcOrd="22" destOrd="0" presId="urn:microsoft.com/office/officeart/2005/8/layout/orgChart1"/>
    <dgm:cxn modelId="{D9C32FE4-1551-4DFC-BF46-2FCD0176D9E6}" type="presParOf" srcId="{2AD26073-D5D4-4F3C-9654-E20C1DA5DCB8}" destId="{02B078D2-F053-4B1A-A98E-93191A68052B}" srcOrd="23" destOrd="0" presId="urn:microsoft.com/office/officeart/2005/8/layout/orgChart1"/>
    <dgm:cxn modelId="{1225E5C6-479F-4339-8514-6FFB6D4526F5}" type="presParOf" srcId="{02B078D2-F053-4B1A-A98E-93191A68052B}" destId="{B4DB53F6-EFC7-491A-AC71-7C29E92A17BE}" srcOrd="0" destOrd="0" presId="urn:microsoft.com/office/officeart/2005/8/layout/orgChart1"/>
    <dgm:cxn modelId="{6C6DD457-9511-4B04-B3FE-C68F97645E18}" type="presParOf" srcId="{B4DB53F6-EFC7-491A-AC71-7C29E92A17BE}" destId="{0971B92C-AFEE-42F2-9EA8-A47477FCE85F}" srcOrd="0" destOrd="0" presId="urn:microsoft.com/office/officeart/2005/8/layout/orgChart1"/>
    <dgm:cxn modelId="{41A94656-DA63-4FFC-96E7-17F7908A9326}" type="presParOf" srcId="{B4DB53F6-EFC7-491A-AC71-7C29E92A17BE}" destId="{9B674DD8-6CE8-4AC1-AEA9-64F39EF9F85D}" srcOrd="1" destOrd="0" presId="urn:microsoft.com/office/officeart/2005/8/layout/orgChart1"/>
    <dgm:cxn modelId="{AAEF092B-4939-4485-81D1-F1E4025626E3}" type="presParOf" srcId="{02B078D2-F053-4B1A-A98E-93191A68052B}" destId="{DDF4F834-29CB-4A67-AE89-9F0501F20333}" srcOrd="1" destOrd="0" presId="urn:microsoft.com/office/officeart/2005/8/layout/orgChart1"/>
    <dgm:cxn modelId="{E9B6A5A4-FD14-471F-B817-99EC46730C28}" type="presParOf" srcId="{02B078D2-F053-4B1A-A98E-93191A68052B}" destId="{164EC5DF-BB2B-4506-9983-D1C5908FA7BB}" srcOrd="2" destOrd="0" presId="urn:microsoft.com/office/officeart/2005/8/layout/orgChart1"/>
    <dgm:cxn modelId="{233EB800-F785-4637-BF0B-031EBA9D8CCC}" type="presParOf" srcId="{2AD26073-D5D4-4F3C-9654-E20C1DA5DCB8}" destId="{32F17607-EBCE-462A-9147-01E3BDF69FE7}" srcOrd="24" destOrd="0" presId="urn:microsoft.com/office/officeart/2005/8/layout/orgChart1"/>
    <dgm:cxn modelId="{F1A9B842-284F-48FF-8868-BF13C8060270}" type="presParOf" srcId="{2AD26073-D5D4-4F3C-9654-E20C1DA5DCB8}" destId="{C01D5D4A-6293-4D5A-B682-4D00C6B52F77}" srcOrd="25" destOrd="0" presId="urn:microsoft.com/office/officeart/2005/8/layout/orgChart1"/>
    <dgm:cxn modelId="{BDC2803F-A7F2-47FD-ABC5-1EC81B83283A}" type="presParOf" srcId="{C01D5D4A-6293-4D5A-B682-4D00C6B52F77}" destId="{72899BAC-B4BA-41A9-B111-31C3FA4DE648}" srcOrd="0" destOrd="0" presId="urn:microsoft.com/office/officeart/2005/8/layout/orgChart1"/>
    <dgm:cxn modelId="{81E23428-9652-4754-A5DF-384245DA745B}" type="presParOf" srcId="{72899BAC-B4BA-41A9-B111-31C3FA4DE648}" destId="{C96610C7-1706-4B38-9203-B83BFD91287A}" srcOrd="0" destOrd="0" presId="urn:microsoft.com/office/officeart/2005/8/layout/orgChart1"/>
    <dgm:cxn modelId="{77857C6B-FCB8-4579-89C1-1A28C9838A91}" type="presParOf" srcId="{72899BAC-B4BA-41A9-B111-31C3FA4DE648}" destId="{E26E305B-2A05-404A-A45B-738F3B50C8A1}" srcOrd="1" destOrd="0" presId="urn:microsoft.com/office/officeart/2005/8/layout/orgChart1"/>
    <dgm:cxn modelId="{2CD8BA17-26FC-4890-9113-F3667B6A40D2}" type="presParOf" srcId="{C01D5D4A-6293-4D5A-B682-4D00C6B52F77}" destId="{FE805048-0488-44C1-A0E2-B30DD7B379CE}" srcOrd="1" destOrd="0" presId="urn:microsoft.com/office/officeart/2005/8/layout/orgChart1"/>
    <dgm:cxn modelId="{C672DEDA-A4D1-4514-9DAD-A5BF5E10E2AB}" type="presParOf" srcId="{C01D5D4A-6293-4D5A-B682-4D00C6B52F77}" destId="{172A0113-9110-4364-99F9-0F915DBF4A19}" srcOrd="2" destOrd="0" presId="urn:microsoft.com/office/officeart/2005/8/layout/orgChart1"/>
    <dgm:cxn modelId="{8DCDC7C8-8A33-4524-8276-1AD431CB5665}" type="presParOf" srcId="{2AD26073-D5D4-4F3C-9654-E20C1DA5DCB8}" destId="{8FC927EA-8826-4071-AE8B-9CDCE3D3E758}" srcOrd="26" destOrd="0" presId="urn:microsoft.com/office/officeart/2005/8/layout/orgChart1"/>
    <dgm:cxn modelId="{A906EC72-1E5F-44CF-942F-61F994E5132D}" type="presParOf" srcId="{2AD26073-D5D4-4F3C-9654-E20C1DA5DCB8}" destId="{ADEC910F-3481-4F53-870B-74907BE35D5E}" srcOrd="27" destOrd="0" presId="urn:microsoft.com/office/officeart/2005/8/layout/orgChart1"/>
    <dgm:cxn modelId="{C0CBE636-D653-497B-BB64-B687F8B6E819}" type="presParOf" srcId="{ADEC910F-3481-4F53-870B-74907BE35D5E}" destId="{63FBFAF3-B2BF-4E65-BF2D-D800E0FE2F6B}" srcOrd="0" destOrd="0" presId="urn:microsoft.com/office/officeart/2005/8/layout/orgChart1"/>
    <dgm:cxn modelId="{0B4D4026-9B2C-4632-9F6B-66E88D6B7C86}" type="presParOf" srcId="{63FBFAF3-B2BF-4E65-BF2D-D800E0FE2F6B}" destId="{043B9413-9345-498F-B6B9-882E3449EA74}" srcOrd="0" destOrd="0" presId="urn:microsoft.com/office/officeart/2005/8/layout/orgChart1"/>
    <dgm:cxn modelId="{DE459ACD-7C6E-43FA-AB4D-A8D718890F94}" type="presParOf" srcId="{63FBFAF3-B2BF-4E65-BF2D-D800E0FE2F6B}" destId="{7CF255A0-236D-4925-B7B8-60A808EBCB94}" srcOrd="1" destOrd="0" presId="urn:microsoft.com/office/officeart/2005/8/layout/orgChart1"/>
    <dgm:cxn modelId="{A5634379-92FC-49FA-8FE0-8981CAB31598}" type="presParOf" srcId="{ADEC910F-3481-4F53-870B-74907BE35D5E}" destId="{AF68CBEB-9711-45A5-81F8-F2CDB1E0E25B}" srcOrd="1" destOrd="0" presId="urn:microsoft.com/office/officeart/2005/8/layout/orgChart1"/>
    <dgm:cxn modelId="{955CC311-97F8-4C11-8B48-97A1A7105CFA}" type="presParOf" srcId="{ADEC910F-3481-4F53-870B-74907BE35D5E}" destId="{2AA81255-DD52-4F83-A576-3B4C809D3827}" srcOrd="2" destOrd="0" presId="urn:microsoft.com/office/officeart/2005/8/layout/orgChart1"/>
    <dgm:cxn modelId="{BC351670-D645-42E2-A6AC-23A25110F2C1}" type="presParOf" srcId="{CBDC1A00-C7E0-48EA-B1EF-4B4FFE473CD1}" destId="{BAAAB843-99F9-4087-B7B6-66C5201C09C0}" srcOrd="2" destOrd="0" presId="urn:microsoft.com/office/officeart/2005/8/layout/orgChart1"/>
    <dgm:cxn modelId="{9E205361-9989-41C0-9B23-4BDC08C67BF3}" type="presParOf" srcId="{FC021FB4-CDB0-4665-86DD-00A144805A49}" destId="{EFB75F20-A92D-442F-A421-7D7746EBB24C}" srcOrd="2" destOrd="0" presId="urn:microsoft.com/office/officeart/2005/8/layout/orgChart1"/>
    <dgm:cxn modelId="{8E36F2F0-78B5-4C4C-B082-03FB0EBCCEF6}" type="presParOf" srcId="{BA957287-A841-466C-9AB9-5C028B34B2AC}" destId="{F552BACA-144E-4A77-B4BF-39060EC20CF4}" srcOrd="2" destOrd="0" presId="urn:microsoft.com/office/officeart/2005/8/layout/orgChart1"/>
    <dgm:cxn modelId="{C61DC135-C9FA-4296-B7AD-3B7CA312007F}" type="presParOf" srcId="{BA957287-A841-466C-9AB9-5C028B34B2AC}" destId="{BB724730-BD5B-4A8C-9F08-2517B30A8211}" srcOrd="3" destOrd="0" presId="urn:microsoft.com/office/officeart/2005/8/layout/orgChart1"/>
    <dgm:cxn modelId="{EA78BAD1-EF21-4722-980C-FB334051815F}" type="presParOf" srcId="{BB724730-BD5B-4A8C-9F08-2517B30A8211}" destId="{88361D9D-0637-4700-82BD-836D4063AAF6}" srcOrd="0" destOrd="0" presId="urn:microsoft.com/office/officeart/2005/8/layout/orgChart1"/>
    <dgm:cxn modelId="{E58BF62F-2C9D-4230-94D6-D6202D21AA0D}" type="presParOf" srcId="{88361D9D-0637-4700-82BD-836D4063AAF6}" destId="{0D5EC2BE-FEF2-41E4-82C5-C1FB0974653D}" srcOrd="0" destOrd="0" presId="urn:microsoft.com/office/officeart/2005/8/layout/orgChart1"/>
    <dgm:cxn modelId="{80C69922-DD40-4A4A-8266-208AEEA21FAF}" type="presParOf" srcId="{88361D9D-0637-4700-82BD-836D4063AAF6}" destId="{536747B1-3D65-4ACB-8FD6-740E80E813AE}" srcOrd="1" destOrd="0" presId="urn:microsoft.com/office/officeart/2005/8/layout/orgChart1"/>
    <dgm:cxn modelId="{FD919815-F2BE-459F-AD8E-02D3BDD1514A}" type="presParOf" srcId="{BB724730-BD5B-4A8C-9F08-2517B30A8211}" destId="{B075EE5F-79BA-427A-B84E-EDB85E940F9F}" srcOrd="1" destOrd="0" presId="urn:microsoft.com/office/officeart/2005/8/layout/orgChart1"/>
    <dgm:cxn modelId="{A1C7A709-AA1A-4AAB-B925-1783C20F2C93}" type="presParOf" srcId="{B075EE5F-79BA-427A-B84E-EDB85E940F9F}" destId="{48FCFBE9-6559-46B3-9B5D-5E0549B4A341}" srcOrd="0" destOrd="0" presId="urn:microsoft.com/office/officeart/2005/8/layout/orgChart1"/>
    <dgm:cxn modelId="{7EACCC37-DB28-482E-9C5C-BF5CA27180BD}" type="presParOf" srcId="{B075EE5F-79BA-427A-B84E-EDB85E940F9F}" destId="{45E25615-6ED4-4761-AE46-D1B4837F917C}" srcOrd="1" destOrd="0" presId="urn:microsoft.com/office/officeart/2005/8/layout/orgChart1"/>
    <dgm:cxn modelId="{5F4DD96D-6239-489E-898E-07F8E72EC294}" type="presParOf" srcId="{45E25615-6ED4-4761-AE46-D1B4837F917C}" destId="{806BD09A-B233-4B83-83E8-D6D738B808AB}" srcOrd="0" destOrd="0" presId="urn:microsoft.com/office/officeart/2005/8/layout/orgChart1"/>
    <dgm:cxn modelId="{C265E66B-BB19-45B9-B1F5-BF85DC99C23F}" type="presParOf" srcId="{806BD09A-B233-4B83-83E8-D6D738B808AB}" destId="{BF71304B-2BB3-48AF-92DE-CBC39BDCFEAA}" srcOrd="0" destOrd="0" presId="urn:microsoft.com/office/officeart/2005/8/layout/orgChart1"/>
    <dgm:cxn modelId="{875629AD-7A32-4220-88DD-30A259519A72}" type="presParOf" srcId="{806BD09A-B233-4B83-83E8-D6D738B808AB}" destId="{27148C9D-1BD6-49EE-B9D7-2030DF1BE379}" srcOrd="1" destOrd="0" presId="urn:microsoft.com/office/officeart/2005/8/layout/orgChart1"/>
    <dgm:cxn modelId="{541ECC0F-FF49-4401-9200-044039636B67}" type="presParOf" srcId="{45E25615-6ED4-4761-AE46-D1B4837F917C}" destId="{2ACCDAC6-8363-40D7-BA84-D2D46B2057C8}" srcOrd="1" destOrd="0" presId="urn:microsoft.com/office/officeart/2005/8/layout/orgChart1"/>
    <dgm:cxn modelId="{8125F7CC-1063-4D46-8C10-661E5B37D915}" type="presParOf" srcId="{45E25615-6ED4-4761-AE46-D1B4837F917C}" destId="{0C026531-3202-4548-B65A-4FA0949CE03B}" srcOrd="2" destOrd="0" presId="urn:microsoft.com/office/officeart/2005/8/layout/orgChart1"/>
    <dgm:cxn modelId="{310904DF-5CD2-43C3-A478-A7FCCAD3D739}" type="presParOf" srcId="{B075EE5F-79BA-427A-B84E-EDB85E940F9F}" destId="{F6ACDF31-FD2C-42DB-AC70-A57B4E5F2B39}" srcOrd="2" destOrd="0" presId="urn:microsoft.com/office/officeart/2005/8/layout/orgChart1"/>
    <dgm:cxn modelId="{E94AA269-C321-4976-9F30-D831B1EE2535}" type="presParOf" srcId="{B075EE5F-79BA-427A-B84E-EDB85E940F9F}" destId="{D37758A9-1C19-4530-8C56-CF3A1C796A59}" srcOrd="3" destOrd="0" presId="urn:microsoft.com/office/officeart/2005/8/layout/orgChart1"/>
    <dgm:cxn modelId="{C1F92D34-42FA-47E7-A508-A1CA01A78721}" type="presParOf" srcId="{D37758A9-1C19-4530-8C56-CF3A1C796A59}" destId="{9A336B48-4583-4EF8-9948-4012FF2300D3}" srcOrd="0" destOrd="0" presId="urn:microsoft.com/office/officeart/2005/8/layout/orgChart1"/>
    <dgm:cxn modelId="{BA87F5C9-678D-4AEE-8014-5781EEFD8CDD}" type="presParOf" srcId="{9A336B48-4583-4EF8-9948-4012FF2300D3}" destId="{04B23964-63DA-474C-93F5-2FEDFD72B5CC}" srcOrd="0" destOrd="0" presId="urn:microsoft.com/office/officeart/2005/8/layout/orgChart1"/>
    <dgm:cxn modelId="{8254B1BE-12D0-42A3-802C-EEE9246325FB}" type="presParOf" srcId="{9A336B48-4583-4EF8-9948-4012FF2300D3}" destId="{08660F73-E377-490C-9D85-22A1CBBA94C5}" srcOrd="1" destOrd="0" presId="urn:microsoft.com/office/officeart/2005/8/layout/orgChart1"/>
    <dgm:cxn modelId="{3BFBC89C-BF7A-4EB3-A712-88DFED362175}" type="presParOf" srcId="{D37758A9-1C19-4530-8C56-CF3A1C796A59}" destId="{32C247FC-BEA2-40AD-87FF-D8E9E6300DAC}" srcOrd="1" destOrd="0" presId="urn:microsoft.com/office/officeart/2005/8/layout/orgChart1"/>
    <dgm:cxn modelId="{0890013F-9328-44CC-9D6C-38E32FBA2BE2}" type="presParOf" srcId="{D37758A9-1C19-4530-8C56-CF3A1C796A59}" destId="{487283EB-4372-4FD3-9C1D-2BFF52F3667D}" srcOrd="2" destOrd="0" presId="urn:microsoft.com/office/officeart/2005/8/layout/orgChart1"/>
    <dgm:cxn modelId="{41B24823-BBA3-489D-B953-7DE72BCC7C7D}" type="presParOf" srcId="{B075EE5F-79BA-427A-B84E-EDB85E940F9F}" destId="{CF0B4A8B-29FA-4D86-B628-1A2AA88E0D01}" srcOrd="4" destOrd="0" presId="urn:microsoft.com/office/officeart/2005/8/layout/orgChart1"/>
    <dgm:cxn modelId="{F077927F-6718-4181-8348-9831C80B56E5}" type="presParOf" srcId="{B075EE5F-79BA-427A-B84E-EDB85E940F9F}" destId="{701F7F78-C495-482F-B4BF-E1FD7D61D5E3}" srcOrd="5" destOrd="0" presId="urn:microsoft.com/office/officeart/2005/8/layout/orgChart1"/>
    <dgm:cxn modelId="{04C779F1-2D62-4FF3-A47D-AAA026C3747A}" type="presParOf" srcId="{701F7F78-C495-482F-B4BF-E1FD7D61D5E3}" destId="{D2AADB00-3555-4793-B13B-8F37B48920B8}" srcOrd="0" destOrd="0" presId="urn:microsoft.com/office/officeart/2005/8/layout/orgChart1"/>
    <dgm:cxn modelId="{BF6A3102-9E73-41A3-BA51-2136EA768EAD}" type="presParOf" srcId="{D2AADB00-3555-4793-B13B-8F37B48920B8}" destId="{FE10D08B-3701-47AE-BE1B-A86FAAAD6062}" srcOrd="0" destOrd="0" presId="urn:microsoft.com/office/officeart/2005/8/layout/orgChart1"/>
    <dgm:cxn modelId="{116C01DA-665E-4234-AFF7-7A736428D851}" type="presParOf" srcId="{D2AADB00-3555-4793-B13B-8F37B48920B8}" destId="{145CFB3B-C265-4A98-8320-E6C44E8D1868}" srcOrd="1" destOrd="0" presId="urn:microsoft.com/office/officeart/2005/8/layout/orgChart1"/>
    <dgm:cxn modelId="{BE93CC94-7767-467A-929E-E355FDB2B54C}" type="presParOf" srcId="{701F7F78-C495-482F-B4BF-E1FD7D61D5E3}" destId="{4419C0BC-A2CA-4F3F-93F2-57B5EFC2E951}" srcOrd="1" destOrd="0" presId="urn:microsoft.com/office/officeart/2005/8/layout/orgChart1"/>
    <dgm:cxn modelId="{2C60737D-6AFD-4E49-8C11-B33E1C2BBF27}" type="presParOf" srcId="{701F7F78-C495-482F-B4BF-E1FD7D61D5E3}" destId="{34F419CB-2982-4A9A-9B63-5EECA60EB7FB}" srcOrd="2" destOrd="0" presId="urn:microsoft.com/office/officeart/2005/8/layout/orgChart1"/>
    <dgm:cxn modelId="{2BB6B0C6-56B7-496D-B8CB-17156681A60D}" type="presParOf" srcId="{B075EE5F-79BA-427A-B84E-EDB85E940F9F}" destId="{4E2353F4-443C-43C6-BCF0-E29B827B5F73}" srcOrd="6" destOrd="0" presId="urn:microsoft.com/office/officeart/2005/8/layout/orgChart1"/>
    <dgm:cxn modelId="{D9FC0058-B2B6-4820-AC9D-2A997DA7734D}" type="presParOf" srcId="{B075EE5F-79BA-427A-B84E-EDB85E940F9F}" destId="{624EA91C-2C07-4B27-97B3-CB3ACFF09FFD}" srcOrd="7" destOrd="0" presId="urn:microsoft.com/office/officeart/2005/8/layout/orgChart1"/>
    <dgm:cxn modelId="{6F0A487E-7DF7-40C6-B359-C2FDFE4D39AB}" type="presParOf" srcId="{624EA91C-2C07-4B27-97B3-CB3ACFF09FFD}" destId="{FC2C334E-E05C-42E9-930A-79E072D6DFA0}" srcOrd="0" destOrd="0" presId="urn:microsoft.com/office/officeart/2005/8/layout/orgChart1"/>
    <dgm:cxn modelId="{EC3E6200-5AC0-4C23-83FC-9F270E707E03}" type="presParOf" srcId="{FC2C334E-E05C-42E9-930A-79E072D6DFA0}" destId="{E2DE7BF1-688F-411F-82FA-1280B371D86C}" srcOrd="0" destOrd="0" presId="urn:microsoft.com/office/officeart/2005/8/layout/orgChart1"/>
    <dgm:cxn modelId="{4525C741-D0C3-42E5-A5B5-DC43CF4A52E3}" type="presParOf" srcId="{FC2C334E-E05C-42E9-930A-79E072D6DFA0}" destId="{905B78AB-85F0-4670-87A2-1AD2C91155F0}" srcOrd="1" destOrd="0" presId="urn:microsoft.com/office/officeart/2005/8/layout/orgChart1"/>
    <dgm:cxn modelId="{D64EBC90-0EAA-47B4-9AAB-D53418D0712A}" type="presParOf" srcId="{624EA91C-2C07-4B27-97B3-CB3ACFF09FFD}" destId="{9259A52E-E7B6-4BA7-8DFB-01C8DBFC5F1C}" srcOrd="1" destOrd="0" presId="urn:microsoft.com/office/officeart/2005/8/layout/orgChart1"/>
    <dgm:cxn modelId="{74D19220-9FE9-4CC8-91DA-5536B9D703A1}" type="presParOf" srcId="{624EA91C-2C07-4B27-97B3-CB3ACFF09FFD}" destId="{7D5EAA72-8F4C-4BC7-8657-C752BA850D00}" srcOrd="2" destOrd="0" presId="urn:microsoft.com/office/officeart/2005/8/layout/orgChart1"/>
    <dgm:cxn modelId="{9396FAEC-27BD-4EDC-8393-9270929B099B}" type="presParOf" srcId="{B075EE5F-79BA-427A-B84E-EDB85E940F9F}" destId="{6FA466C0-62F0-45BB-94E7-2FBE2AE3D5BE}" srcOrd="8" destOrd="0" presId="urn:microsoft.com/office/officeart/2005/8/layout/orgChart1"/>
    <dgm:cxn modelId="{4C2BB513-6B01-4768-BF9E-608627529F4F}" type="presParOf" srcId="{B075EE5F-79BA-427A-B84E-EDB85E940F9F}" destId="{42CA00B7-481C-4419-A00D-84660237A77D}" srcOrd="9" destOrd="0" presId="urn:microsoft.com/office/officeart/2005/8/layout/orgChart1"/>
    <dgm:cxn modelId="{7325953F-66AF-4496-9379-57A81B6B40ED}" type="presParOf" srcId="{42CA00B7-481C-4419-A00D-84660237A77D}" destId="{979FDCE4-2DD3-4727-98A4-240F6FCCDE03}" srcOrd="0" destOrd="0" presId="urn:microsoft.com/office/officeart/2005/8/layout/orgChart1"/>
    <dgm:cxn modelId="{DE1EB16F-06FB-423B-B49F-F6292CD1D578}" type="presParOf" srcId="{979FDCE4-2DD3-4727-98A4-240F6FCCDE03}" destId="{0FB30ECA-5EB4-49B6-9ACC-D0D922163C26}" srcOrd="0" destOrd="0" presId="urn:microsoft.com/office/officeart/2005/8/layout/orgChart1"/>
    <dgm:cxn modelId="{50E5CEB4-0D3C-42AB-A904-76BD4936E84E}" type="presParOf" srcId="{979FDCE4-2DD3-4727-98A4-240F6FCCDE03}" destId="{0E77BCDB-0AB9-455A-9F98-21377C994F1C}" srcOrd="1" destOrd="0" presId="urn:microsoft.com/office/officeart/2005/8/layout/orgChart1"/>
    <dgm:cxn modelId="{5EBCD3E2-ACA1-4F3B-B159-FCEB51578267}" type="presParOf" srcId="{42CA00B7-481C-4419-A00D-84660237A77D}" destId="{BF22C104-967C-49FD-97D2-7866FF0C6BD0}" srcOrd="1" destOrd="0" presId="urn:microsoft.com/office/officeart/2005/8/layout/orgChart1"/>
    <dgm:cxn modelId="{1DC63BC0-D540-48B0-A255-96A5A5661F08}" type="presParOf" srcId="{42CA00B7-481C-4419-A00D-84660237A77D}" destId="{8D8E7BF3-02BF-447D-9EE4-46BA5DF0BF44}" srcOrd="2" destOrd="0" presId="urn:microsoft.com/office/officeart/2005/8/layout/orgChart1"/>
    <dgm:cxn modelId="{D1CED179-AB2A-4751-8C3A-16379E9354A8}" type="presParOf" srcId="{B075EE5F-79BA-427A-B84E-EDB85E940F9F}" destId="{3C834EF7-5E6C-44CF-B999-7C206A81AFEE}" srcOrd="10" destOrd="0" presId="urn:microsoft.com/office/officeart/2005/8/layout/orgChart1"/>
    <dgm:cxn modelId="{C092D784-D451-4353-8A68-B30B421279B8}" type="presParOf" srcId="{B075EE5F-79BA-427A-B84E-EDB85E940F9F}" destId="{B4D8429F-4A04-4E9E-BFA1-42DC9DC4CA50}" srcOrd="11" destOrd="0" presId="urn:microsoft.com/office/officeart/2005/8/layout/orgChart1"/>
    <dgm:cxn modelId="{DB0C9574-9A88-4A15-8696-D8A5E196A642}" type="presParOf" srcId="{B4D8429F-4A04-4E9E-BFA1-42DC9DC4CA50}" destId="{B0E5980A-1ECB-4D91-BED3-0D4DC3C40672}" srcOrd="0" destOrd="0" presId="urn:microsoft.com/office/officeart/2005/8/layout/orgChart1"/>
    <dgm:cxn modelId="{912E05CB-A545-43E0-A914-7D34A5F8120C}" type="presParOf" srcId="{B0E5980A-1ECB-4D91-BED3-0D4DC3C40672}" destId="{270C6B99-4FBF-4854-8C40-B9FC08E6A0B0}" srcOrd="0" destOrd="0" presId="urn:microsoft.com/office/officeart/2005/8/layout/orgChart1"/>
    <dgm:cxn modelId="{63FF0737-C592-4DB5-8852-D3789C99D142}" type="presParOf" srcId="{B0E5980A-1ECB-4D91-BED3-0D4DC3C40672}" destId="{32144CC1-140E-4A8E-AE77-8FCA4A6D2B9D}" srcOrd="1" destOrd="0" presId="urn:microsoft.com/office/officeart/2005/8/layout/orgChart1"/>
    <dgm:cxn modelId="{B0BE2E6F-4CD8-4C67-A982-B497483CF986}" type="presParOf" srcId="{B4D8429F-4A04-4E9E-BFA1-42DC9DC4CA50}" destId="{5E396D10-BDA9-422F-A0BB-463AB8B7B547}" srcOrd="1" destOrd="0" presId="urn:microsoft.com/office/officeart/2005/8/layout/orgChart1"/>
    <dgm:cxn modelId="{DC07AB38-FD13-4F32-A792-C09C2570EC9A}" type="presParOf" srcId="{B4D8429F-4A04-4E9E-BFA1-42DC9DC4CA50}" destId="{42E76E37-A312-421C-BC66-65D71ADAC0B5}" srcOrd="2" destOrd="0" presId="urn:microsoft.com/office/officeart/2005/8/layout/orgChart1"/>
    <dgm:cxn modelId="{84395C35-960B-4042-88B0-3B1326388FB8}" type="presParOf" srcId="{B075EE5F-79BA-427A-B84E-EDB85E940F9F}" destId="{3A4899FC-08E0-4E6D-B13B-B26B4238B6A4}" srcOrd="12" destOrd="0" presId="urn:microsoft.com/office/officeart/2005/8/layout/orgChart1"/>
    <dgm:cxn modelId="{1B8FBBC2-56C0-45AB-8225-D4B005F3DF9C}" type="presParOf" srcId="{B075EE5F-79BA-427A-B84E-EDB85E940F9F}" destId="{AFA8741D-0F56-446F-9CC1-CC3DB78D8051}" srcOrd="13" destOrd="0" presId="urn:microsoft.com/office/officeart/2005/8/layout/orgChart1"/>
    <dgm:cxn modelId="{2BAF93D2-FA1F-468B-8A91-EA2CA19D01D8}" type="presParOf" srcId="{AFA8741D-0F56-446F-9CC1-CC3DB78D8051}" destId="{0E424EA6-4AFC-47B1-A7D8-EB108C6D283B}" srcOrd="0" destOrd="0" presId="urn:microsoft.com/office/officeart/2005/8/layout/orgChart1"/>
    <dgm:cxn modelId="{E90AE273-30E7-4536-8216-A8272A87DDD0}" type="presParOf" srcId="{0E424EA6-4AFC-47B1-A7D8-EB108C6D283B}" destId="{22D16875-22BD-4840-9779-7DAD93B58692}" srcOrd="0" destOrd="0" presId="urn:microsoft.com/office/officeart/2005/8/layout/orgChart1"/>
    <dgm:cxn modelId="{B2F60764-D2AB-4199-A7C5-2A49402E42CE}" type="presParOf" srcId="{0E424EA6-4AFC-47B1-A7D8-EB108C6D283B}" destId="{6C553206-64A0-4782-81EA-4B16D6547121}" srcOrd="1" destOrd="0" presId="urn:microsoft.com/office/officeart/2005/8/layout/orgChart1"/>
    <dgm:cxn modelId="{CFAB68CD-F610-4E48-AF46-53FD97382CFF}" type="presParOf" srcId="{AFA8741D-0F56-446F-9CC1-CC3DB78D8051}" destId="{6A83F404-FC5E-4566-A2FC-5397FF1AF27B}" srcOrd="1" destOrd="0" presId="urn:microsoft.com/office/officeart/2005/8/layout/orgChart1"/>
    <dgm:cxn modelId="{75F6E4AC-81DC-4EC0-A4C6-763EFB7D259B}" type="presParOf" srcId="{AFA8741D-0F56-446F-9CC1-CC3DB78D8051}" destId="{9C025552-B4B3-446C-B89F-AF0AA05802EF}" srcOrd="2" destOrd="0" presId="urn:microsoft.com/office/officeart/2005/8/layout/orgChart1"/>
    <dgm:cxn modelId="{2F644908-7361-47FE-9129-13787264B87A}" type="presParOf" srcId="{B075EE5F-79BA-427A-B84E-EDB85E940F9F}" destId="{69668C0D-EFC4-42A4-BA76-E392CD731E12}" srcOrd="14" destOrd="0" presId="urn:microsoft.com/office/officeart/2005/8/layout/orgChart1"/>
    <dgm:cxn modelId="{0FB79B89-9C92-49DC-804D-67128481E9D2}" type="presParOf" srcId="{B075EE5F-79BA-427A-B84E-EDB85E940F9F}" destId="{6C9FC199-E189-4615-B8DC-44C1ABF0B02E}" srcOrd="15" destOrd="0" presId="urn:microsoft.com/office/officeart/2005/8/layout/orgChart1"/>
    <dgm:cxn modelId="{D3192F7B-AE38-46B6-92AF-EBD96E688EE7}" type="presParOf" srcId="{6C9FC199-E189-4615-B8DC-44C1ABF0B02E}" destId="{FDF38381-D465-4C3F-A980-478965312C15}" srcOrd="0" destOrd="0" presId="urn:microsoft.com/office/officeart/2005/8/layout/orgChart1"/>
    <dgm:cxn modelId="{EF952174-BD16-43AC-9567-A8A837933B0F}" type="presParOf" srcId="{FDF38381-D465-4C3F-A980-478965312C15}" destId="{8D3331DC-B05A-4817-AA0C-1F30B28983F0}" srcOrd="0" destOrd="0" presId="urn:microsoft.com/office/officeart/2005/8/layout/orgChart1"/>
    <dgm:cxn modelId="{E98A39E8-617B-43B9-98B6-F0BE81754E6C}" type="presParOf" srcId="{FDF38381-D465-4C3F-A980-478965312C15}" destId="{EC1D97E7-EAB2-499B-971A-C582A7A6FF17}" srcOrd="1" destOrd="0" presId="urn:microsoft.com/office/officeart/2005/8/layout/orgChart1"/>
    <dgm:cxn modelId="{27EACE00-E6CD-4EA1-87FE-6BBA405C96DD}" type="presParOf" srcId="{6C9FC199-E189-4615-B8DC-44C1ABF0B02E}" destId="{AEA5EBA0-6E89-4214-8629-6B3B736E7344}" srcOrd="1" destOrd="0" presId="urn:microsoft.com/office/officeart/2005/8/layout/orgChart1"/>
    <dgm:cxn modelId="{EF930F76-773C-436D-A696-0B07238617F3}" type="presParOf" srcId="{6C9FC199-E189-4615-B8DC-44C1ABF0B02E}" destId="{71F8D2E3-7555-4B89-A8AB-36F8725F8B9C}" srcOrd="2" destOrd="0" presId="urn:microsoft.com/office/officeart/2005/8/layout/orgChart1"/>
    <dgm:cxn modelId="{28620479-A537-4BF3-999F-A95228B9F480}" type="presParOf" srcId="{B075EE5F-79BA-427A-B84E-EDB85E940F9F}" destId="{F5D0DCFE-7066-4377-A190-2AAA4EE15F73}" srcOrd="16" destOrd="0" presId="urn:microsoft.com/office/officeart/2005/8/layout/orgChart1"/>
    <dgm:cxn modelId="{F17CC85B-E564-4870-8AB1-9A57841C2F77}" type="presParOf" srcId="{B075EE5F-79BA-427A-B84E-EDB85E940F9F}" destId="{E4E34A2F-9643-41FD-9E2A-19B5BDC6154D}" srcOrd="17" destOrd="0" presId="urn:microsoft.com/office/officeart/2005/8/layout/orgChart1"/>
    <dgm:cxn modelId="{C6B16322-67FD-42EE-B20C-59D1E5B69779}" type="presParOf" srcId="{E4E34A2F-9643-41FD-9E2A-19B5BDC6154D}" destId="{17C80C10-3A44-427C-9BBB-DED25BF1590D}" srcOrd="0" destOrd="0" presId="urn:microsoft.com/office/officeart/2005/8/layout/orgChart1"/>
    <dgm:cxn modelId="{053FC0D8-201D-44D4-B1D6-6C82B5F1FD4F}" type="presParOf" srcId="{17C80C10-3A44-427C-9BBB-DED25BF1590D}" destId="{EFB9493E-2F5F-40D2-93D7-2DAC422D93EA}" srcOrd="0" destOrd="0" presId="urn:microsoft.com/office/officeart/2005/8/layout/orgChart1"/>
    <dgm:cxn modelId="{5171569F-8260-4606-B970-9C53E9D14669}" type="presParOf" srcId="{17C80C10-3A44-427C-9BBB-DED25BF1590D}" destId="{B5110E25-C5BC-47D5-89B4-C1B4C44C23D9}" srcOrd="1" destOrd="0" presId="urn:microsoft.com/office/officeart/2005/8/layout/orgChart1"/>
    <dgm:cxn modelId="{9E5AF35D-216A-4F63-A1FA-DDE8C1BDE152}" type="presParOf" srcId="{E4E34A2F-9643-41FD-9E2A-19B5BDC6154D}" destId="{8F2A8922-F364-4F37-A480-EB8FE9278883}" srcOrd="1" destOrd="0" presId="urn:microsoft.com/office/officeart/2005/8/layout/orgChart1"/>
    <dgm:cxn modelId="{90FEAE83-C8B0-4039-BCA3-3ABC155CECF6}" type="presParOf" srcId="{E4E34A2F-9643-41FD-9E2A-19B5BDC6154D}" destId="{FACC7CC8-4CD6-4475-88B4-0F105542CBB1}" srcOrd="2" destOrd="0" presId="urn:microsoft.com/office/officeart/2005/8/layout/orgChart1"/>
    <dgm:cxn modelId="{6049890C-8A1D-4002-AF75-0BEA6B3AEF19}" type="presParOf" srcId="{B075EE5F-79BA-427A-B84E-EDB85E940F9F}" destId="{C2667E91-20F6-4755-8712-F08DC828B567}" srcOrd="18" destOrd="0" presId="urn:microsoft.com/office/officeart/2005/8/layout/orgChart1"/>
    <dgm:cxn modelId="{B91AE065-786C-4F29-846B-BF466648430A}" type="presParOf" srcId="{B075EE5F-79BA-427A-B84E-EDB85E940F9F}" destId="{829F68FD-1775-44E5-99FA-50888BFE7376}" srcOrd="19" destOrd="0" presId="urn:microsoft.com/office/officeart/2005/8/layout/orgChart1"/>
    <dgm:cxn modelId="{2076082D-BA65-470B-844E-B6C7C33C1C63}" type="presParOf" srcId="{829F68FD-1775-44E5-99FA-50888BFE7376}" destId="{0E02C16A-999F-42C5-B280-D96B86D8BAA6}" srcOrd="0" destOrd="0" presId="urn:microsoft.com/office/officeart/2005/8/layout/orgChart1"/>
    <dgm:cxn modelId="{481B253E-5EE3-4661-8D6C-6A3AD95CF2DB}" type="presParOf" srcId="{0E02C16A-999F-42C5-B280-D96B86D8BAA6}" destId="{E811BEF2-44CA-4A99-9FE9-414BA903A755}" srcOrd="0" destOrd="0" presId="urn:microsoft.com/office/officeart/2005/8/layout/orgChart1"/>
    <dgm:cxn modelId="{852E0F8B-4DBB-4FBD-8F4F-5ACE8C72788E}" type="presParOf" srcId="{0E02C16A-999F-42C5-B280-D96B86D8BAA6}" destId="{F5D3A4A6-8C64-45A0-883E-F4AC27C75308}" srcOrd="1" destOrd="0" presId="urn:microsoft.com/office/officeart/2005/8/layout/orgChart1"/>
    <dgm:cxn modelId="{6F4DEC21-2F68-4BA6-BAC2-2AF631A62D41}" type="presParOf" srcId="{829F68FD-1775-44E5-99FA-50888BFE7376}" destId="{11E9F390-71C1-4490-815F-B9C88A5E3B01}" srcOrd="1" destOrd="0" presId="urn:microsoft.com/office/officeart/2005/8/layout/orgChart1"/>
    <dgm:cxn modelId="{BD868D9D-7C51-42C8-A2FB-CFF683C73166}" type="presParOf" srcId="{829F68FD-1775-44E5-99FA-50888BFE7376}" destId="{289BA0F9-701B-4CCF-8E79-C3970818E434}" srcOrd="2" destOrd="0" presId="urn:microsoft.com/office/officeart/2005/8/layout/orgChart1"/>
    <dgm:cxn modelId="{C07EA0FE-58CF-4485-B5C6-B06602487AE8}" type="presParOf" srcId="{BB724730-BD5B-4A8C-9F08-2517B30A8211}" destId="{F02A21A7-D036-4353-AF8D-E01A892ECD6B}" srcOrd="2" destOrd="0" presId="urn:microsoft.com/office/officeart/2005/8/layout/orgChart1"/>
    <dgm:cxn modelId="{26060FFB-CDF5-4FFE-B4B2-B40A011725B2}" type="presParOf" srcId="{BA957287-A841-466C-9AB9-5C028B34B2AC}" destId="{7A7F5E25-615B-4F88-AF02-FB7F6ACAA32C}" srcOrd="4" destOrd="0" presId="urn:microsoft.com/office/officeart/2005/8/layout/orgChart1"/>
    <dgm:cxn modelId="{72F561A6-FB2E-40B1-B354-E586CF884095}" type="presParOf" srcId="{BA957287-A841-466C-9AB9-5C028B34B2AC}" destId="{5355027A-DC10-4ADC-B21B-DCC9D6E6BAD0}" srcOrd="5" destOrd="0" presId="urn:microsoft.com/office/officeart/2005/8/layout/orgChart1"/>
    <dgm:cxn modelId="{F54FFD39-60B0-4200-87EF-38B9F83C0050}" type="presParOf" srcId="{5355027A-DC10-4ADC-B21B-DCC9D6E6BAD0}" destId="{29AAB58E-1778-49B9-931A-5540F2C53F8E}" srcOrd="0" destOrd="0" presId="urn:microsoft.com/office/officeart/2005/8/layout/orgChart1"/>
    <dgm:cxn modelId="{E588A667-261F-46B6-B2AC-AF9D15DA81BA}" type="presParOf" srcId="{29AAB58E-1778-49B9-931A-5540F2C53F8E}" destId="{D648C135-11EC-43BC-ACF5-39511E0DB1D0}" srcOrd="0" destOrd="0" presId="urn:microsoft.com/office/officeart/2005/8/layout/orgChart1"/>
    <dgm:cxn modelId="{19F2B4E4-DD52-4D9E-957D-CD484B1DE11A}" type="presParOf" srcId="{29AAB58E-1778-49B9-931A-5540F2C53F8E}" destId="{2935C457-66F2-49A2-B4D2-E483AEDF3AFF}" srcOrd="1" destOrd="0" presId="urn:microsoft.com/office/officeart/2005/8/layout/orgChart1"/>
    <dgm:cxn modelId="{454423CD-3B06-4703-A561-29F4F8DFC6FD}" type="presParOf" srcId="{5355027A-DC10-4ADC-B21B-DCC9D6E6BAD0}" destId="{2C5E8C09-6713-4734-B4CA-0D5A3FF16E6D}" srcOrd="1" destOrd="0" presId="urn:microsoft.com/office/officeart/2005/8/layout/orgChart1"/>
    <dgm:cxn modelId="{438D3087-D3FD-4CE0-B356-EC0B3DD754CD}" type="presParOf" srcId="{2C5E8C09-6713-4734-B4CA-0D5A3FF16E6D}" destId="{CD8D5DB2-DBB3-47AF-A215-BECDE49E6EC4}" srcOrd="0" destOrd="0" presId="urn:microsoft.com/office/officeart/2005/8/layout/orgChart1"/>
    <dgm:cxn modelId="{6925D74C-ED42-4EA4-90F6-D289D5BDEFFE}" type="presParOf" srcId="{2C5E8C09-6713-4734-B4CA-0D5A3FF16E6D}" destId="{FC690A1E-398B-47CE-9D02-F9A7D3785206}" srcOrd="1" destOrd="0" presId="urn:microsoft.com/office/officeart/2005/8/layout/orgChart1"/>
    <dgm:cxn modelId="{B91EEA18-ED81-4753-B4BE-097C70436D6B}" type="presParOf" srcId="{FC690A1E-398B-47CE-9D02-F9A7D3785206}" destId="{AC6518D3-4878-4061-AE71-F59E3230A894}" srcOrd="0" destOrd="0" presId="urn:microsoft.com/office/officeart/2005/8/layout/orgChart1"/>
    <dgm:cxn modelId="{7B56B1FD-2A99-489D-BD9A-7C11AEAD04EA}" type="presParOf" srcId="{AC6518D3-4878-4061-AE71-F59E3230A894}" destId="{7D9134F1-5A69-4BF4-8451-140DA62479B0}" srcOrd="0" destOrd="0" presId="urn:microsoft.com/office/officeart/2005/8/layout/orgChart1"/>
    <dgm:cxn modelId="{4CC84A7A-E888-4350-AE29-11FAE7792B51}" type="presParOf" srcId="{AC6518D3-4878-4061-AE71-F59E3230A894}" destId="{7FAFE350-9644-4B2E-BBE4-9310E2C3162F}" srcOrd="1" destOrd="0" presId="urn:microsoft.com/office/officeart/2005/8/layout/orgChart1"/>
    <dgm:cxn modelId="{C67C5329-2FE4-48BF-9114-E487CD694301}" type="presParOf" srcId="{FC690A1E-398B-47CE-9D02-F9A7D3785206}" destId="{37D2CA21-5355-4DB5-82B6-1099D989D4FB}" srcOrd="1" destOrd="0" presId="urn:microsoft.com/office/officeart/2005/8/layout/orgChart1"/>
    <dgm:cxn modelId="{F775ED96-BD63-4CEE-B9E8-CFE14DD9B2BE}" type="presParOf" srcId="{FC690A1E-398B-47CE-9D02-F9A7D3785206}" destId="{6FDCD81A-F56E-42EA-A0BC-65B9E0B8C702}" srcOrd="2" destOrd="0" presId="urn:microsoft.com/office/officeart/2005/8/layout/orgChart1"/>
    <dgm:cxn modelId="{49613DC0-76ED-4362-966D-B1CA326732B3}" type="presParOf" srcId="{2C5E8C09-6713-4734-B4CA-0D5A3FF16E6D}" destId="{BA6F5ADA-9CAC-43DD-B3DA-075F8C793273}" srcOrd="2" destOrd="0" presId="urn:microsoft.com/office/officeart/2005/8/layout/orgChart1"/>
    <dgm:cxn modelId="{EDAD877E-8299-4F07-B053-5868CFBADD7D}" type="presParOf" srcId="{2C5E8C09-6713-4734-B4CA-0D5A3FF16E6D}" destId="{C923067E-68A1-405C-9AA4-A8051FA6408B}" srcOrd="3" destOrd="0" presId="urn:microsoft.com/office/officeart/2005/8/layout/orgChart1"/>
    <dgm:cxn modelId="{A281D249-F060-4F22-8C4E-C9D31AF8AD4B}" type="presParOf" srcId="{C923067E-68A1-405C-9AA4-A8051FA6408B}" destId="{29A21520-E7CF-426D-882B-1079641595F8}" srcOrd="0" destOrd="0" presId="urn:microsoft.com/office/officeart/2005/8/layout/orgChart1"/>
    <dgm:cxn modelId="{91342E4F-B65B-494B-A6E1-F571D489E4AC}" type="presParOf" srcId="{29A21520-E7CF-426D-882B-1079641595F8}" destId="{070EB909-18D7-4DAB-AC24-D366D93A0412}" srcOrd="0" destOrd="0" presId="urn:microsoft.com/office/officeart/2005/8/layout/orgChart1"/>
    <dgm:cxn modelId="{76E56013-3977-4B58-B460-18F8E8E9DA5B}" type="presParOf" srcId="{29A21520-E7CF-426D-882B-1079641595F8}" destId="{3C21F3E6-6FD8-4B52-A09D-5AC5FB9BE916}" srcOrd="1" destOrd="0" presId="urn:microsoft.com/office/officeart/2005/8/layout/orgChart1"/>
    <dgm:cxn modelId="{088224E7-F084-42C2-9A94-3512389DDFFA}" type="presParOf" srcId="{C923067E-68A1-405C-9AA4-A8051FA6408B}" destId="{4C5B68D2-11CE-48E1-A89E-9ED93F339E49}" srcOrd="1" destOrd="0" presId="urn:microsoft.com/office/officeart/2005/8/layout/orgChart1"/>
    <dgm:cxn modelId="{9C847803-CC1A-4BB6-9EC2-B1AD3009D3B8}" type="presParOf" srcId="{C923067E-68A1-405C-9AA4-A8051FA6408B}" destId="{67FEF2E4-7033-4027-804A-F675C5B12F35}" srcOrd="2" destOrd="0" presId="urn:microsoft.com/office/officeart/2005/8/layout/orgChart1"/>
    <dgm:cxn modelId="{6B4DC945-0AA1-4FA4-95C0-31514C3B4460}" type="presParOf" srcId="{2C5E8C09-6713-4734-B4CA-0D5A3FF16E6D}" destId="{92BBEF9B-CD17-463C-8985-4BA18EC89156}" srcOrd="4" destOrd="0" presId="urn:microsoft.com/office/officeart/2005/8/layout/orgChart1"/>
    <dgm:cxn modelId="{AE8A4EA4-C539-43F9-9137-39FB3A2DA3E8}" type="presParOf" srcId="{2C5E8C09-6713-4734-B4CA-0D5A3FF16E6D}" destId="{F9B4CF00-63D9-4EEC-9AD8-545B08F77CCD}" srcOrd="5" destOrd="0" presId="urn:microsoft.com/office/officeart/2005/8/layout/orgChart1"/>
    <dgm:cxn modelId="{F57E677E-2CC9-4546-8464-584D5B94B01E}" type="presParOf" srcId="{F9B4CF00-63D9-4EEC-9AD8-545B08F77CCD}" destId="{E87495B0-B63C-437F-9B9E-861CFC097C53}" srcOrd="0" destOrd="0" presId="urn:microsoft.com/office/officeart/2005/8/layout/orgChart1"/>
    <dgm:cxn modelId="{B69BEFC7-6E3C-4F49-B092-85B468C03956}" type="presParOf" srcId="{E87495B0-B63C-437F-9B9E-861CFC097C53}" destId="{A140198F-40A4-4ED8-A2ED-6FB065E98934}" srcOrd="0" destOrd="0" presId="urn:microsoft.com/office/officeart/2005/8/layout/orgChart1"/>
    <dgm:cxn modelId="{85382591-880E-4020-9BF1-F1889A9BFE3A}" type="presParOf" srcId="{E87495B0-B63C-437F-9B9E-861CFC097C53}" destId="{F5A14C6D-571F-4C8B-832B-65CF86E73B57}" srcOrd="1" destOrd="0" presId="urn:microsoft.com/office/officeart/2005/8/layout/orgChart1"/>
    <dgm:cxn modelId="{A5113A66-37FB-4237-93D8-860FB1BBAFB5}" type="presParOf" srcId="{F9B4CF00-63D9-4EEC-9AD8-545B08F77CCD}" destId="{00D7B471-99EB-4F33-91E3-D05827B0BCE2}" srcOrd="1" destOrd="0" presId="urn:microsoft.com/office/officeart/2005/8/layout/orgChart1"/>
    <dgm:cxn modelId="{DDF1C625-63D9-45B9-94CF-173DED8378EF}" type="presParOf" srcId="{F9B4CF00-63D9-4EEC-9AD8-545B08F77CCD}" destId="{6D00CDA5-47D2-4AA6-9F3B-C29B09AE2352}" srcOrd="2" destOrd="0" presId="urn:microsoft.com/office/officeart/2005/8/layout/orgChart1"/>
    <dgm:cxn modelId="{59B13804-5426-4108-A5CC-8B8F64844E3B}" type="presParOf" srcId="{2C5E8C09-6713-4734-B4CA-0D5A3FF16E6D}" destId="{C24486C5-91E1-4495-AA54-6498B3B6318F}" srcOrd="6" destOrd="0" presId="urn:microsoft.com/office/officeart/2005/8/layout/orgChart1"/>
    <dgm:cxn modelId="{B6C5B7EA-744C-4446-880D-EA114B63204E}" type="presParOf" srcId="{2C5E8C09-6713-4734-B4CA-0D5A3FF16E6D}" destId="{45243BD0-9BDE-46D2-B9F9-A0F0763B9372}" srcOrd="7" destOrd="0" presId="urn:microsoft.com/office/officeart/2005/8/layout/orgChart1"/>
    <dgm:cxn modelId="{C076B409-D982-4F4E-9EFB-8D1C5009122D}" type="presParOf" srcId="{45243BD0-9BDE-46D2-B9F9-A0F0763B9372}" destId="{D3CDFA36-235D-464F-B61A-D5D8123A84F7}" srcOrd="0" destOrd="0" presId="urn:microsoft.com/office/officeart/2005/8/layout/orgChart1"/>
    <dgm:cxn modelId="{15916CF5-B2EB-4509-A622-DAD84362E45A}" type="presParOf" srcId="{D3CDFA36-235D-464F-B61A-D5D8123A84F7}" destId="{333ECC0E-4593-470D-ACDE-7DBB8E10D70B}" srcOrd="0" destOrd="0" presId="urn:microsoft.com/office/officeart/2005/8/layout/orgChart1"/>
    <dgm:cxn modelId="{C84DB83A-77C7-4CD0-B774-4EB09A1BE107}" type="presParOf" srcId="{D3CDFA36-235D-464F-B61A-D5D8123A84F7}" destId="{303DD911-329A-4A13-8B12-6ABD0F42840B}" srcOrd="1" destOrd="0" presId="urn:microsoft.com/office/officeart/2005/8/layout/orgChart1"/>
    <dgm:cxn modelId="{169A6B39-E277-4BB6-A8C5-6A7C70550E8A}" type="presParOf" srcId="{45243BD0-9BDE-46D2-B9F9-A0F0763B9372}" destId="{241922C9-9C05-4C96-93DB-667E8ED8FB5B}" srcOrd="1" destOrd="0" presId="urn:microsoft.com/office/officeart/2005/8/layout/orgChart1"/>
    <dgm:cxn modelId="{443E61FA-C6F5-4C5F-A872-7F738D6EA330}" type="presParOf" srcId="{45243BD0-9BDE-46D2-B9F9-A0F0763B9372}" destId="{57C45BAD-94D4-48C6-88C0-374366166B61}" srcOrd="2" destOrd="0" presId="urn:microsoft.com/office/officeart/2005/8/layout/orgChart1"/>
    <dgm:cxn modelId="{071A8F2B-268E-48AF-8214-F82D92167D2F}" type="presParOf" srcId="{2C5E8C09-6713-4734-B4CA-0D5A3FF16E6D}" destId="{0556A86E-94BA-4D3B-995D-94E053D0C122}" srcOrd="8" destOrd="0" presId="urn:microsoft.com/office/officeart/2005/8/layout/orgChart1"/>
    <dgm:cxn modelId="{E7E1A73B-A6E4-4266-B096-8E100CC28F04}" type="presParOf" srcId="{2C5E8C09-6713-4734-B4CA-0D5A3FF16E6D}" destId="{D29A3A78-F4FD-4BFE-869D-AE07E76BACD9}" srcOrd="9" destOrd="0" presId="urn:microsoft.com/office/officeart/2005/8/layout/orgChart1"/>
    <dgm:cxn modelId="{0306265D-F405-4DB0-B23D-F1BB6BD21806}" type="presParOf" srcId="{D29A3A78-F4FD-4BFE-869D-AE07E76BACD9}" destId="{8DC6403B-D2EA-4AE8-BEDF-D8DCFA3E0123}" srcOrd="0" destOrd="0" presId="urn:microsoft.com/office/officeart/2005/8/layout/orgChart1"/>
    <dgm:cxn modelId="{68B2D927-A3EE-446D-86C8-A5C98CA18DB4}" type="presParOf" srcId="{8DC6403B-D2EA-4AE8-BEDF-D8DCFA3E0123}" destId="{EE812773-053A-4DD7-8F91-72BEE93B8B42}" srcOrd="0" destOrd="0" presId="urn:microsoft.com/office/officeart/2005/8/layout/orgChart1"/>
    <dgm:cxn modelId="{5D10FB3D-F04A-4169-9918-F1D3F1BEC438}" type="presParOf" srcId="{8DC6403B-D2EA-4AE8-BEDF-D8DCFA3E0123}" destId="{58BE6CE8-81AC-464E-9D33-BE871E2B8555}" srcOrd="1" destOrd="0" presId="urn:microsoft.com/office/officeart/2005/8/layout/orgChart1"/>
    <dgm:cxn modelId="{965E9EE2-1C31-41C5-AB99-DE26AFB30DCB}" type="presParOf" srcId="{D29A3A78-F4FD-4BFE-869D-AE07E76BACD9}" destId="{8066C37F-697B-427E-BEC6-79E9646F3CB6}" srcOrd="1" destOrd="0" presId="urn:microsoft.com/office/officeart/2005/8/layout/orgChart1"/>
    <dgm:cxn modelId="{E4F0E804-0490-4D08-B1C8-D92A5C834532}" type="presParOf" srcId="{D29A3A78-F4FD-4BFE-869D-AE07E76BACD9}" destId="{5A64D506-BF9F-433A-966F-C5C2ED8D81CB}" srcOrd="2" destOrd="0" presId="urn:microsoft.com/office/officeart/2005/8/layout/orgChart1"/>
    <dgm:cxn modelId="{33A3A367-5961-40DB-A65B-AC4978D7A5B9}" type="presParOf" srcId="{5355027A-DC10-4ADC-B21B-DCC9D6E6BAD0}" destId="{99C00C2F-4CDA-4E4A-AF25-6202431E216E}" srcOrd="2" destOrd="0" presId="urn:microsoft.com/office/officeart/2005/8/layout/orgChart1"/>
    <dgm:cxn modelId="{F1D018DC-1DD9-4498-96E5-867D4BC072A6}" type="presParOf" srcId="{BA957287-A841-466C-9AB9-5C028B34B2AC}" destId="{6D804293-35E8-453A-AC7B-0D76195716EE}" srcOrd="6" destOrd="0" presId="urn:microsoft.com/office/officeart/2005/8/layout/orgChart1"/>
    <dgm:cxn modelId="{8F274A0A-091F-44BE-AA86-F3740F778C19}" type="presParOf" srcId="{BA957287-A841-466C-9AB9-5C028B34B2AC}" destId="{B3E9CAE2-FDFE-4C97-B327-5B18BCBFCA8F}" srcOrd="7" destOrd="0" presId="urn:microsoft.com/office/officeart/2005/8/layout/orgChart1"/>
    <dgm:cxn modelId="{0E652466-2CED-440A-863B-094724BE3E36}" type="presParOf" srcId="{B3E9CAE2-FDFE-4C97-B327-5B18BCBFCA8F}" destId="{73EA538B-9853-495E-B443-AC849B4EF46A}" srcOrd="0" destOrd="0" presId="urn:microsoft.com/office/officeart/2005/8/layout/orgChart1"/>
    <dgm:cxn modelId="{0439B187-AB96-4D79-A4FB-A8B5A1BE6D65}" type="presParOf" srcId="{73EA538B-9853-495E-B443-AC849B4EF46A}" destId="{D430491F-8011-4A28-9006-FBA0A0CDDC8C}" srcOrd="0" destOrd="0" presId="urn:microsoft.com/office/officeart/2005/8/layout/orgChart1"/>
    <dgm:cxn modelId="{A6384189-3A0A-47A9-A420-6C8470E152E3}" type="presParOf" srcId="{73EA538B-9853-495E-B443-AC849B4EF46A}" destId="{1FD68204-6E39-46C9-AC2F-295EBBE1B552}" srcOrd="1" destOrd="0" presId="urn:microsoft.com/office/officeart/2005/8/layout/orgChart1"/>
    <dgm:cxn modelId="{0836F34D-E43A-404B-A008-7834DDCAADB4}" type="presParOf" srcId="{B3E9CAE2-FDFE-4C97-B327-5B18BCBFCA8F}" destId="{B2FEA5B0-3E6B-46D6-9F5F-B0F94B783189}" srcOrd="1" destOrd="0" presId="urn:microsoft.com/office/officeart/2005/8/layout/orgChart1"/>
    <dgm:cxn modelId="{C032B7E2-BA05-4756-9A32-CA9953A33FF0}" type="presParOf" srcId="{B2FEA5B0-3E6B-46D6-9F5F-B0F94B783189}" destId="{A50E66A2-0143-4401-A266-7E2CAE4193C2}" srcOrd="0" destOrd="0" presId="urn:microsoft.com/office/officeart/2005/8/layout/orgChart1"/>
    <dgm:cxn modelId="{59D81E2B-DDB8-4C17-BBFB-4BCCED267A43}" type="presParOf" srcId="{B2FEA5B0-3E6B-46D6-9F5F-B0F94B783189}" destId="{5614D6FD-8E5F-462E-9039-5C82D64C7BB6}" srcOrd="1" destOrd="0" presId="urn:microsoft.com/office/officeart/2005/8/layout/orgChart1"/>
    <dgm:cxn modelId="{C5C6A2C6-8614-434E-B2D6-D18B462D4C70}" type="presParOf" srcId="{5614D6FD-8E5F-462E-9039-5C82D64C7BB6}" destId="{172A874C-3244-4982-95BF-818AFD3792E1}" srcOrd="0" destOrd="0" presId="urn:microsoft.com/office/officeart/2005/8/layout/orgChart1"/>
    <dgm:cxn modelId="{D78175F8-C258-449C-9135-B43FB3A6D96B}" type="presParOf" srcId="{172A874C-3244-4982-95BF-818AFD3792E1}" destId="{3ACDF8E7-08DC-43BF-9CB9-452C48051AFC}" srcOrd="0" destOrd="0" presId="urn:microsoft.com/office/officeart/2005/8/layout/orgChart1"/>
    <dgm:cxn modelId="{2D7AA11E-F8E9-4B54-BBB2-17D72FD96E02}" type="presParOf" srcId="{172A874C-3244-4982-95BF-818AFD3792E1}" destId="{484C3D73-76DE-4140-AC91-B9D29DC69F37}" srcOrd="1" destOrd="0" presId="urn:microsoft.com/office/officeart/2005/8/layout/orgChart1"/>
    <dgm:cxn modelId="{2A9360D7-9B11-4E41-B4CC-5C18BE3ABFA4}" type="presParOf" srcId="{5614D6FD-8E5F-462E-9039-5C82D64C7BB6}" destId="{DD130FA6-7EBA-4CE9-A2FF-6BF95F48B8B2}" srcOrd="1" destOrd="0" presId="urn:microsoft.com/office/officeart/2005/8/layout/orgChart1"/>
    <dgm:cxn modelId="{226622D0-4C68-436C-BE25-6923067968F1}" type="presParOf" srcId="{DD130FA6-7EBA-4CE9-A2FF-6BF95F48B8B2}" destId="{A4B610A8-355F-4DB2-89C3-004F823E8BA4}" srcOrd="0" destOrd="0" presId="urn:microsoft.com/office/officeart/2005/8/layout/orgChart1"/>
    <dgm:cxn modelId="{66D2D061-5E49-47CE-A235-4E7820AB8DA8}" type="presParOf" srcId="{DD130FA6-7EBA-4CE9-A2FF-6BF95F48B8B2}" destId="{CDAE0297-D236-4EB2-A1BD-1292F39E294B}" srcOrd="1" destOrd="0" presId="urn:microsoft.com/office/officeart/2005/8/layout/orgChart1"/>
    <dgm:cxn modelId="{BA8F9A1C-1699-424E-B8F5-7581B53C6AF4}" type="presParOf" srcId="{CDAE0297-D236-4EB2-A1BD-1292F39E294B}" destId="{B04394AE-8B28-4456-8C9B-EBCC9F3847C8}" srcOrd="0" destOrd="0" presId="urn:microsoft.com/office/officeart/2005/8/layout/orgChart1"/>
    <dgm:cxn modelId="{EA87ABF3-B209-4E1D-8AD8-B3814ACC71D7}" type="presParOf" srcId="{B04394AE-8B28-4456-8C9B-EBCC9F3847C8}" destId="{F2FDDEBE-A177-4C68-A847-80F9B014D4BE}" srcOrd="0" destOrd="0" presId="urn:microsoft.com/office/officeart/2005/8/layout/orgChart1"/>
    <dgm:cxn modelId="{E3BE82F4-56B9-4A38-9563-9F4DAE1362D5}" type="presParOf" srcId="{B04394AE-8B28-4456-8C9B-EBCC9F3847C8}" destId="{1F26ED60-D811-4768-A740-F793A50B8AAF}" srcOrd="1" destOrd="0" presId="urn:microsoft.com/office/officeart/2005/8/layout/orgChart1"/>
    <dgm:cxn modelId="{B2704E1D-6662-496E-AA45-6151CC6325C6}" type="presParOf" srcId="{CDAE0297-D236-4EB2-A1BD-1292F39E294B}" destId="{A21E63CC-563E-4CBD-82D1-72C3C6EBABD0}" srcOrd="1" destOrd="0" presId="urn:microsoft.com/office/officeart/2005/8/layout/orgChart1"/>
    <dgm:cxn modelId="{EA125E8D-36F7-4DC9-9C81-1F987B9D6A37}" type="presParOf" srcId="{CDAE0297-D236-4EB2-A1BD-1292F39E294B}" destId="{3D97E007-13AE-49DB-8E6A-9EEED253357A}" srcOrd="2" destOrd="0" presId="urn:microsoft.com/office/officeart/2005/8/layout/orgChart1"/>
    <dgm:cxn modelId="{04175426-03F6-465A-8FEE-B2E6EE1C8233}" type="presParOf" srcId="{DD130FA6-7EBA-4CE9-A2FF-6BF95F48B8B2}" destId="{13AAA32A-12AF-495C-9162-396F79F9D1CD}" srcOrd="2" destOrd="0" presId="urn:microsoft.com/office/officeart/2005/8/layout/orgChart1"/>
    <dgm:cxn modelId="{31346488-781C-4AA2-96E7-A49EF5B49403}" type="presParOf" srcId="{DD130FA6-7EBA-4CE9-A2FF-6BF95F48B8B2}" destId="{0FF3D75C-9FAE-4959-8C26-0942C5FCDF58}" srcOrd="3" destOrd="0" presId="urn:microsoft.com/office/officeart/2005/8/layout/orgChart1"/>
    <dgm:cxn modelId="{145B8801-EF14-460E-9A44-2E061A010858}" type="presParOf" srcId="{0FF3D75C-9FAE-4959-8C26-0942C5FCDF58}" destId="{7E8AA64A-C079-4676-9D3E-A570554499D5}" srcOrd="0" destOrd="0" presId="urn:microsoft.com/office/officeart/2005/8/layout/orgChart1"/>
    <dgm:cxn modelId="{D6A8E4E2-5665-45A6-B49F-1CC040E08054}" type="presParOf" srcId="{7E8AA64A-C079-4676-9D3E-A570554499D5}" destId="{460B61F0-B6C5-4B81-80A3-8BC86E242696}" srcOrd="0" destOrd="0" presId="urn:microsoft.com/office/officeart/2005/8/layout/orgChart1"/>
    <dgm:cxn modelId="{D9DA474B-6293-4C0F-B92B-11271B63AAB5}" type="presParOf" srcId="{7E8AA64A-C079-4676-9D3E-A570554499D5}" destId="{2FB991DC-3208-40CE-A4D4-31FE9E6E77DF}" srcOrd="1" destOrd="0" presId="urn:microsoft.com/office/officeart/2005/8/layout/orgChart1"/>
    <dgm:cxn modelId="{7C6F8565-523A-4CFC-B32A-A6699043B1E0}" type="presParOf" srcId="{0FF3D75C-9FAE-4959-8C26-0942C5FCDF58}" destId="{9A0F4B3C-E7BA-4AD5-8A65-31879B68083A}" srcOrd="1" destOrd="0" presId="urn:microsoft.com/office/officeart/2005/8/layout/orgChart1"/>
    <dgm:cxn modelId="{7002E33F-3F3A-47E2-841E-F83BA03080D6}" type="presParOf" srcId="{0FF3D75C-9FAE-4959-8C26-0942C5FCDF58}" destId="{3E54E692-7747-4871-8677-EFEBBBB3F05A}" srcOrd="2" destOrd="0" presId="urn:microsoft.com/office/officeart/2005/8/layout/orgChart1"/>
    <dgm:cxn modelId="{00451D19-8F73-4DF9-8838-174D4134B493}" type="presParOf" srcId="{DD130FA6-7EBA-4CE9-A2FF-6BF95F48B8B2}" destId="{7F454327-CA1E-4AC4-9652-2AC387B5F675}" srcOrd="4" destOrd="0" presId="urn:microsoft.com/office/officeart/2005/8/layout/orgChart1"/>
    <dgm:cxn modelId="{CFB91663-9C50-4B40-A9E6-20B51D75AD07}" type="presParOf" srcId="{DD130FA6-7EBA-4CE9-A2FF-6BF95F48B8B2}" destId="{67935FB0-978B-4F98-9515-C9B47F535502}" srcOrd="5" destOrd="0" presId="urn:microsoft.com/office/officeart/2005/8/layout/orgChart1"/>
    <dgm:cxn modelId="{15F8D582-449D-4168-82E5-6AA269376F3D}" type="presParOf" srcId="{67935FB0-978B-4F98-9515-C9B47F535502}" destId="{04BA5632-142F-428D-891D-AEEF11BB6D6C}" srcOrd="0" destOrd="0" presId="urn:microsoft.com/office/officeart/2005/8/layout/orgChart1"/>
    <dgm:cxn modelId="{16CF1CF1-44B0-4C47-BE92-EEB99DF70EAF}" type="presParOf" srcId="{04BA5632-142F-428D-891D-AEEF11BB6D6C}" destId="{F25D03C5-9195-485C-8DFA-CC5BC5B0E051}" srcOrd="0" destOrd="0" presId="urn:microsoft.com/office/officeart/2005/8/layout/orgChart1"/>
    <dgm:cxn modelId="{816F3576-2322-4338-8954-DF947D4AFCC1}" type="presParOf" srcId="{04BA5632-142F-428D-891D-AEEF11BB6D6C}" destId="{EFA7D165-1EC0-4EEF-B519-D748595BBD35}" srcOrd="1" destOrd="0" presId="urn:microsoft.com/office/officeart/2005/8/layout/orgChart1"/>
    <dgm:cxn modelId="{D0DA3280-2330-4987-858E-6DBDBCA3F20D}" type="presParOf" srcId="{67935FB0-978B-4F98-9515-C9B47F535502}" destId="{6CE4B9D4-DBCA-4BDE-8979-A933D9D9B879}" srcOrd="1" destOrd="0" presId="urn:microsoft.com/office/officeart/2005/8/layout/orgChart1"/>
    <dgm:cxn modelId="{D33A4687-5A7C-402D-9ADB-BEA5B3D6C6F7}" type="presParOf" srcId="{67935FB0-978B-4F98-9515-C9B47F535502}" destId="{C3EC4D5D-ADA0-4213-BA1D-F8A2486167BF}" srcOrd="2" destOrd="0" presId="urn:microsoft.com/office/officeart/2005/8/layout/orgChart1"/>
    <dgm:cxn modelId="{9FA3DC27-9994-4DF2-A604-F10BA608C267}" type="presParOf" srcId="{DD130FA6-7EBA-4CE9-A2FF-6BF95F48B8B2}" destId="{997FAA3D-2AAA-4735-A2E7-296C1FBF8AB8}" srcOrd="6" destOrd="0" presId="urn:microsoft.com/office/officeart/2005/8/layout/orgChart1"/>
    <dgm:cxn modelId="{6163C7D1-E4B7-42CC-9358-F0088A68B88B}" type="presParOf" srcId="{DD130FA6-7EBA-4CE9-A2FF-6BF95F48B8B2}" destId="{049EED18-4C00-4F3E-B749-238CD0AD59E8}" srcOrd="7" destOrd="0" presId="urn:microsoft.com/office/officeart/2005/8/layout/orgChart1"/>
    <dgm:cxn modelId="{27C56857-EBCF-47CA-9DE9-5DAF69B90B74}" type="presParOf" srcId="{049EED18-4C00-4F3E-B749-238CD0AD59E8}" destId="{431B12B9-8C6F-486C-B1D4-79A2E5A17543}" srcOrd="0" destOrd="0" presId="urn:microsoft.com/office/officeart/2005/8/layout/orgChart1"/>
    <dgm:cxn modelId="{0860C730-00C4-4FDB-B795-788F9949B380}" type="presParOf" srcId="{431B12B9-8C6F-486C-B1D4-79A2E5A17543}" destId="{106BE1CB-13D0-4563-89F4-8DB9757B3DBA}" srcOrd="0" destOrd="0" presId="urn:microsoft.com/office/officeart/2005/8/layout/orgChart1"/>
    <dgm:cxn modelId="{B144E617-5CB2-48F0-BED0-2D4F689A2FE7}" type="presParOf" srcId="{431B12B9-8C6F-486C-B1D4-79A2E5A17543}" destId="{DEF4D578-AEDD-44BD-B658-CDC8CDE3B4D4}" srcOrd="1" destOrd="0" presId="urn:microsoft.com/office/officeart/2005/8/layout/orgChart1"/>
    <dgm:cxn modelId="{036B369C-D71A-41BF-8A8F-C54ADB7AF474}" type="presParOf" srcId="{049EED18-4C00-4F3E-B749-238CD0AD59E8}" destId="{66958A2E-569A-446E-95EF-B3261EFAB62F}" srcOrd="1" destOrd="0" presId="urn:microsoft.com/office/officeart/2005/8/layout/orgChart1"/>
    <dgm:cxn modelId="{0919D370-EA5E-4615-94FA-A5422F07D820}" type="presParOf" srcId="{049EED18-4C00-4F3E-B749-238CD0AD59E8}" destId="{AE0B9561-6666-43F7-91B4-FEE848BD27ED}" srcOrd="2" destOrd="0" presId="urn:microsoft.com/office/officeart/2005/8/layout/orgChart1"/>
    <dgm:cxn modelId="{F0242B9B-93C9-47BE-A623-4749A0382ADA}" type="presParOf" srcId="{DD130FA6-7EBA-4CE9-A2FF-6BF95F48B8B2}" destId="{559D9A02-1A79-4CFB-A4CB-85F9BFD97809}" srcOrd="8" destOrd="0" presId="urn:microsoft.com/office/officeart/2005/8/layout/orgChart1"/>
    <dgm:cxn modelId="{EC8C0C74-F970-4BF3-A886-A2F3FF4DE81A}" type="presParOf" srcId="{DD130FA6-7EBA-4CE9-A2FF-6BF95F48B8B2}" destId="{059E76E2-5119-4F0F-90B2-4B36300C2565}" srcOrd="9" destOrd="0" presId="urn:microsoft.com/office/officeart/2005/8/layout/orgChart1"/>
    <dgm:cxn modelId="{191286F0-8C30-4377-900D-E22BE0A40E30}" type="presParOf" srcId="{059E76E2-5119-4F0F-90B2-4B36300C2565}" destId="{CBE3E3EF-2FCD-4754-8D9E-65E6DDE4BF4C}" srcOrd="0" destOrd="0" presId="urn:microsoft.com/office/officeart/2005/8/layout/orgChart1"/>
    <dgm:cxn modelId="{896034F0-851D-473D-99BC-88F2898CD8C5}" type="presParOf" srcId="{CBE3E3EF-2FCD-4754-8D9E-65E6DDE4BF4C}" destId="{758BA959-658B-4F65-A105-D78B977F9F17}" srcOrd="0" destOrd="0" presId="urn:microsoft.com/office/officeart/2005/8/layout/orgChart1"/>
    <dgm:cxn modelId="{85233118-10A9-49FA-8930-79471AF78380}" type="presParOf" srcId="{CBE3E3EF-2FCD-4754-8D9E-65E6DDE4BF4C}" destId="{C5DF2877-3F7B-418A-8FBC-4C8443EA74F1}" srcOrd="1" destOrd="0" presId="urn:microsoft.com/office/officeart/2005/8/layout/orgChart1"/>
    <dgm:cxn modelId="{160D5A9A-98BC-49A3-9C46-24751549026B}" type="presParOf" srcId="{059E76E2-5119-4F0F-90B2-4B36300C2565}" destId="{82C0C946-3D9D-41A0-A38A-4A19477F19CA}" srcOrd="1" destOrd="0" presId="urn:microsoft.com/office/officeart/2005/8/layout/orgChart1"/>
    <dgm:cxn modelId="{6B674CCF-007E-45F2-9B2B-52B1CFA91A08}" type="presParOf" srcId="{059E76E2-5119-4F0F-90B2-4B36300C2565}" destId="{8E71D0D0-A091-453F-9E13-2F2940E96665}" srcOrd="2" destOrd="0" presId="urn:microsoft.com/office/officeart/2005/8/layout/orgChart1"/>
    <dgm:cxn modelId="{F539EBDE-03C3-4754-BBFC-6C3C4BEFB12B}" type="presParOf" srcId="{DD130FA6-7EBA-4CE9-A2FF-6BF95F48B8B2}" destId="{F2B75AB9-18F5-4C98-B8EC-35A67522858D}" srcOrd="10" destOrd="0" presId="urn:microsoft.com/office/officeart/2005/8/layout/orgChart1"/>
    <dgm:cxn modelId="{D9070B63-B750-4690-BF11-4A4472706D4A}" type="presParOf" srcId="{DD130FA6-7EBA-4CE9-A2FF-6BF95F48B8B2}" destId="{9D873478-2711-40E5-AE38-14756D0B56FD}" srcOrd="11" destOrd="0" presId="urn:microsoft.com/office/officeart/2005/8/layout/orgChart1"/>
    <dgm:cxn modelId="{EE6FAF90-27CB-4CAD-9DBF-0303145A52A4}" type="presParOf" srcId="{9D873478-2711-40E5-AE38-14756D0B56FD}" destId="{5CA82543-D39B-49F4-8037-EFBC892B7ECC}" srcOrd="0" destOrd="0" presId="urn:microsoft.com/office/officeart/2005/8/layout/orgChart1"/>
    <dgm:cxn modelId="{E82217FE-880E-495B-8CD3-6788818ECBA3}" type="presParOf" srcId="{5CA82543-D39B-49F4-8037-EFBC892B7ECC}" destId="{CC070E5D-6BE6-44E8-9F55-DD388A51D7CC}" srcOrd="0" destOrd="0" presId="urn:microsoft.com/office/officeart/2005/8/layout/orgChart1"/>
    <dgm:cxn modelId="{69A800B4-8BB7-4B9A-95B3-79AE487613BE}" type="presParOf" srcId="{5CA82543-D39B-49F4-8037-EFBC892B7ECC}" destId="{231D2C9A-0FDF-4FBA-A818-F2DD3214C001}" srcOrd="1" destOrd="0" presId="urn:microsoft.com/office/officeart/2005/8/layout/orgChart1"/>
    <dgm:cxn modelId="{179FBFC0-088B-4478-B8BD-38F36864F98D}" type="presParOf" srcId="{9D873478-2711-40E5-AE38-14756D0B56FD}" destId="{641C6E85-EEFC-4387-9D14-978A9FFEC789}" srcOrd="1" destOrd="0" presId="urn:microsoft.com/office/officeart/2005/8/layout/orgChart1"/>
    <dgm:cxn modelId="{DAA70F24-5B16-4998-8C5E-C45F7AF9768A}" type="presParOf" srcId="{9D873478-2711-40E5-AE38-14756D0B56FD}" destId="{E8C86027-6F1E-49CA-9431-B08163BFDB45}" srcOrd="2" destOrd="0" presId="urn:microsoft.com/office/officeart/2005/8/layout/orgChart1"/>
    <dgm:cxn modelId="{D0F94D60-BD6F-42D2-9D4D-DECB16EF7CFB}" type="presParOf" srcId="{5614D6FD-8E5F-462E-9039-5C82D64C7BB6}" destId="{033AB804-C4E2-4AC9-8206-FAA13B09A425}" srcOrd="2" destOrd="0" presId="urn:microsoft.com/office/officeart/2005/8/layout/orgChart1"/>
    <dgm:cxn modelId="{FF885586-D699-43A7-9B20-772F2F6A54E0}" type="presParOf" srcId="{B3E9CAE2-FDFE-4C97-B327-5B18BCBFCA8F}" destId="{E1CA833B-7D07-49CB-808E-BE0153EF814B}" srcOrd="2" destOrd="0" presId="urn:microsoft.com/office/officeart/2005/8/layout/orgChart1"/>
    <dgm:cxn modelId="{3AE73FB0-C767-4D24-BD31-29C49808626E}" type="presParOf" srcId="{BA957287-A841-466C-9AB9-5C028B34B2AC}" destId="{40F426D4-57BE-4158-982D-EA02D658CAA5}" srcOrd="8" destOrd="0" presId="urn:microsoft.com/office/officeart/2005/8/layout/orgChart1"/>
    <dgm:cxn modelId="{02F41EB9-1340-4186-80A8-2CE9CA049502}" type="presParOf" srcId="{BA957287-A841-466C-9AB9-5C028B34B2AC}" destId="{3CAD0232-B179-4C11-B729-A21892FEEAF3}" srcOrd="9" destOrd="0" presId="urn:microsoft.com/office/officeart/2005/8/layout/orgChart1"/>
    <dgm:cxn modelId="{6EF7E0FA-13C9-4F12-8A5E-1FEAC3E87B1F}" type="presParOf" srcId="{3CAD0232-B179-4C11-B729-A21892FEEAF3}" destId="{721DB58A-F8D2-4E16-96CF-A9B8E213BB2F}" srcOrd="0" destOrd="0" presId="urn:microsoft.com/office/officeart/2005/8/layout/orgChart1"/>
    <dgm:cxn modelId="{B7E89379-BEA7-4540-85AE-13AD49DC1EA6}" type="presParOf" srcId="{721DB58A-F8D2-4E16-96CF-A9B8E213BB2F}" destId="{BB7A9D98-A787-43B6-BB60-E361F215AA29}" srcOrd="0" destOrd="0" presId="urn:microsoft.com/office/officeart/2005/8/layout/orgChart1"/>
    <dgm:cxn modelId="{4C2FEBBA-171F-4E1B-B88F-CE50BA14D835}" type="presParOf" srcId="{721DB58A-F8D2-4E16-96CF-A9B8E213BB2F}" destId="{64352842-3F97-4226-A55D-A9F1CBEC949C}" srcOrd="1" destOrd="0" presId="urn:microsoft.com/office/officeart/2005/8/layout/orgChart1"/>
    <dgm:cxn modelId="{9A018722-9157-40E3-877C-45E3F6DD1E52}" type="presParOf" srcId="{3CAD0232-B179-4C11-B729-A21892FEEAF3}" destId="{85448811-0CD4-46EB-AB29-841558E1CC60}" srcOrd="1" destOrd="0" presId="urn:microsoft.com/office/officeart/2005/8/layout/orgChart1"/>
    <dgm:cxn modelId="{E80C821E-DE74-4681-B1C1-FEFE25F8D984}" type="presParOf" srcId="{3CAD0232-B179-4C11-B729-A21892FEEAF3}" destId="{2D72CB60-935C-4FCA-8F8D-C13CAF706334}" srcOrd="2" destOrd="0" presId="urn:microsoft.com/office/officeart/2005/8/layout/orgChart1"/>
    <dgm:cxn modelId="{BD7C174A-33E3-4021-889F-4C359255FD2D}" type="presParOf" srcId="{917B486F-D4D8-4F6B-B380-ABF0B4BBBC12}" destId="{D13245F4-E19C-4DAB-8286-E96F9CACF2D3}" srcOrd="2" destOrd="0" presId="urn:microsoft.com/office/officeart/2005/8/layout/orgChar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F426D4-57BE-4158-982D-EA02D658CAA5}">
      <dsp:nvSpPr>
        <dsp:cNvPr id="0" name=""/>
        <dsp:cNvSpPr/>
      </dsp:nvSpPr>
      <dsp:spPr>
        <a:xfrm>
          <a:off x="4731232" y="175108"/>
          <a:ext cx="1107897" cy="91440"/>
        </a:xfrm>
        <a:custGeom>
          <a:avLst/>
          <a:gdLst/>
          <a:ahLst/>
          <a:cxnLst/>
          <a:rect l="0" t="0" r="0" b="0"/>
          <a:pathLst>
            <a:path>
              <a:moveTo>
                <a:pt x="0" y="45720"/>
              </a:moveTo>
              <a:lnTo>
                <a:pt x="0" y="91428"/>
              </a:lnTo>
              <a:lnTo>
                <a:pt x="1107897" y="91428"/>
              </a:lnTo>
              <a:lnTo>
                <a:pt x="1107897" y="13713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B75AB9-18F5-4C98-B8EC-35A67522858D}">
      <dsp:nvSpPr>
        <dsp:cNvPr id="0" name=""/>
        <dsp:cNvSpPr/>
      </dsp:nvSpPr>
      <dsp:spPr>
        <a:xfrm>
          <a:off x="5092539" y="838987"/>
          <a:ext cx="91440" cy="1745645"/>
        </a:xfrm>
        <a:custGeom>
          <a:avLst/>
          <a:gdLst/>
          <a:ahLst/>
          <a:cxnLst/>
          <a:rect l="0" t="0" r="0" b="0"/>
          <a:pathLst>
            <a:path>
              <a:moveTo>
                <a:pt x="45720" y="0"/>
              </a:moveTo>
              <a:lnTo>
                <a:pt x="45720" y="1745645"/>
              </a:lnTo>
              <a:lnTo>
                <a:pt x="111018" y="174564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9D9A02-1A79-4CFB-A4CB-85F9BFD97809}">
      <dsp:nvSpPr>
        <dsp:cNvPr id="0" name=""/>
        <dsp:cNvSpPr/>
      </dsp:nvSpPr>
      <dsp:spPr>
        <a:xfrm>
          <a:off x="5092539" y="838987"/>
          <a:ext cx="91440" cy="1436566"/>
        </a:xfrm>
        <a:custGeom>
          <a:avLst/>
          <a:gdLst/>
          <a:ahLst/>
          <a:cxnLst/>
          <a:rect l="0" t="0" r="0" b="0"/>
          <a:pathLst>
            <a:path>
              <a:moveTo>
                <a:pt x="45720" y="0"/>
              </a:moveTo>
              <a:lnTo>
                <a:pt x="45720" y="1436566"/>
              </a:lnTo>
              <a:lnTo>
                <a:pt x="111018" y="143656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97FAA3D-2AAA-4735-A2E7-296C1FBF8AB8}">
      <dsp:nvSpPr>
        <dsp:cNvPr id="0" name=""/>
        <dsp:cNvSpPr/>
      </dsp:nvSpPr>
      <dsp:spPr>
        <a:xfrm>
          <a:off x="5092539" y="838987"/>
          <a:ext cx="91440" cy="1127486"/>
        </a:xfrm>
        <a:custGeom>
          <a:avLst/>
          <a:gdLst/>
          <a:ahLst/>
          <a:cxnLst/>
          <a:rect l="0" t="0" r="0" b="0"/>
          <a:pathLst>
            <a:path>
              <a:moveTo>
                <a:pt x="45720" y="0"/>
              </a:moveTo>
              <a:lnTo>
                <a:pt x="45720" y="1127486"/>
              </a:lnTo>
              <a:lnTo>
                <a:pt x="111018" y="112748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454327-CA1E-4AC4-9652-2AC387B5F675}">
      <dsp:nvSpPr>
        <dsp:cNvPr id="0" name=""/>
        <dsp:cNvSpPr/>
      </dsp:nvSpPr>
      <dsp:spPr>
        <a:xfrm>
          <a:off x="5092539" y="838987"/>
          <a:ext cx="91440" cy="818407"/>
        </a:xfrm>
        <a:custGeom>
          <a:avLst/>
          <a:gdLst/>
          <a:ahLst/>
          <a:cxnLst/>
          <a:rect l="0" t="0" r="0" b="0"/>
          <a:pathLst>
            <a:path>
              <a:moveTo>
                <a:pt x="45720" y="0"/>
              </a:moveTo>
              <a:lnTo>
                <a:pt x="45720" y="818407"/>
              </a:lnTo>
              <a:lnTo>
                <a:pt x="111018" y="81840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AAA32A-12AF-495C-9162-396F79F9D1CD}">
      <dsp:nvSpPr>
        <dsp:cNvPr id="0" name=""/>
        <dsp:cNvSpPr/>
      </dsp:nvSpPr>
      <dsp:spPr>
        <a:xfrm>
          <a:off x="5092539" y="838987"/>
          <a:ext cx="91440" cy="509327"/>
        </a:xfrm>
        <a:custGeom>
          <a:avLst/>
          <a:gdLst/>
          <a:ahLst/>
          <a:cxnLst/>
          <a:rect l="0" t="0" r="0" b="0"/>
          <a:pathLst>
            <a:path>
              <a:moveTo>
                <a:pt x="45720" y="0"/>
              </a:moveTo>
              <a:lnTo>
                <a:pt x="45720" y="509327"/>
              </a:lnTo>
              <a:lnTo>
                <a:pt x="111018" y="50932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B610A8-355F-4DB2-89C3-004F823E8BA4}">
      <dsp:nvSpPr>
        <dsp:cNvPr id="0" name=""/>
        <dsp:cNvSpPr/>
      </dsp:nvSpPr>
      <dsp:spPr>
        <a:xfrm>
          <a:off x="5092539" y="838987"/>
          <a:ext cx="91440" cy="200248"/>
        </a:xfrm>
        <a:custGeom>
          <a:avLst/>
          <a:gdLst/>
          <a:ahLst/>
          <a:cxnLst/>
          <a:rect l="0" t="0" r="0" b="0"/>
          <a:pathLst>
            <a:path>
              <a:moveTo>
                <a:pt x="45720" y="0"/>
              </a:moveTo>
              <a:lnTo>
                <a:pt x="45720" y="200248"/>
              </a:lnTo>
              <a:lnTo>
                <a:pt x="111018" y="20024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0E66A2-0143-4401-A266-7E2CAE4193C2}">
      <dsp:nvSpPr>
        <dsp:cNvPr id="0" name=""/>
        <dsp:cNvSpPr/>
      </dsp:nvSpPr>
      <dsp:spPr>
        <a:xfrm>
          <a:off x="5266668" y="484188"/>
          <a:ext cx="91440" cy="91440"/>
        </a:xfrm>
        <a:custGeom>
          <a:avLst/>
          <a:gdLst/>
          <a:ahLst/>
          <a:cxnLst/>
          <a:rect l="0" t="0" r="0" b="0"/>
          <a:pathLst>
            <a:path>
              <a:moveTo>
                <a:pt x="45720" y="45720"/>
              </a:moveTo>
              <a:lnTo>
                <a:pt x="45720" y="13713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804293-35E8-453A-AC7B-0D76195716EE}">
      <dsp:nvSpPr>
        <dsp:cNvPr id="0" name=""/>
        <dsp:cNvSpPr/>
      </dsp:nvSpPr>
      <dsp:spPr>
        <a:xfrm>
          <a:off x="4731232" y="175108"/>
          <a:ext cx="581156" cy="91440"/>
        </a:xfrm>
        <a:custGeom>
          <a:avLst/>
          <a:gdLst/>
          <a:ahLst/>
          <a:cxnLst/>
          <a:rect l="0" t="0" r="0" b="0"/>
          <a:pathLst>
            <a:path>
              <a:moveTo>
                <a:pt x="0" y="45720"/>
              </a:moveTo>
              <a:lnTo>
                <a:pt x="0" y="91428"/>
              </a:lnTo>
              <a:lnTo>
                <a:pt x="581156" y="91428"/>
              </a:lnTo>
              <a:lnTo>
                <a:pt x="581156" y="13713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56A86E-94BA-4D3B-995D-94E053D0C122}">
      <dsp:nvSpPr>
        <dsp:cNvPr id="0" name=""/>
        <dsp:cNvSpPr/>
      </dsp:nvSpPr>
      <dsp:spPr>
        <a:xfrm>
          <a:off x="4456967" y="529908"/>
          <a:ext cx="91440" cy="1436566"/>
        </a:xfrm>
        <a:custGeom>
          <a:avLst/>
          <a:gdLst/>
          <a:ahLst/>
          <a:cxnLst/>
          <a:rect l="0" t="0" r="0" b="0"/>
          <a:pathLst>
            <a:path>
              <a:moveTo>
                <a:pt x="45720" y="0"/>
              </a:moveTo>
              <a:lnTo>
                <a:pt x="45720" y="1436566"/>
              </a:lnTo>
              <a:lnTo>
                <a:pt x="111018" y="143656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4486C5-91E1-4495-AA54-6498B3B6318F}">
      <dsp:nvSpPr>
        <dsp:cNvPr id="0" name=""/>
        <dsp:cNvSpPr/>
      </dsp:nvSpPr>
      <dsp:spPr>
        <a:xfrm>
          <a:off x="4456967" y="529908"/>
          <a:ext cx="91440" cy="1127486"/>
        </a:xfrm>
        <a:custGeom>
          <a:avLst/>
          <a:gdLst/>
          <a:ahLst/>
          <a:cxnLst/>
          <a:rect l="0" t="0" r="0" b="0"/>
          <a:pathLst>
            <a:path>
              <a:moveTo>
                <a:pt x="45720" y="0"/>
              </a:moveTo>
              <a:lnTo>
                <a:pt x="45720" y="1127486"/>
              </a:lnTo>
              <a:lnTo>
                <a:pt x="111018" y="112748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BBEF9B-CD17-463C-8985-4BA18EC89156}">
      <dsp:nvSpPr>
        <dsp:cNvPr id="0" name=""/>
        <dsp:cNvSpPr/>
      </dsp:nvSpPr>
      <dsp:spPr>
        <a:xfrm>
          <a:off x="4456967" y="529908"/>
          <a:ext cx="91440" cy="818407"/>
        </a:xfrm>
        <a:custGeom>
          <a:avLst/>
          <a:gdLst/>
          <a:ahLst/>
          <a:cxnLst/>
          <a:rect l="0" t="0" r="0" b="0"/>
          <a:pathLst>
            <a:path>
              <a:moveTo>
                <a:pt x="45720" y="0"/>
              </a:moveTo>
              <a:lnTo>
                <a:pt x="45720" y="818407"/>
              </a:lnTo>
              <a:lnTo>
                <a:pt x="111018" y="81840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6F5ADA-9CAC-43DD-B3DA-075F8C793273}">
      <dsp:nvSpPr>
        <dsp:cNvPr id="0" name=""/>
        <dsp:cNvSpPr/>
      </dsp:nvSpPr>
      <dsp:spPr>
        <a:xfrm>
          <a:off x="4456967" y="529908"/>
          <a:ext cx="91440" cy="509327"/>
        </a:xfrm>
        <a:custGeom>
          <a:avLst/>
          <a:gdLst/>
          <a:ahLst/>
          <a:cxnLst/>
          <a:rect l="0" t="0" r="0" b="0"/>
          <a:pathLst>
            <a:path>
              <a:moveTo>
                <a:pt x="45720" y="0"/>
              </a:moveTo>
              <a:lnTo>
                <a:pt x="45720" y="509327"/>
              </a:lnTo>
              <a:lnTo>
                <a:pt x="111018" y="50932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8D5DB2-DBB3-47AF-A215-BECDE49E6EC4}">
      <dsp:nvSpPr>
        <dsp:cNvPr id="0" name=""/>
        <dsp:cNvSpPr/>
      </dsp:nvSpPr>
      <dsp:spPr>
        <a:xfrm>
          <a:off x="4456967" y="529908"/>
          <a:ext cx="91440" cy="200248"/>
        </a:xfrm>
        <a:custGeom>
          <a:avLst/>
          <a:gdLst/>
          <a:ahLst/>
          <a:cxnLst/>
          <a:rect l="0" t="0" r="0" b="0"/>
          <a:pathLst>
            <a:path>
              <a:moveTo>
                <a:pt x="45720" y="0"/>
              </a:moveTo>
              <a:lnTo>
                <a:pt x="45720" y="200248"/>
              </a:lnTo>
              <a:lnTo>
                <a:pt x="111018" y="20024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7F5E25-615B-4F88-AF02-FB7F6ACAA32C}">
      <dsp:nvSpPr>
        <dsp:cNvPr id="0" name=""/>
        <dsp:cNvSpPr/>
      </dsp:nvSpPr>
      <dsp:spPr>
        <a:xfrm>
          <a:off x="4631097" y="175108"/>
          <a:ext cx="91440" cy="91440"/>
        </a:xfrm>
        <a:custGeom>
          <a:avLst/>
          <a:gdLst/>
          <a:ahLst/>
          <a:cxnLst/>
          <a:rect l="0" t="0" r="0" b="0"/>
          <a:pathLst>
            <a:path>
              <a:moveTo>
                <a:pt x="100135" y="45720"/>
              </a:moveTo>
              <a:lnTo>
                <a:pt x="100135" y="91428"/>
              </a:lnTo>
              <a:lnTo>
                <a:pt x="45720" y="91428"/>
              </a:lnTo>
              <a:lnTo>
                <a:pt x="45720" y="13713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667E91-20F6-4755-8712-F08DC828B567}">
      <dsp:nvSpPr>
        <dsp:cNvPr id="0" name=""/>
        <dsp:cNvSpPr/>
      </dsp:nvSpPr>
      <dsp:spPr>
        <a:xfrm>
          <a:off x="3930226" y="529908"/>
          <a:ext cx="91440" cy="2981962"/>
        </a:xfrm>
        <a:custGeom>
          <a:avLst/>
          <a:gdLst/>
          <a:ahLst/>
          <a:cxnLst/>
          <a:rect l="0" t="0" r="0" b="0"/>
          <a:pathLst>
            <a:path>
              <a:moveTo>
                <a:pt x="45720" y="0"/>
              </a:moveTo>
              <a:lnTo>
                <a:pt x="45720" y="2981962"/>
              </a:lnTo>
              <a:lnTo>
                <a:pt x="111018" y="2981962"/>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D0DCFE-7066-4377-A190-2AAA4EE15F73}">
      <dsp:nvSpPr>
        <dsp:cNvPr id="0" name=""/>
        <dsp:cNvSpPr/>
      </dsp:nvSpPr>
      <dsp:spPr>
        <a:xfrm>
          <a:off x="3930226" y="529908"/>
          <a:ext cx="91440" cy="2672883"/>
        </a:xfrm>
        <a:custGeom>
          <a:avLst/>
          <a:gdLst/>
          <a:ahLst/>
          <a:cxnLst/>
          <a:rect l="0" t="0" r="0" b="0"/>
          <a:pathLst>
            <a:path>
              <a:moveTo>
                <a:pt x="45720" y="0"/>
              </a:moveTo>
              <a:lnTo>
                <a:pt x="45720" y="2672883"/>
              </a:lnTo>
              <a:lnTo>
                <a:pt x="111018" y="2672883"/>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668C0D-EFC4-42A4-BA76-E392CD731E12}">
      <dsp:nvSpPr>
        <dsp:cNvPr id="0" name=""/>
        <dsp:cNvSpPr/>
      </dsp:nvSpPr>
      <dsp:spPr>
        <a:xfrm>
          <a:off x="3930226" y="529908"/>
          <a:ext cx="91440" cy="2363804"/>
        </a:xfrm>
        <a:custGeom>
          <a:avLst/>
          <a:gdLst/>
          <a:ahLst/>
          <a:cxnLst/>
          <a:rect l="0" t="0" r="0" b="0"/>
          <a:pathLst>
            <a:path>
              <a:moveTo>
                <a:pt x="45720" y="0"/>
              </a:moveTo>
              <a:lnTo>
                <a:pt x="45720" y="2363804"/>
              </a:lnTo>
              <a:lnTo>
                <a:pt x="111018" y="236380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4899FC-08E0-4E6D-B13B-B26B4238B6A4}">
      <dsp:nvSpPr>
        <dsp:cNvPr id="0" name=""/>
        <dsp:cNvSpPr/>
      </dsp:nvSpPr>
      <dsp:spPr>
        <a:xfrm>
          <a:off x="3930226" y="529908"/>
          <a:ext cx="91440" cy="2054724"/>
        </a:xfrm>
        <a:custGeom>
          <a:avLst/>
          <a:gdLst/>
          <a:ahLst/>
          <a:cxnLst/>
          <a:rect l="0" t="0" r="0" b="0"/>
          <a:pathLst>
            <a:path>
              <a:moveTo>
                <a:pt x="45720" y="0"/>
              </a:moveTo>
              <a:lnTo>
                <a:pt x="45720" y="2054724"/>
              </a:lnTo>
              <a:lnTo>
                <a:pt x="111018" y="205472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834EF7-5E6C-44CF-B999-7C206A81AFEE}">
      <dsp:nvSpPr>
        <dsp:cNvPr id="0" name=""/>
        <dsp:cNvSpPr/>
      </dsp:nvSpPr>
      <dsp:spPr>
        <a:xfrm>
          <a:off x="3930226" y="529908"/>
          <a:ext cx="91440" cy="1745645"/>
        </a:xfrm>
        <a:custGeom>
          <a:avLst/>
          <a:gdLst/>
          <a:ahLst/>
          <a:cxnLst/>
          <a:rect l="0" t="0" r="0" b="0"/>
          <a:pathLst>
            <a:path>
              <a:moveTo>
                <a:pt x="45720" y="0"/>
              </a:moveTo>
              <a:lnTo>
                <a:pt x="45720" y="1745645"/>
              </a:lnTo>
              <a:lnTo>
                <a:pt x="111018" y="174564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A466C0-62F0-45BB-94E7-2FBE2AE3D5BE}">
      <dsp:nvSpPr>
        <dsp:cNvPr id="0" name=""/>
        <dsp:cNvSpPr/>
      </dsp:nvSpPr>
      <dsp:spPr>
        <a:xfrm>
          <a:off x="3930226" y="529908"/>
          <a:ext cx="91440" cy="1436566"/>
        </a:xfrm>
        <a:custGeom>
          <a:avLst/>
          <a:gdLst/>
          <a:ahLst/>
          <a:cxnLst/>
          <a:rect l="0" t="0" r="0" b="0"/>
          <a:pathLst>
            <a:path>
              <a:moveTo>
                <a:pt x="45720" y="0"/>
              </a:moveTo>
              <a:lnTo>
                <a:pt x="45720" y="1436566"/>
              </a:lnTo>
              <a:lnTo>
                <a:pt x="111018" y="143656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2353F4-443C-43C6-BCF0-E29B827B5F73}">
      <dsp:nvSpPr>
        <dsp:cNvPr id="0" name=""/>
        <dsp:cNvSpPr/>
      </dsp:nvSpPr>
      <dsp:spPr>
        <a:xfrm>
          <a:off x="3930226" y="529908"/>
          <a:ext cx="91440" cy="1127486"/>
        </a:xfrm>
        <a:custGeom>
          <a:avLst/>
          <a:gdLst/>
          <a:ahLst/>
          <a:cxnLst/>
          <a:rect l="0" t="0" r="0" b="0"/>
          <a:pathLst>
            <a:path>
              <a:moveTo>
                <a:pt x="45720" y="0"/>
              </a:moveTo>
              <a:lnTo>
                <a:pt x="45720" y="1127486"/>
              </a:lnTo>
              <a:lnTo>
                <a:pt x="111018" y="112748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0B4A8B-29FA-4D86-B628-1A2AA88E0D01}">
      <dsp:nvSpPr>
        <dsp:cNvPr id="0" name=""/>
        <dsp:cNvSpPr/>
      </dsp:nvSpPr>
      <dsp:spPr>
        <a:xfrm>
          <a:off x="3930226" y="529908"/>
          <a:ext cx="91440" cy="818407"/>
        </a:xfrm>
        <a:custGeom>
          <a:avLst/>
          <a:gdLst/>
          <a:ahLst/>
          <a:cxnLst/>
          <a:rect l="0" t="0" r="0" b="0"/>
          <a:pathLst>
            <a:path>
              <a:moveTo>
                <a:pt x="45720" y="0"/>
              </a:moveTo>
              <a:lnTo>
                <a:pt x="45720" y="818407"/>
              </a:lnTo>
              <a:lnTo>
                <a:pt x="111018" y="81840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ACDF31-FD2C-42DB-AC70-A57B4E5F2B39}">
      <dsp:nvSpPr>
        <dsp:cNvPr id="0" name=""/>
        <dsp:cNvSpPr/>
      </dsp:nvSpPr>
      <dsp:spPr>
        <a:xfrm>
          <a:off x="3930226" y="529908"/>
          <a:ext cx="91440" cy="509327"/>
        </a:xfrm>
        <a:custGeom>
          <a:avLst/>
          <a:gdLst/>
          <a:ahLst/>
          <a:cxnLst/>
          <a:rect l="0" t="0" r="0" b="0"/>
          <a:pathLst>
            <a:path>
              <a:moveTo>
                <a:pt x="45720" y="0"/>
              </a:moveTo>
              <a:lnTo>
                <a:pt x="45720" y="509327"/>
              </a:lnTo>
              <a:lnTo>
                <a:pt x="111018" y="50932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FCFBE9-6559-46B3-9B5D-5E0549B4A341}">
      <dsp:nvSpPr>
        <dsp:cNvPr id="0" name=""/>
        <dsp:cNvSpPr/>
      </dsp:nvSpPr>
      <dsp:spPr>
        <a:xfrm>
          <a:off x="3930226" y="529908"/>
          <a:ext cx="91440" cy="200248"/>
        </a:xfrm>
        <a:custGeom>
          <a:avLst/>
          <a:gdLst/>
          <a:ahLst/>
          <a:cxnLst/>
          <a:rect l="0" t="0" r="0" b="0"/>
          <a:pathLst>
            <a:path>
              <a:moveTo>
                <a:pt x="45720" y="0"/>
              </a:moveTo>
              <a:lnTo>
                <a:pt x="45720" y="200248"/>
              </a:lnTo>
              <a:lnTo>
                <a:pt x="111018" y="20024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52BACA-144E-4A77-B4BF-39060EC20CF4}">
      <dsp:nvSpPr>
        <dsp:cNvPr id="0" name=""/>
        <dsp:cNvSpPr/>
      </dsp:nvSpPr>
      <dsp:spPr>
        <a:xfrm>
          <a:off x="4150076" y="175108"/>
          <a:ext cx="581156" cy="91440"/>
        </a:xfrm>
        <a:custGeom>
          <a:avLst/>
          <a:gdLst/>
          <a:ahLst/>
          <a:cxnLst/>
          <a:rect l="0" t="0" r="0" b="0"/>
          <a:pathLst>
            <a:path>
              <a:moveTo>
                <a:pt x="581156" y="45720"/>
              </a:moveTo>
              <a:lnTo>
                <a:pt x="581156" y="91428"/>
              </a:lnTo>
              <a:lnTo>
                <a:pt x="0" y="91428"/>
              </a:lnTo>
              <a:lnTo>
                <a:pt x="0" y="13713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C927EA-8826-4071-AE8B-9CDCE3D3E758}">
      <dsp:nvSpPr>
        <dsp:cNvPr id="0" name=""/>
        <dsp:cNvSpPr/>
      </dsp:nvSpPr>
      <dsp:spPr>
        <a:xfrm>
          <a:off x="3403486" y="838987"/>
          <a:ext cx="91440" cy="4218280"/>
        </a:xfrm>
        <a:custGeom>
          <a:avLst/>
          <a:gdLst/>
          <a:ahLst/>
          <a:cxnLst/>
          <a:rect l="0" t="0" r="0" b="0"/>
          <a:pathLst>
            <a:path>
              <a:moveTo>
                <a:pt x="45720" y="0"/>
              </a:moveTo>
              <a:lnTo>
                <a:pt x="45720" y="4218280"/>
              </a:lnTo>
              <a:lnTo>
                <a:pt x="111018" y="421828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F17607-EBCE-462A-9147-01E3BDF69FE7}">
      <dsp:nvSpPr>
        <dsp:cNvPr id="0" name=""/>
        <dsp:cNvSpPr/>
      </dsp:nvSpPr>
      <dsp:spPr>
        <a:xfrm>
          <a:off x="3403486" y="838987"/>
          <a:ext cx="91440" cy="3909201"/>
        </a:xfrm>
        <a:custGeom>
          <a:avLst/>
          <a:gdLst/>
          <a:ahLst/>
          <a:cxnLst/>
          <a:rect l="0" t="0" r="0" b="0"/>
          <a:pathLst>
            <a:path>
              <a:moveTo>
                <a:pt x="45720" y="0"/>
              </a:moveTo>
              <a:lnTo>
                <a:pt x="45720" y="3909201"/>
              </a:lnTo>
              <a:lnTo>
                <a:pt x="111018" y="390920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88545A-CB4B-4F4A-AC54-C9D59303A564}">
      <dsp:nvSpPr>
        <dsp:cNvPr id="0" name=""/>
        <dsp:cNvSpPr/>
      </dsp:nvSpPr>
      <dsp:spPr>
        <a:xfrm>
          <a:off x="3403486" y="838987"/>
          <a:ext cx="91440" cy="3600121"/>
        </a:xfrm>
        <a:custGeom>
          <a:avLst/>
          <a:gdLst/>
          <a:ahLst/>
          <a:cxnLst/>
          <a:rect l="0" t="0" r="0" b="0"/>
          <a:pathLst>
            <a:path>
              <a:moveTo>
                <a:pt x="45720" y="0"/>
              </a:moveTo>
              <a:lnTo>
                <a:pt x="45720" y="3600121"/>
              </a:lnTo>
              <a:lnTo>
                <a:pt x="111018" y="360012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FA1CA2-33F3-4FFF-A444-766A7A95EED8}">
      <dsp:nvSpPr>
        <dsp:cNvPr id="0" name=""/>
        <dsp:cNvSpPr/>
      </dsp:nvSpPr>
      <dsp:spPr>
        <a:xfrm>
          <a:off x="3403486" y="838987"/>
          <a:ext cx="91440" cy="3291042"/>
        </a:xfrm>
        <a:custGeom>
          <a:avLst/>
          <a:gdLst/>
          <a:ahLst/>
          <a:cxnLst/>
          <a:rect l="0" t="0" r="0" b="0"/>
          <a:pathLst>
            <a:path>
              <a:moveTo>
                <a:pt x="45720" y="0"/>
              </a:moveTo>
              <a:lnTo>
                <a:pt x="45720" y="3291042"/>
              </a:lnTo>
              <a:lnTo>
                <a:pt x="111018" y="3291042"/>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5F0EFF-48EA-4851-AF9D-46ED426727C5}">
      <dsp:nvSpPr>
        <dsp:cNvPr id="0" name=""/>
        <dsp:cNvSpPr/>
      </dsp:nvSpPr>
      <dsp:spPr>
        <a:xfrm>
          <a:off x="3403486" y="838987"/>
          <a:ext cx="91440" cy="2981962"/>
        </a:xfrm>
        <a:custGeom>
          <a:avLst/>
          <a:gdLst/>
          <a:ahLst/>
          <a:cxnLst/>
          <a:rect l="0" t="0" r="0" b="0"/>
          <a:pathLst>
            <a:path>
              <a:moveTo>
                <a:pt x="45720" y="0"/>
              </a:moveTo>
              <a:lnTo>
                <a:pt x="45720" y="2981962"/>
              </a:lnTo>
              <a:lnTo>
                <a:pt x="111018" y="2981962"/>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9BB264-94D7-4FEC-9711-1C2D2DC8B49D}">
      <dsp:nvSpPr>
        <dsp:cNvPr id="0" name=""/>
        <dsp:cNvSpPr/>
      </dsp:nvSpPr>
      <dsp:spPr>
        <a:xfrm>
          <a:off x="3403486" y="838987"/>
          <a:ext cx="91440" cy="2672883"/>
        </a:xfrm>
        <a:custGeom>
          <a:avLst/>
          <a:gdLst/>
          <a:ahLst/>
          <a:cxnLst/>
          <a:rect l="0" t="0" r="0" b="0"/>
          <a:pathLst>
            <a:path>
              <a:moveTo>
                <a:pt x="45720" y="0"/>
              </a:moveTo>
              <a:lnTo>
                <a:pt x="45720" y="2672883"/>
              </a:lnTo>
              <a:lnTo>
                <a:pt x="111018" y="2672883"/>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2196AD-031F-4056-AE95-D89B152858B4}">
      <dsp:nvSpPr>
        <dsp:cNvPr id="0" name=""/>
        <dsp:cNvSpPr/>
      </dsp:nvSpPr>
      <dsp:spPr>
        <a:xfrm>
          <a:off x="3403486" y="838987"/>
          <a:ext cx="91440" cy="2363804"/>
        </a:xfrm>
        <a:custGeom>
          <a:avLst/>
          <a:gdLst/>
          <a:ahLst/>
          <a:cxnLst/>
          <a:rect l="0" t="0" r="0" b="0"/>
          <a:pathLst>
            <a:path>
              <a:moveTo>
                <a:pt x="45720" y="0"/>
              </a:moveTo>
              <a:lnTo>
                <a:pt x="45720" y="2363804"/>
              </a:lnTo>
              <a:lnTo>
                <a:pt x="111018" y="236380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2D230-AEAA-4035-9714-A06C6EDB1D09}">
      <dsp:nvSpPr>
        <dsp:cNvPr id="0" name=""/>
        <dsp:cNvSpPr/>
      </dsp:nvSpPr>
      <dsp:spPr>
        <a:xfrm>
          <a:off x="3403486" y="838987"/>
          <a:ext cx="91440" cy="2054724"/>
        </a:xfrm>
        <a:custGeom>
          <a:avLst/>
          <a:gdLst/>
          <a:ahLst/>
          <a:cxnLst/>
          <a:rect l="0" t="0" r="0" b="0"/>
          <a:pathLst>
            <a:path>
              <a:moveTo>
                <a:pt x="45720" y="0"/>
              </a:moveTo>
              <a:lnTo>
                <a:pt x="45720" y="2054724"/>
              </a:lnTo>
              <a:lnTo>
                <a:pt x="111018" y="205472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0A0C702-7D49-4511-BC8E-BE25057BD10F}">
      <dsp:nvSpPr>
        <dsp:cNvPr id="0" name=""/>
        <dsp:cNvSpPr/>
      </dsp:nvSpPr>
      <dsp:spPr>
        <a:xfrm>
          <a:off x="3403486" y="838987"/>
          <a:ext cx="91440" cy="1745645"/>
        </a:xfrm>
        <a:custGeom>
          <a:avLst/>
          <a:gdLst/>
          <a:ahLst/>
          <a:cxnLst/>
          <a:rect l="0" t="0" r="0" b="0"/>
          <a:pathLst>
            <a:path>
              <a:moveTo>
                <a:pt x="45720" y="0"/>
              </a:moveTo>
              <a:lnTo>
                <a:pt x="45720" y="1745645"/>
              </a:lnTo>
              <a:lnTo>
                <a:pt x="111018" y="174564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4C388F-2B2B-4D7C-9846-8AEE6BF3BB47}">
      <dsp:nvSpPr>
        <dsp:cNvPr id="0" name=""/>
        <dsp:cNvSpPr/>
      </dsp:nvSpPr>
      <dsp:spPr>
        <a:xfrm>
          <a:off x="3403486" y="838987"/>
          <a:ext cx="91440" cy="1436566"/>
        </a:xfrm>
        <a:custGeom>
          <a:avLst/>
          <a:gdLst/>
          <a:ahLst/>
          <a:cxnLst/>
          <a:rect l="0" t="0" r="0" b="0"/>
          <a:pathLst>
            <a:path>
              <a:moveTo>
                <a:pt x="45720" y="0"/>
              </a:moveTo>
              <a:lnTo>
                <a:pt x="45720" y="1436566"/>
              </a:lnTo>
              <a:lnTo>
                <a:pt x="111018" y="143656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89DABA-DBA5-4976-AA78-4050C3A471DF}">
      <dsp:nvSpPr>
        <dsp:cNvPr id="0" name=""/>
        <dsp:cNvSpPr/>
      </dsp:nvSpPr>
      <dsp:spPr>
        <a:xfrm>
          <a:off x="3403486" y="838987"/>
          <a:ext cx="91440" cy="1127486"/>
        </a:xfrm>
        <a:custGeom>
          <a:avLst/>
          <a:gdLst/>
          <a:ahLst/>
          <a:cxnLst/>
          <a:rect l="0" t="0" r="0" b="0"/>
          <a:pathLst>
            <a:path>
              <a:moveTo>
                <a:pt x="45720" y="0"/>
              </a:moveTo>
              <a:lnTo>
                <a:pt x="45720" y="1127486"/>
              </a:lnTo>
              <a:lnTo>
                <a:pt x="111018" y="112748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CEB778-022F-40B5-B760-33AF761604CD}">
      <dsp:nvSpPr>
        <dsp:cNvPr id="0" name=""/>
        <dsp:cNvSpPr/>
      </dsp:nvSpPr>
      <dsp:spPr>
        <a:xfrm>
          <a:off x="3403486" y="838987"/>
          <a:ext cx="91440" cy="818407"/>
        </a:xfrm>
        <a:custGeom>
          <a:avLst/>
          <a:gdLst/>
          <a:ahLst/>
          <a:cxnLst/>
          <a:rect l="0" t="0" r="0" b="0"/>
          <a:pathLst>
            <a:path>
              <a:moveTo>
                <a:pt x="45720" y="0"/>
              </a:moveTo>
              <a:lnTo>
                <a:pt x="45720" y="818407"/>
              </a:lnTo>
              <a:lnTo>
                <a:pt x="111018" y="81840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5337C5-7F1F-4C1B-95D5-000E7A82F5B4}">
      <dsp:nvSpPr>
        <dsp:cNvPr id="0" name=""/>
        <dsp:cNvSpPr/>
      </dsp:nvSpPr>
      <dsp:spPr>
        <a:xfrm>
          <a:off x="3403486" y="838987"/>
          <a:ext cx="91440" cy="509327"/>
        </a:xfrm>
        <a:custGeom>
          <a:avLst/>
          <a:gdLst/>
          <a:ahLst/>
          <a:cxnLst/>
          <a:rect l="0" t="0" r="0" b="0"/>
          <a:pathLst>
            <a:path>
              <a:moveTo>
                <a:pt x="45720" y="0"/>
              </a:moveTo>
              <a:lnTo>
                <a:pt x="45720" y="509327"/>
              </a:lnTo>
              <a:lnTo>
                <a:pt x="111018" y="50932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4D5295-B0A3-4110-B6EB-15BF67EDC64D}">
      <dsp:nvSpPr>
        <dsp:cNvPr id="0" name=""/>
        <dsp:cNvSpPr/>
      </dsp:nvSpPr>
      <dsp:spPr>
        <a:xfrm>
          <a:off x="3403486" y="838987"/>
          <a:ext cx="91440" cy="200248"/>
        </a:xfrm>
        <a:custGeom>
          <a:avLst/>
          <a:gdLst/>
          <a:ahLst/>
          <a:cxnLst/>
          <a:rect l="0" t="0" r="0" b="0"/>
          <a:pathLst>
            <a:path>
              <a:moveTo>
                <a:pt x="45720" y="0"/>
              </a:moveTo>
              <a:lnTo>
                <a:pt x="45720" y="200248"/>
              </a:lnTo>
              <a:lnTo>
                <a:pt x="111018" y="20024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576DDF-0633-4BD0-9295-A56A6B5005B9}">
      <dsp:nvSpPr>
        <dsp:cNvPr id="0" name=""/>
        <dsp:cNvSpPr/>
      </dsp:nvSpPr>
      <dsp:spPr>
        <a:xfrm>
          <a:off x="3577615" y="484188"/>
          <a:ext cx="91440" cy="91440"/>
        </a:xfrm>
        <a:custGeom>
          <a:avLst/>
          <a:gdLst/>
          <a:ahLst/>
          <a:cxnLst/>
          <a:rect l="0" t="0" r="0" b="0"/>
          <a:pathLst>
            <a:path>
              <a:moveTo>
                <a:pt x="45720" y="45720"/>
              </a:moveTo>
              <a:lnTo>
                <a:pt x="45720" y="13713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885EC8-54FE-4C3B-A8C6-EB96CEC9B634}">
      <dsp:nvSpPr>
        <dsp:cNvPr id="0" name=""/>
        <dsp:cNvSpPr/>
      </dsp:nvSpPr>
      <dsp:spPr>
        <a:xfrm>
          <a:off x="3623335" y="175108"/>
          <a:ext cx="1107897" cy="91440"/>
        </a:xfrm>
        <a:custGeom>
          <a:avLst/>
          <a:gdLst/>
          <a:ahLst/>
          <a:cxnLst/>
          <a:rect l="0" t="0" r="0" b="0"/>
          <a:pathLst>
            <a:path>
              <a:moveTo>
                <a:pt x="1107897" y="45720"/>
              </a:moveTo>
              <a:lnTo>
                <a:pt x="1107897" y="91428"/>
              </a:lnTo>
              <a:lnTo>
                <a:pt x="0" y="91428"/>
              </a:lnTo>
              <a:lnTo>
                <a:pt x="0" y="13713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3B1789-EC92-41B8-9766-FFEF8F6A9C3B}">
      <dsp:nvSpPr>
        <dsp:cNvPr id="0" name=""/>
        <dsp:cNvSpPr/>
      </dsp:nvSpPr>
      <dsp:spPr>
        <a:xfrm>
          <a:off x="4513570" y="3167"/>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District Attorney</a:t>
          </a:r>
        </a:p>
      </dsp:txBody>
      <dsp:txXfrm>
        <a:off x="4513570" y="3167"/>
        <a:ext cx="435323" cy="217661"/>
      </dsp:txXfrm>
    </dsp:sp>
    <dsp:sp modelId="{5233C549-6FFC-4F71-A7E2-7F6C7DA300BB}">
      <dsp:nvSpPr>
        <dsp:cNvPr id="0" name=""/>
        <dsp:cNvSpPr/>
      </dsp:nvSpPr>
      <dsp:spPr>
        <a:xfrm>
          <a:off x="3405673" y="312246"/>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Chief ADA</a:t>
          </a:r>
        </a:p>
      </dsp:txBody>
      <dsp:txXfrm>
        <a:off x="3405673" y="312246"/>
        <a:ext cx="435323" cy="217661"/>
      </dsp:txXfrm>
    </dsp:sp>
    <dsp:sp modelId="{E27F7CF3-295E-4EE3-8FA0-D9018BD06F7F}">
      <dsp:nvSpPr>
        <dsp:cNvPr id="0" name=""/>
        <dsp:cNvSpPr/>
      </dsp:nvSpPr>
      <dsp:spPr>
        <a:xfrm>
          <a:off x="3405673" y="621326"/>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Deputy Chief ADA</a:t>
          </a:r>
        </a:p>
      </dsp:txBody>
      <dsp:txXfrm>
        <a:off x="3405673" y="621326"/>
        <a:ext cx="435323" cy="217661"/>
      </dsp:txXfrm>
    </dsp:sp>
    <dsp:sp modelId="{3AED6C1F-708B-45B3-873B-7E94B7F80C24}">
      <dsp:nvSpPr>
        <dsp:cNvPr id="0" name=""/>
        <dsp:cNvSpPr/>
      </dsp:nvSpPr>
      <dsp:spPr>
        <a:xfrm>
          <a:off x="3514504" y="930405"/>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514504" y="930405"/>
        <a:ext cx="435323" cy="217661"/>
      </dsp:txXfrm>
    </dsp:sp>
    <dsp:sp modelId="{62E3C299-C574-4112-9D84-E50565F2CE89}">
      <dsp:nvSpPr>
        <dsp:cNvPr id="0" name=""/>
        <dsp:cNvSpPr/>
      </dsp:nvSpPr>
      <dsp:spPr>
        <a:xfrm>
          <a:off x="3514504" y="1239484"/>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514504" y="1239484"/>
        <a:ext cx="435323" cy="217661"/>
      </dsp:txXfrm>
    </dsp:sp>
    <dsp:sp modelId="{713C4AE1-76D0-4AA8-97A2-D526185FFB7B}">
      <dsp:nvSpPr>
        <dsp:cNvPr id="0" name=""/>
        <dsp:cNvSpPr/>
      </dsp:nvSpPr>
      <dsp:spPr>
        <a:xfrm>
          <a:off x="3514504" y="1548564"/>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514504" y="1548564"/>
        <a:ext cx="435323" cy="217661"/>
      </dsp:txXfrm>
    </dsp:sp>
    <dsp:sp modelId="{3D99B282-A75A-435E-B59B-BB02B05A3533}">
      <dsp:nvSpPr>
        <dsp:cNvPr id="0" name=""/>
        <dsp:cNvSpPr/>
      </dsp:nvSpPr>
      <dsp:spPr>
        <a:xfrm>
          <a:off x="3514504" y="1857643"/>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514504" y="1857643"/>
        <a:ext cx="435323" cy="217661"/>
      </dsp:txXfrm>
    </dsp:sp>
    <dsp:sp modelId="{6B3561A1-F71D-4B15-B0FF-B96F3A903C02}">
      <dsp:nvSpPr>
        <dsp:cNvPr id="0" name=""/>
        <dsp:cNvSpPr/>
      </dsp:nvSpPr>
      <dsp:spPr>
        <a:xfrm>
          <a:off x="3514504" y="2166722"/>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514504" y="2166722"/>
        <a:ext cx="435323" cy="217661"/>
      </dsp:txXfrm>
    </dsp:sp>
    <dsp:sp modelId="{8E0AF37F-A370-49B9-A91B-F30860570B8C}">
      <dsp:nvSpPr>
        <dsp:cNvPr id="0" name=""/>
        <dsp:cNvSpPr/>
      </dsp:nvSpPr>
      <dsp:spPr>
        <a:xfrm>
          <a:off x="3514504" y="2475802"/>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514504" y="2475802"/>
        <a:ext cx="435323" cy="217661"/>
      </dsp:txXfrm>
    </dsp:sp>
    <dsp:sp modelId="{FCFD60AA-9122-4BBE-B862-2863B6FA984F}">
      <dsp:nvSpPr>
        <dsp:cNvPr id="0" name=""/>
        <dsp:cNvSpPr/>
      </dsp:nvSpPr>
      <dsp:spPr>
        <a:xfrm>
          <a:off x="3514504" y="2784881"/>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514504" y="2784881"/>
        <a:ext cx="435323" cy="217661"/>
      </dsp:txXfrm>
    </dsp:sp>
    <dsp:sp modelId="{CD0505EE-CAA5-4F5A-9B02-8C55213FA5D7}">
      <dsp:nvSpPr>
        <dsp:cNvPr id="0" name=""/>
        <dsp:cNvSpPr/>
      </dsp:nvSpPr>
      <dsp:spPr>
        <a:xfrm>
          <a:off x="3514504" y="3093960"/>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514504" y="3093960"/>
        <a:ext cx="435323" cy="217661"/>
      </dsp:txXfrm>
    </dsp:sp>
    <dsp:sp modelId="{7ABC2C30-9D36-483F-A0B2-B5856223C177}">
      <dsp:nvSpPr>
        <dsp:cNvPr id="0" name=""/>
        <dsp:cNvSpPr/>
      </dsp:nvSpPr>
      <dsp:spPr>
        <a:xfrm>
          <a:off x="3514504" y="3403040"/>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ADA</a:t>
          </a:r>
        </a:p>
      </dsp:txBody>
      <dsp:txXfrm>
        <a:off x="3514504" y="3403040"/>
        <a:ext cx="435323" cy="217661"/>
      </dsp:txXfrm>
    </dsp:sp>
    <dsp:sp modelId="{7E8B2647-5552-4D90-9875-E7B30FDE21FB}">
      <dsp:nvSpPr>
        <dsp:cNvPr id="0" name=""/>
        <dsp:cNvSpPr/>
      </dsp:nvSpPr>
      <dsp:spPr>
        <a:xfrm>
          <a:off x="3514504" y="3712119"/>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ADA</a:t>
          </a:r>
        </a:p>
      </dsp:txBody>
      <dsp:txXfrm>
        <a:off x="3514504" y="3712119"/>
        <a:ext cx="435323" cy="217661"/>
      </dsp:txXfrm>
    </dsp:sp>
    <dsp:sp modelId="{7FF0D4A6-B867-47AE-8750-64BC9CF92382}">
      <dsp:nvSpPr>
        <dsp:cNvPr id="0" name=""/>
        <dsp:cNvSpPr/>
      </dsp:nvSpPr>
      <dsp:spPr>
        <a:xfrm>
          <a:off x="3514504" y="4021199"/>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ADA</a:t>
          </a:r>
        </a:p>
      </dsp:txBody>
      <dsp:txXfrm>
        <a:off x="3514504" y="4021199"/>
        <a:ext cx="435323" cy="217661"/>
      </dsp:txXfrm>
    </dsp:sp>
    <dsp:sp modelId="{0971B92C-AFEE-42F2-9EA8-A47477FCE85F}">
      <dsp:nvSpPr>
        <dsp:cNvPr id="0" name=""/>
        <dsp:cNvSpPr/>
      </dsp:nvSpPr>
      <dsp:spPr>
        <a:xfrm>
          <a:off x="3514504" y="4330278"/>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ADA</a:t>
          </a:r>
        </a:p>
      </dsp:txBody>
      <dsp:txXfrm>
        <a:off x="3514504" y="4330278"/>
        <a:ext cx="435323" cy="217661"/>
      </dsp:txXfrm>
    </dsp:sp>
    <dsp:sp modelId="{C96610C7-1706-4B38-9203-B83BFD91287A}">
      <dsp:nvSpPr>
        <dsp:cNvPr id="0" name=""/>
        <dsp:cNvSpPr/>
      </dsp:nvSpPr>
      <dsp:spPr>
        <a:xfrm>
          <a:off x="3514504" y="4639357"/>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Paralegal</a:t>
          </a:r>
        </a:p>
      </dsp:txBody>
      <dsp:txXfrm>
        <a:off x="3514504" y="4639357"/>
        <a:ext cx="435323" cy="217661"/>
      </dsp:txXfrm>
    </dsp:sp>
    <dsp:sp modelId="{043B9413-9345-498F-B6B9-882E3449EA74}">
      <dsp:nvSpPr>
        <dsp:cNvPr id="0" name=""/>
        <dsp:cNvSpPr/>
      </dsp:nvSpPr>
      <dsp:spPr>
        <a:xfrm>
          <a:off x="3514504" y="4948437"/>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Paralegal</a:t>
          </a:r>
        </a:p>
      </dsp:txBody>
      <dsp:txXfrm>
        <a:off x="3514504" y="4948437"/>
        <a:ext cx="435323" cy="217661"/>
      </dsp:txXfrm>
    </dsp:sp>
    <dsp:sp modelId="{0D5EC2BE-FEF2-41E4-82C5-C1FB0974653D}">
      <dsp:nvSpPr>
        <dsp:cNvPr id="0" name=""/>
        <dsp:cNvSpPr/>
      </dsp:nvSpPr>
      <dsp:spPr>
        <a:xfrm>
          <a:off x="3932414" y="312246"/>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Chief Investigator</a:t>
          </a:r>
        </a:p>
      </dsp:txBody>
      <dsp:txXfrm>
        <a:off x="3932414" y="312246"/>
        <a:ext cx="435323" cy="217661"/>
      </dsp:txXfrm>
    </dsp:sp>
    <dsp:sp modelId="{BF71304B-2BB3-48AF-92DE-CBC39BDCFEAA}">
      <dsp:nvSpPr>
        <dsp:cNvPr id="0" name=""/>
        <dsp:cNvSpPr/>
      </dsp:nvSpPr>
      <dsp:spPr>
        <a:xfrm>
          <a:off x="4041245" y="621326"/>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041245" y="621326"/>
        <a:ext cx="435323" cy="217661"/>
      </dsp:txXfrm>
    </dsp:sp>
    <dsp:sp modelId="{04B23964-63DA-474C-93F5-2FEDFD72B5CC}">
      <dsp:nvSpPr>
        <dsp:cNvPr id="0" name=""/>
        <dsp:cNvSpPr/>
      </dsp:nvSpPr>
      <dsp:spPr>
        <a:xfrm>
          <a:off x="4041245" y="930405"/>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041245" y="930405"/>
        <a:ext cx="435323" cy="217661"/>
      </dsp:txXfrm>
    </dsp:sp>
    <dsp:sp modelId="{FE10D08B-3701-47AE-BE1B-A86FAAAD6062}">
      <dsp:nvSpPr>
        <dsp:cNvPr id="0" name=""/>
        <dsp:cNvSpPr/>
      </dsp:nvSpPr>
      <dsp:spPr>
        <a:xfrm>
          <a:off x="4041245" y="1239484"/>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041245" y="1239484"/>
        <a:ext cx="435323" cy="217661"/>
      </dsp:txXfrm>
    </dsp:sp>
    <dsp:sp modelId="{E2DE7BF1-688F-411F-82FA-1280B371D86C}">
      <dsp:nvSpPr>
        <dsp:cNvPr id="0" name=""/>
        <dsp:cNvSpPr/>
      </dsp:nvSpPr>
      <dsp:spPr>
        <a:xfrm>
          <a:off x="4041245" y="1548564"/>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041245" y="1548564"/>
        <a:ext cx="435323" cy="217661"/>
      </dsp:txXfrm>
    </dsp:sp>
    <dsp:sp modelId="{0FB30ECA-5EB4-49B6-9ACC-D0D922163C26}">
      <dsp:nvSpPr>
        <dsp:cNvPr id="0" name=""/>
        <dsp:cNvSpPr/>
      </dsp:nvSpPr>
      <dsp:spPr>
        <a:xfrm>
          <a:off x="4041245" y="1857643"/>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041245" y="1857643"/>
        <a:ext cx="435323" cy="217661"/>
      </dsp:txXfrm>
    </dsp:sp>
    <dsp:sp modelId="{270C6B99-4FBF-4854-8C40-B9FC08E6A0B0}">
      <dsp:nvSpPr>
        <dsp:cNvPr id="0" name=""/>
        <dsp:cNvSpPr/>
      </dsp:nvSpPr>
      <dsp:spPr>
        <a:xfrm>
          <a:off x="4041245" y="2166722"/>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041245" y="2166722"/>
        <a:ext cx="435323" cy="217661"/>
      </dsp:txXfrm>
    </dsp:sp>
    <dsp:sp modelId="{22D16875-22BD-4840-9779-7DAD93B58692}">
      <dsp:nvSpPr>
        <dsp:cNvPr id="0" name=""/>
        <dsp:cNvSpPr/>
      </dsp:nvSpPr>
      <dsp:spPr>
        <a:xfrm>
          <a:off x="4041245" y="2475802"/>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041245" y="2475802"/>
        <a:ext cx="435323" cy="217661"/>
      </dsp:txXfrm>
    </dsp:sp>
    <dsp:sp modelId="{8D3331DC-B05A-4817-AA0C-1F30B28983F0}">
      <dsp:nvSpPr>
        <dsp:cNvPr id="0" name=""/>
        <dsp:cNvSpPr/>
      </dsp:nvSpPr>
      <dsp:spPr>
        <a:xfrm>
          <a:off x="4041245" y="2784881"/>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dirty="0"/>
            <a:t>Investigator III</a:t>
          </a:r>
        </a:p>
      </dsp:txBody>
      <dsp:txXfrm>
        <a:off x="4041245" y="2784881"/>
        <a:ext cx="435323" cy="217661"/>
      </dsp:txXfrm>
    </dsp:sp>
    <dsp:sp modelId="{EFB9493E-2F5F-40D2-93D7-2DAC422D93EA}">
      <dsp:nvSpPr>
        <dsp:cNvPr id="0" name=""/>
        <dsp:cNvSpPr/>
      </dsp:nvSpPr>
      <dsp:spPr>
        <a:xfrm>
          <a:off x="4041245" y="3093960"/>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041245" y="3093960"/>
        <a:ext cx="435323" cy="217661"/>
      </dsp:txXfrm>
    </dsp:sp>
    <dsp:sp modelId="{E811BEF2-44CA-4A99-9FE9-414BA903A755}">
      <dsp:nvSpPr>
        <dsp:cNvPr id="0" name=""/>
        <dsp:cNvSpPr/>
      </dsp:nvSpPr>
      <dsp:spPr>
        <a:xfrm>
          <a:off x="4041245" y="3403040"/>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Investigative Assistant</a:t>
          </a:r>
        </a:p>
      </dsp:txBody>
      <dsp:txXfrm>
        <a:off x="4041245" y="3403040"/>
        <a:ext cx="435323" cy="217661"/>
      </dsp:txXfrm>
    </dsp:sp>
    <dsp:sp modelId="{D648C135-11EC-43BC-ACF5-39511E0DB1D0}">
      <dsp:nvSpPr>
        <dsp:cNvPr id="0" name=""/>
        <dsp:cNvSpPr/>
      </dsp:nvSpPr>
      <dsp:spPr>
        <a:xfrm>
          <a:off x="4459155" y="312246"/>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Victim Witness Manager</a:t>
          </a:r>
        </a:p>
      </dsp:txBody>
      <dsp:txXfrm>
        <a:off x="4459155" y="312246"/>
        <a:ext cx="435323" cy="217661"/>
      </dsp:txXfrm>
    </dsp:sp>
    <dsp:sp modelId="{7D9134F1-5A69-4BF4-8451-140DA62479B0}">
      <dsp:nvSpPr>
        <dsp:cNvPr id="0" name=""/>
        <dsp:cNvSpPr/>
      </dsp:nvSpPr>
      <dsp:spPr>
        <a:xfrm>
          <a:off x="4567986" y="621326"/>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Victim Witness Coordinator</a:t>
          </a:r>
        </a:p>
      </dsp:txBody>
      <dsp:txXfrm>
        <a:off x="4567986" y="621326"/>
        <a:ext cx="435323" cy="217661"/>
      </dsp:txXfrm>
    </dsp:sp>
    <dsp:sp modelId="{070EB909-18D7-4DAB-AC24-D366D93A0412}">
      <dsp:nvSpPr>
        <dsp:cNvPr id="0" name=""/>
        <dsp:cNvSpPr/>
      </dsp:nvSpPr>
      <dsp:spPr>
        <a:xfrm>
          <a:off x="4567986" y="930405"/>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Victim Witness Coordinator</a:t>
          </a:r>
        </a:p>
      </dsp:txBody>
      <dsp:txXfrm>
        <a:off x="4567986" y="930405"/>
        <a:ext cx="435323" cy="217661"/>
      </dsp:txXfrm>
    </dsp:sp>
    <dsp:sp modelId="{A140198F-40A4-4ED8-A2ED-6FB065E98934}">
      <dsp:nvSpPr>
        <dsp:cNvPr id="0" name=""/>
        <dsp:cNvSpPr/>
      </dsp:nvSpPr>
      <dsp:spPr>
        <a:xfrm>
          <a:off x="4567986" y="1239484"/>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Victim Witness Coordinator</a:t>
          </a:r>
        </a:p>
      </dsp:txBody>
      <dsp:txXfrm>
        <a:off x="4567986" y="1239484"/>
        <a:ext cx="435323" cy="217661"/>
      </dsp:txXfrm>
    </dsp:sp>
    <dsp:sp modelId="{333ECC0E-4593-470D-ACDE-7DBB8E10D70B}">
      <dsp:nvSpPr>
        <dsp:cNvPr id="0" name=""/>
        <dsp:cNvSpPr/>
      </dsp:nvSpPr>
      <dsp:spPr>
        <a:xfrm>
          <a:off x="4567986" y="1548564"/>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Victim Witness Coordinator</a:t>
          </a:r>
        </a:p>
      </dsp:txBody>
      <dsp:txXfrm>
        <a:off x="4567986" y="1548564"/>
        <a:ext cx="435323" cy="217661"/>
      </dsp:txXfrm>
    </dsp:sp>
    <dsp:sp modelId="{EE812773-053A-4DD7-8F91-72BEE93B8B42}">
      <dsp:nvSpPr>
        <dsp:cNvPr id="0" name=""/>
        <dsp:cNvSpPr/>
      </dsp:nvSpPr>
      <dsp:spPr>
        <a:xfrm>
          <a:off x="4567986" y="1857643"/>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Victim Witness Coordinator</a:t>
          </a:r>
        </a:p>
      </dsp:txBody>
      <dsp:txXfrm>
        <a:off x="4567986" y="1857643"/>
        <a:ext cx="435323" cy="217661"/>
      </dsp:txXfrm>
    </dsp:sp>
    <dsp:sp modelId="{D430491F-8011-4A28-9006-FBA0A0CDDC8C}">
      <dsp:nvSpPr>
        <dsp:cNvPr id="0" name=""/>
        <dsp:cNvSpPr/>
      </dsp:nvSpPr>
      <dsp:spPr>
        <a:xfrm>
          <a:off x="5094727" y="312246"/>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Operations Manager</a:t>
          </a:r>
        </a:p>
      </dsp:txBody>
      <dsp:txXfrm>
        <a:off x="5094727" y="312246"/>
        <a:ext cx="435323" cy="217661"/>
      </dsp:txXfrm>
    </dsp:sp>
    <dsp:sp modelId="{3ACDF8E7-08DC-43BF-9CB9-452C48051AFC}">
      <dsp:nvSpPr>
        <dsp:cNvPr id="0" name=""/>
        <dsp:cNvSpPr/>
      </dsp:nvSpPr>
      <dsp:spPr>
        <a:xfrm>
          <a:off x="5094727" y="621326"/>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Legal Assistant Manager</a:t>
          </a:r>
        </a:p>
      </dsp:txBody>
      <dsp:txXfrm>
        <a:off x="5094727" y="621326"/>
        <a:ext cx="435323" cy="217661"/>
      </dsp:txXfrm>
    </dsp:sp>
    <dsp:sp modelId="{F2FDDEBE-A177-4C68-A847-80F9B014D4BE}">
      <dsp:nvSpPr>
        <dsp:cNvPr id="0" name=""/>
        <dsp:cNvSpPr/>
      </dsp:nvSpPr>
      <dsp:spPr>
        <a:xfrm>
          <a:off x="5203558" y="930405"/>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Legal Assistant II</a:t>
          </a:r>
        </a:p>
      </dsp:txBody>
      <dsp:txXfrm>
        <a:off x="5203558" y="930405"/>
        <a:ext cx="435323" cy="217661"/>
      </dsp:txXfrm>
    </dsp:sp>
    <dsp:sp modelId="{460B61F0-B6C5-4B81-80A3-8BC86E242696}">
      <dsp:nvSpPr>
        <dsp:cNvPr id="0" name=""/>
        <dsp:cNvSpPr/>
      </dsp:nvSpPr>
      <dsp:spPr>
        <a:xfrm>
          <a:off x="5203558" y="1239484"/>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Legal Assistant II</a:t>
          </a:r>
        </a:p>
      </dsp:txBody>
      <dsp:txXfrm>
        <a:off x="5203558" y="1239484"/>
        <a:ext cx="435323" cy="217661"/>
      </dsp:txXfrm>
    </dsp:sp>
    <dsp:sp modelId="{F25D03C5-9195-485C-8DFA-CC5BC5B0E051}">
      <dsp:nvSpPr>
        <dsp:cNvPr id="0" name=""/>
        <dsp:cNvSpPr/>
      </dsp:nvSpPr>
      <dsp:spPr>
        <a:xfrm>
          <a:off x="5203558" y="1548564"/>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Legal Assistant II</a:t>
          </a:r>
        </a:p>
      </dsp:txBody>
      <dsp:txXfrm>
        <a:off x="5203558" y="1548564"/>
        <a:ext cx="435323" cy="217661"/>
      </dsp:txXfrm>
    </dsp:sp>
    <dsp:sp modelId="{106BE1CB-13D0-4563-89F4-8DB9757B3DBA}">
      <dsp:nvSpPr>
        <dsp:cNvPr id="0" name=""/>
        <dsp:cNvSpPr/>
      </dsp:nvSpPr>
      <dsp:spPr>
        <a:xfrm>
          <a:off x="5203558" y="1857643"/>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Legal Assistant II</a:t>
          </a:r>
        </a:p>
      </dsp:txBody>
      <dsp:txXfrm>
        <a:off x="5203558" y="1857643"/>
        <a:ext cx="435323" cy="217661"/>
      </dsp:txXfrm>
    </dsp:sp>
    <dsp:sp modelId="{758BA959-658B-4F65-A105-D78B977F9F17}">
      <dsp:nvSpPr>
        <dsp:cNvPr id="0" name=""/>
        <dsp:cNvSpPr/>
      </dsp:nvSpPr>
      <dsp:spPr>
        <a:xfrm>
          <a:off x="5203558" y="2166722"/>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Receptionist</a:t>
          </a:r>
        </a:p>
      </dsp:txBody>
      <dsp:txXfrm>
        <a:off x="5203558" y="2166722"/>
        <a:ext cx="435323" cy="217661"/>
      </dsp:txXfrm>
    </dsp:sp>
    <dsp:sp modelId="{CC070E5D-6BE6-44E8-9F55-DD388A51D7CC}">
      <dsp:nvSpPr>
        <dsp:cNvPr id="0" name=""/>
        <dsp:cNvSpPr/>
      </dsp:nvSpPr>
      <dsp:spPr>
        <a:xfrm>
          <a:off x="5203558" y="2475802"/>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File Clerk</a:t>
          </a:r>
        </a:p>
      </dsp:txBody>
      <dsp:txXfrm>
        <a:off x="5203558" y="2475802"/>
        <a:ext cx="435323" cy="217661"/>
      </dsp:txXfrm>
    </dsp:sp>
    <dsp:sp modelId="{BB7A9D98-A787-43B6-BB60-E361F215AA29}">
      <dsp:nvSpPr>
        <dsp:cNvPr id="0" name=""/>
        <dsp:cNvSpPr/>
      </dsp:nvSpPr>
      <dsp:spPr>
        <a:xfrm>
          <a:off x="5621468" y="312246"/>
          <a:ext cx="435323" cy="21766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PIO</a:t>
          </a:r>
        </a:p>
      </dsp:txBody>
      <dsp:txXfrm>
        <a:off x="5621468" y="312246"/>
        <a:ext cx="435323" cy="2176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F426D4-57BE-4158-982D-EA02D658CAA5}">
      <dsp:nvSpPr>
        <dsp:cNvPr id="0" name=""/>
        <dsp:cNvSpPr/>
      </dsp:nvSpPr>
      <dsp:spPr>
        <a:xfrm>
          <a:off x="5053839" y="218768"/>
          <a:ext cx="1108862" cy="91497"/>
        </a:xfrm>
        <a:custGeom>
          <a:avLst/>
          <a:gdLst/>
          <a:ahLst/>
          <a:cxnLst/>
          <a:rect l="0" t="0" r="0" b="0"/>
          <a:pathLst>
            <a:path>
              <a:moveTo>
                <a:pt x="0" y="0"/>
              </a:moveTo>
              <a:lnTo>
                <a:pt x="0" y="45748"/>
              </a:lnTo>
              <a:lnTo>
                <a:pt x="1108862" y="45748"/>
              </a:lnTo>
              <a:lnTo>
                <a:pt x="1108862" y="9149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B75AB9-18F5-4C98-B8EC-35A67522858D}">
      <dsp:nvSpPr>
        <dsp:cNvPr id="0" name=""/>
        <dsp:cNvSpPr/>
      </dsp:nvSpPr>
      <dsp:spPr>
        <a:xfrm>
          <a:off x="5415501" y="837466"/>
          <a:ext cx="91440" cy="1747166"/>
        </a:xfrm>
        <a:custGeom>
          <a:avLst/>
          <a:gdLst/>
          <a:ahLst/>
          <a:cxnLst/>
          <a:rect l="0" t="0" r="0" b="0"/>
          <a:pathLst>
            <a:path>
              <a:moveTo>
                <a:pt x="45720" y="0"/>
              </a:moveTo>
              <a:lnTo>
                <a:pt x="45720" y="1747166"/>
              </a:lnTo>
              <a:lnTo>
                <a:pt x="111075" y="174716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9D9A02-1A79-4CFB-A4CB-85F9BFD97809}">
      <dsp:nvSpPr>
        <dsp:cNvPr id="0" name=""/>
        <dsp:cNvSpPr/>
      </dsp:nvSpPr>
      <dsp:spPr>
        <a:xfrm>
          <a:off x="5415501" y="837466"/>
          <a:ext cx="91440" cy="1437817"/>
        </a:xfrm>
        <a:custGeom>
          <a:avLst/>
          <a:gdLst/>
          <a:ahLst/>
          <a:cxnLst/>
          <a:rect l="0" t="0" r="0" b="0"/>
          <a:pathLst>
            <a:path>
              <a:moveTo>
                <a:pt x="45720" y="0"/>
              </a:moveTo>
              <a:lnTo>
                <a:pt x="45720" y="1437817"/>
              </a:lnTo>
              <a:lnTo>
                <a:pt x="111075" y="143781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97FAA3D-2AAA-4735-A2E7-296C1FBF8AB8}">
      <dsp:nvSpPr>
        <dsp:cNvPr id="0" name=""/>
        <dsp:cNvSpPr/>
      </dsp:nvSpPr>
      <dsp:spPr>
        <a:xfrm>
          <a:off x="5415501" y="837466"/>
          <a:ext cx="91440" cy="1128469"/>
        </a:xfrm>
        <a:custGeom>
          <a:avLst/>
          <a:gdLst/>
          <a:ahLst/>
          <a:cxnLst/>
          <a:rect l="0" t="0" r="0" b="0"/>
          <a:pathLst>
            <a:path>
              <a:moveTo>
                <a:pt x="45720" y="0"/>
              </a:moveTo>
              <a:lnTo>
                <a:pt x="45720" y="1128469"/>
              </a:lnTo>
              <a:lnTo>
                <a:pt x="111075" y="112846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454327-CA1E-4AC4-9652-2AC387B5F675}">
      <dsp:nvSpPr>
        <dsp:cNvPr id="0" name=""/>
        <dsp:cNvSpPr/>
      </dsp:nvSpPr>
      <dsp:spPr>
        <a:xfrm>
          <a:off x="5415501" y="837466"/>
          <a:ext cx="91440" cy="819120"/>
        </a:xfrm>
        <a:custGeom>
          <a:avLst/>
          <a:gdLst/>
          <a:ahLst/>
          <a:cxnLst/>
          <a:rect l="0" t="0" r="0" b="0"/>
          <a:pathLst>
            <a:path>
              <a:moveTo>
                <a:pt x="45720" y="0"/>
              </a:moveTo>
              <a:lnTo>
                <a:pt x="45720" y="819120"/>
              </a:lnTo>
              <a:lnTo>
                <a:pt x="111075" y="81912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3AAA32A-12AF-495C-9162-396F79F9D1CD}">
      <dsp:nvSpPr>
        <dsp:cNvPr id="0" name=""/>
        <dsp:cNvSpPr/>
      </dsp:nvSpPr>
      <dsp:spPr>
        <a:xfrm>
          <a:off x="5415501" y="837466"/>
          <a:ext cx="91440" cy="509771"/>
        </a:xfrm>
        <a:custGeom>
          <a:avLst/>
          <a:gdLst/>
          <a:ahLst/>
          <a:cxnLst/>
          <a:rect l="0" t="0" r="0" b="0"/>
          <a:pathLst>
            <a:path>
              <a:moveTo>
                <a:pt x="45720" y="0"/>
              </a:moveTo>
              <a:lnTo>
                <a:pt x="45720" y="509771"/>
              </a:lnTo>
              <a:lnTo>
                <a:pt x="111075" y="50977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B610A8-355F-4DB2-89C3-004F823E8BA4}">
      <dsp:nvSpPr>
        <dsp:cNvPr id="0" name=""/>
        <dsp:cNvSpPr/>
      </dsp:nvSpPr>
      <dsp:spPr>
        <a:xfrm>
          <a:off x="5415501" y="837466"/>
          <a:ext cx="91440" cy="200423"/>
        </a:xfrm>
        <a:custGeom>
          <a:avLst/>
          <a:gdLst/>
          <a:ahLst/>
          <a:cxnLst/>
          <a:rect l="0" t="0" r="0" b="0"/>
          <a:pathLst>
            <a:path>
              <a:moveTo>
                <a:pt x="45720" y="0"/>
              </a:moveTo>
              <a:lnTo>
                <a:pt x="45720" y="200423"/>
              </a:lnTo>
              <a:lnTo>
                <a:pt x="111075" y="200423"/>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50E66A2-0143-4401-A266-7E2CAE4193C2}">
      <dsp:nvSpPr>
        <dsp:cNvPr id="0" name=""/>
        <dsp:cNvSpPr/>
      </dsp:nvSpPr>
      <dsp:spPr>
        <a:xfrm>
          <a:off x="5589782" y="528117"/>
          <a:ext cx="91440" cy="91497"/>
        </a:xfrm>
        <a:custGeom>
          <a:avLst/>
          <a:gdLst/>
          <a:ahLst/>
          <a:cxnLst/>
          <a:rect l="0" t="0" r="0" b="0"/>
          <a:pathLst>
            <a:path>
              <a:moveTo>
                <a:pt x="45720" y="0"/>
              </a:moveTo>
              <a:lnTo>
                <a:pt x="45720" y="9149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D804293-35E8-453A-AC7B-0D76195716EE}">
      <dsp:nvSpPr>
        <dsp:cNvPr id="0" name=""/>
        <dsp:cNvSpPr/>
      </dsp:nvSpPr>
      <dsp:spPr>
        <a:xfrm>
          <a:off x="5053839" y="218768"/>
          <a:ext cx="581662" cy="91497"/>
        </a:xfrm>
        <a:custGeom>
          <a:avLst/>
          <a:gdLst/>
          <a:ahLst/>
          <a:cxnLst/>
          <a:rect l="0" t="0" r="0" b="0"/>
          <a:pathLst>
            <a:path>
              <a:moveTo>
                <a:pt x="0" y="0"/>
              </a:moveTo>
              <a:lnTo>
                <a:pt x="0" y="45748"/>
              </a:lnTo>
              <a:lnTo>
                <a:pt x="581662" y="45748"/>
              </a:lnTo>
              <a:lnTo>
                <a:pt x="581662" y="9149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56A86E-94BA-4D3B-995D-94E053D0C122}">
      <dsp:nvSpPr>
        <dsp:cNvPr id="0" name=""/>
        <dsp:cNvSpPr/>
      </dsp:nvSpPr>
      <dsp:spPr>
        <a:xfrm>
          <a:off x="4779375" y="528117"/>
          <a:ext cx="91440" cy="1437817"/>
        </a:xfrm>
        <a:custGeom>
          <a:avLst/>
          <a:gdLst/>
          <a:ahLst/>
          <a:cxnLst/>
          <a:rect l="0" t="0" r="0" b="0"/>
          <a:pathLst>
            <a:path>
              <a:moveTo>
                <a:pt x="45720" y="0"/>
              </a:moveTo>
              <a:lnTo>
                <a:pt x="45720" y="1437817"/>
              </a:lnTo>
              <a:lnTo>
                <a:pt x="111075" y="143781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4486C5-91E1-4495-AA54-6498B3B6318F}">
      <dsp:nvSpPr>
        <dsp:cNvPr id="0" name=""/>
        <dsp:cNvSpPr/>
      </dsp:nvSpPr>
      <dsp:spPr>
        <a:xfrm>
          <a:off x="4779375" y="528117"/>
          <a:ext cx="91440" cy="1128469"/>
        </a:xfrm>
        <a:custGeom>
          <a:avLst/>
          <a:gdLst/>
          <a:ahLst/>
          <a:cxnLst/>
          <a:rect l="0" t="0" r="0" b="0"/>
          <a:pathLst>
            <a:path>
              <a:moveTo>
                <a:pt x="45720" y="0"/>
              </a:moveTo>
              <a:lnTo>
                <a:pt x="45720" y="1128469"/>
              </a:lnTo>
              <a:lnTo>
                <a:pt x="111075" y="112846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BBEF9B-CD17-463C-8985-4BA18EC89156}">
      <dsp:nvSpPr>
        <dsp:cNvPr id="0" name=""/>
        <dsp:cNvSpPr/>
      </dsp:nvSpPr>
      <dsp:spPr>
        <a:xfrm>
          <a:off x="4779375" y="528117"/>
          <a:ext cx="91440" cy="819120"/>
        </a:xfrm>
        <a:custGeom>
          <a:avLst/>
          <a:gdLst/>
          <a:ahLst/>
          <a:cxnLst/>
          <a:rect l="0" t="0" r="0" b="0"/>
          <a:pathLst>
            <a:path>
              <a:moveTo>
                <a:pt x="45720" y="0"/>
              </a:moveTo>
              <a:lnTo>
                <a:pt x="45720" y="819120"/>
              </a:lnTo>
              <a:lnTo>
                <a:pt x="111075" y="81912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A6F5ADA-9CAC-43DD-B3DA-075F8C793273}">
      <dsp:nvSpPr>
        <dsp:cNvPr id="0" name=""/>
        <dsp:cNvSpPr/>
      </dsp:nvSpPr>
      <dsp:spPr>
        <a:xfrm>
          <a:off x="4779375" y="528117"/>
          <a:ext cx="91440" cy="509771"/>
        </a:xfrm>
        <a:custGeom>
          <a:avLst/>
          <a:gdLst/>
          <a:ahLst/>
          <a:cxnLst/>
          <a:rect l="0" t="0" r="0" b="0"/>
          <a:pathLst>
            <a:path>
              <a:moveTo>
                <a:pt x="45720" y="0"/>
              </a:moveTo>
              <a:lnTo>
                <a:pt x="45720" y="509771"/>
              </a:lnTo>
              <a:lnTo>
                <a:pt x="111075" y="50977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8D5DB2-DBB3-47AF-A215-BECDE49E6EC4}">
      <dsp:nvSpPr>
        <dsp:cNvPr id="0" name=""/>
        <dsp:cNvSpPr/>
      </dsp:nvSpPr>
      <dsp:spPr>
        <a:xfrm>
          <a:off x="4779375" y="528117"/>
          <a:ext cx="91440" cy="200423"/>
        </a:xfrm>
        <a:custGeom>
          <a:avLst/>
          <a:gdLst/>
          <a:ahLst/>
          <a:cxnLst/>
          <a:rect l="0" t="0" r="0" b="0"/>
          <a:pathLst>
            <a:path>
              <a:moveTo>
                <a:pt x="45720" y="0"/>
              </a:moveTo>
              <a:lnTo>
                <a:pt x="45720" y="200423"/>
              </a:lnTo>
              <a:lnTo>
                <a:pt x="111075" y="200423"/>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7F5E25-615B-4F88-AF02-FB7F6ACAA32C}">
      <dsp:nvSpPr>
        <dsp:cNvPr id="0" name=""/>
        <dsp:cNvSpPr/>
      </dsp:nvSpPr>
      <dsp:spPr>
        <a:xfrm>
          <a:off x="4953656" y="218768"/>
          <a:ext cx="91440" cy="91497"/>
        </a:xfrm>
        <a:custGeom>
          <a:avLst/>
          <a:gdLst/>
          <a:ahLst/>
          <a:cxnLst/>
          <a:rect l="0" t="0" r="0" b="0"/>
          <a:pathLst>
            <a:path>
              <a:moveTo>
                <a:pt x="100182" y="0"/>
              </a:moveTo>
              <a:lnTo>
                <a:pt x="100182" y="45748"/>
              </a:lnTo>
              <a:lnTo>
                <a:pt x="45720" y="45748"/>
              </a:lnTo>
              <a:lnTo>
                <a:pt x="45720" y="9149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2667E91-20F6-4755-8712-F08DC828B567}">
      <dsp:nvSpPr>
        <dsp:cNvPr id="0" name=""/>
        <dsp:cNvSpPr/>
      </dsp:nvSpPr>
      <dsp:spPr>
        <a:xfrm>
          <a:off x="4252175" y="528117"/>
          <a:ext cx="91440" cy="2984561"/>
        </a:xfrm>
        <a:custGeom>
          <a:avLst/>
          <a:gdLst/>
          <a:ahLst/>
          <a:cxnLst/>
          <a:rect l="0" t="0" r="0" b="0"/>
          <a:pathLst>
            <a:path>
              <a:moveTo>
                <a:pt x="45720" y="0"/>
              </a:moveTo>
              <a:lnTo>
                <a:pt x="45720" y="2984561"/>
              </a:lnTo>
              <a:lnTo>
                <a:pt x="111075" y="298456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D0DCFE-7066-4377-A190-2AAA4EE15F73}">
      <dsp:nvSpPr>
        <dsp:cNvPr id="0" name=""/>
        <dsp:cNvSpPr/>
      </dsp:nvSpPr>
      <dsp:spPr>
        <a:xfrm>
          <a:off x="4252175" y="528117"/>
          <a:ext cx="91440" cy="2675212"/>
        </a:xfrm>
        <a:custGeom>
          <a:avLst/>
          <a:gdLst/>
          <a:ahLst/>
          <a:cxnLst/>
          <a:rect l="0" t="0" r="0" b="0"/>
          <a:pathLst>
            <a:path>
              <a:moveTo>
                <a:pt x="45720" y="0"/>
              </a:moveTo>
              <a:lnTo>
                <a:pt x="45720" y="2675212"/>
              </a:lnTo>
              <a:lnTo>
                <a:pt x="111075" y="2675212"/>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9668C0D-EFC4-42A4-BA76-E392CD731E12}">
      <dsp:nvSpPr>
        <dsp:cNvPr id="0" name=""/>
        <dsp:cNvSpPr/>
      </dsp:nvSpPr>
      <dsp:spPr>
        <a:xfrm>
          <a:off x="4252175" y="528117"/>
          <a:ext cx="91440" cy="2365864"/>
        </a:xfrm>
        <a:custGeom>
          <a:avLst/>
          <a:gdLst/>
          <a:ahLst/>
          <a:cxnLst/>
          <a:rect l="0" t="0" r="0" b="0"/>
          <a:pathLst>
            <a:path>
              <a:moveTo>
                <a:pt x="45720" y="0"/>
              </a:moveTo>
              <a:lnTo>
                <a:pt x="45720" y="2365864"/>
              </a:lnTo>
              <a:lnTo>
                <a:pt x="111075" y="236586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A4899FC-08E0-4E6D-B13B-B26B4238B6A4}">
      <dsp:nvSpPr>
        <dsp:cNvPr id="0" name=""/>
        <dsp:cNvSpPr/>
      </dsp:nvSpPr>
      <dsp:spPr>
        <a:xfrm>
          <a:off x="4252175" y="528117"/>
          <a:ext cx="91440" cy="2056515"/>
        </a:xfrm>
        <a:custGeom>
          <a:avLst/>
          <a:gdLst/>
          <a:ahLst/>
          <a:cxnLst/>
          <a:rect l="0" t="0" r="0" b="0"/>
          <a:pathLst>
            <a:path>
              <a:moveTo>
                <a:pt x="45720" y="0"/>
              </a:moveTo>
              <a:lnTo>
                <a:pt x="45720" y="2056515"/>
              </a:lnTo>
              <a:lnTo>
                <a:pt x="111075" y="205651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C834EF7-5E6C-44CF-B999-7C206A81AFEE}">
      <dsp:nvSpPr>
        <dsp:cNvPr id="0" name=""/>
        <dsp:cNvSpPr/>
      </dsp:nvSpPr>
      <dsp:spPr>
        <a:xfrm>
          <a:off x="4252175" y="528117"/>
          <a:ext cx="91440" cy="1747166"/>
        </a:xfrm>
        <a:custGeom>
          <a:avLst/>
          <a:gdLst/>
          <a:ahLst/>
          <a:cxnLst/>
          <a:rect l="0" t="0" r="0" b="0"/>
          <a:pathLst>
            <a:path>
              <a:moveTo>
                <a:pt x="45720" y="0"/>
              </a:moveTo>
              <a:lnTo>
                <a:pt x="45720" y="1747166"/>
              </a:lnTo>
              <a:lnTo>
                <a:pt x="111075" y="174716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FA466C0-62F0-45BB-94E7-2FBE2AE3D5BE}">
      <dsp:nvSpPr>
        <dsp:cNvPr id="0" name=""/>
        <dsp:cNvSpPr/>
      </dsp:nvSpPr>
      <dsp:spPr>
        <a:xfrm>
          <a:off x="4252175" y="528117"/>
          <a:ext cx="91440" cy="1437817"/>
        </a:xfrm>
        <a:custGeom>
          <a:avLst/>
          <a:gdLst/>
          <a:ahLst/>
          <a:cxnLst/>
          <a:rect l="0" t="0" r="0" b="0"/>
          <a:pathLst>
            <a:path>
              <a:moveTo>
                <a:pt x="45720" y="0"/>
              </a:moveTo>
              <a:lnTo>
                <a:pt x="45720" y="1437817"/>
              </a:lnTo>
              <a:lnTo>
                <a:pt x="111075" y="143781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E2353F4-443C-43C6-BCF0-E29B827B5F73}">
      <dsp:nvSpPr>
        <dsp:cNvPr id="0" name=""/>
        <dsp:cNvSpPr/>
      </dsp:nvSpPr>
      <dsp:spPr>
        <a:xfrm>
          <a:off x="4252175" y="528117"/>
          <a:ext cx="91440" cy="1128469"/>
        </a:xfrm>
        <a:custGeom>
          <a:avLst/>
          <a:gdLst/>
          <a:ahLst/>
          <a:cxnLst/>
          <a:rect l="0" t="0" r="0" b="0"/>
          <a:pathLst>
            <a:path>
              <a:moveTo>
                <a:pt x="45720" y="0"/>
              </a:moveTo>
              <a:lnTo>
                <a:pt x="45720" y="1128469"/>
              </a:lnTo>
              <a:lnTo>
                <a:pt x="111075" y="112846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0B4A8B-29FA-4D86-B628-1A2AA88E0D01}">
      <dsp:nvSpPr>
        <dsp:cNvPr id="0" name=""/>
        <dsp:cNvSpPr/>
      </dsp:nvSpPr>
      <dsp:spPr>
        <a:xfrm>
          <a:off x="4252175" y="528117"/>
          <a:ext cx="91440" cy="819120"/>
        </a:xfrm>
        <a:custGeom>
          <a:avLst/>
          <a:gdLst/>
          <a:ahLst/>
          <a:cxnLst/>
          <a:rect l="0" t="0" r="0" b="0"/>
          <a:pathLst>
            <a:path>
              <a:moveTo>
                <a:pt x="45720" y="0"/>
              </a:moveTo>
              <a:lnTo>
                <a:pt x="45720" y="819120"/>
              </a:lnTo>
              <a:lnTo>
                <a:pt x="111075" y="81912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6ACDF31-FD2C-42DB-AC70-A57B4E5F2B39}">
      <dsp:nvSpPr>
        <dsp:cNvPr id="0" name=""/>
        <dsp:cNvSpPr/>
      </dsp:nvSpPr>
      <dsp:spPr>
        <a:xfrm>
          <a:off x="4252175" y="528117"/>
          <a:ext cx="91440" cy="509771"/>
        </a:xfrm>
        <a:custGeom>
          <a:avLst/>
          <a:gdLst/>
          <a:ahLst/>
          <a:cxnLst/>
          <a:rect l="0" t="0" r="0" b="0"/>
          <a:pathLst>
            <a:path>
              <a:moveTo>
                <a:pt x="45720" y="0"/>
              </a:moveTo>
              <a:lnTo>
                <a:pt x="45720" y="509771"/>
              </a:lnTo>
              <a:lnTo>
                <a:pt x="111075" y="50977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FCFBE9-6559-46B3-9B5D-5E0549B4A341}">
      <dsp:nvSpPr>
        <dsp:cNvPr id="0" name=""/>
        <dsp:cNvSpPr/>
      </dsp:nvSpPr>
      <dsp:spPr>
        <a:xfrm>
          <a:off x="4252175" y="528117"/>
          <a:ext cx="91440" cy="200423"/>
        </a:xfrm>
        <a:custGeom>
          <a:avLst/>
          <a:gdLst/>
          <a:ahLst/>
          <a:cxnLst/>
          <a:rect l="0" t="0" r="0" b="0"/>
          <a:pathLst>
            <a:path>
              <a:moveTo>
                <a:pt x="45720" y="0"/>
              </a:moveTo>
              <a:lnTo>
                <a:pt x="45720" y="200423"/>
              </a:lnTo>
              <a:lnTo>
                <a:pt x="111075" y="200423"/>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552BACA-144E-4A77-B4BF-39060EC20CF4}">
      <dsp:nvSpPr>
        <dsp:cNvPr id="0" name=""/>
        <dsp:cNvSpPr/>
      </dsp:nvSpPr>
      <dsp:spPr>
        <a:xfrm>
          <a:off x="4472176" y="218768"/>
          <a:ext cx="581662" cy="91497"/>
        </a:xfrm>
        <a:custGeom>
          <a:avLst/>
          <a:gdLst/>
          <a:ahLst/>
          <a:cxnLst/>
          <a:rect l="0" t="0" r="0" b="0"/>
          <a:pathLst>
            <a:path>
              <a:moveTo>
                <a:pt x="581662" y="0"/>
              </a:moveTo>
              <a:lnTo>
                <a:pt x="581662" y="45748"/>
              </a:lnTo>
              <a:lnTo>
                <a:pt x="0" y="45748"/>
              </a:lnTo>
              <a:lnTo>
                <a:pt x="0" y="9149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C927EA-8826-4071-AE8B-9CDCE3D3E758}">
      <dsp:nvSpPr>
        <dsp:cNvPr id="0" name=""/>
        <dsp:cNvSpPr/>
      </dsp:nvSpPr>
      <dsp:spPr>
        <a:xfrm>
          <a:off x="3724975" y="837466"/>
          <a:ext cx="91440" cy="4221956"/>
        </a:xfrm>
        <a:custGeom>
          <a:avLst/>
          <a:gdLst/>
          <a:ahLst/>
          <a:cxnLst/>
          <a:rect l="0" t="0" r="0" b="0"/>
          <a:pathLst>
            <a:path>
              <a:moveTo>
                <a:pt x="45720" y="0"/>
              </a:moveTo>
              <a:lnTo>
                <a:pt x="45720" y="4221956"/>
              </a:lnTo>
              <a:lnTo>
                <a:pt x="111075" y="422195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2F17607-EBCE-462A-9147-01E3BDF69FE7}">
      <dsp:nvSpPr>
        <dsp:cNvPr id="0" name=""/>
        <dsp:cNvSpPr/>
      </dsp:nvSpPr>
      <dsp:spPr>
        <a:xfrm>
          <a:off x="3724975" y="837466"/>
          <a:ext cx="91440" cy="3912607"/>
        </a:xfrm>
        <a:custGeom>
          <a:avLst/>
          <a:gdLst/>
          <a:ahLst/>
          <a:cxnLst/>
          <a:rect l="0" t="0" r="0" b="0"/>
          <a:pathLst>
            <a:path>
              <a:moveTo>
                <a:pt x="45720" y="0"/>
              </a:moveTo>
              <a:lnTo>
                <a:pt x="45720" y="3912607"/>
              </a:lnTo>
              <a:lnTo>
                <a:pt x="111075" y="391260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88545A-CB4B-4F4A-AC54-C9D59303A564}">
      <dsp:nvSpPr>
        <dsp:cNvPr id="0" name=""/>
        <dsp:cNvSpPr/>
      </dsp:nvSpPr>
      <dsp:spPr>
        <a:xfrm>
          <a:off x="3724975" y="837466"/>
          <a:ext cx="91440" cy="3603258"/>
        </a:xfrm>
        <a:custGeom>
          <a:avLst/>
          <a:gdLst/>
          <a:ahLst/>
          <a:cxnLst/>
          <a:rect l="0" t="0" r="0" b="0"/>
          <a:pathLst>
            <a:path>
              <a:moveTo>
                <a:pt x="45720" y="0"/>
              </a:moveTo>
              <a:lnTo>
                <a:pt x="45720" y="3603258"/>
              </a:lnTo>
              <a:lnTo>
                <a:pt x="111075" y="3603258"/>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5FA1CA2-33F3-4FFF-A444-766A7A95EED8}">
      <dsp:nvSpPr>
        <dsp:cNvPr id="0" name=""/>
        <dsp:cNvSpPr/>
      </dsp:nvSpPr>
      <dsp:spPr>
        <a:xfrm>
          <a:off x="3724975" y="837466"/>
          <a:ext cx="91440" cy="3293910"/>
        </a:xfrm>
        <a:custGeom>
          <a:avLst/>
          <a:gdLst/>
          <a:ahLst/>
          <a:cxnLst/>
          <a:rect l="0" t="0" r="0" b="0"/>
          <a:pathLst>
            <a:path>
              <a:moveTo>
                <a:pt x="45720" y="0"/>
              </a:moveTo>
              <a:lnTo>
                <a:pt x="45720" y="3293910"/>
              </a:lnTo>
              <a:lnTo>
                <a:pt x="111075" y="329391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E5F0EFF-48EA-4851-AF9D-46ED426727C5}">
      <dsp:nvSpPr>
        <dsp:cNvPr id="0" name=""/>
        <dsp:cNvSpPr/>
      </dsp:nvSpPr>
      <dsp:spPr>
        <a:xfrm>
          <a:off x="3724975" y="837466"/>
          <a:ext cx="91440" cy="2984561"/>
        </a:xfrm>
        <a:custGeom>
          <a:avLst/>
          <a:gdLst/>
          <a:ahLst/>
          <a:cxnLst/>
          <a:rect l="0" t="0" r="0" b="0"/>
          <a:pathLst>
            <a:path>
              <a:moveTo>
                <a:pt x="45720" y="0"/>
              </a:moveTo>
              <a:lnTo>
                <a:pt x="45720" y="2984561"/>
              </a:lnTo>
              <a:lnTo>
                <a:pt x="111075" y="298456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A9BB264-94D7-4FEC-9711-1C2D2DC8B49D}">
      <dsp:nvSpPr>
        <dsp:cNvPr id="0" name=""/>
        <dsp:cNvSpPr/>
      </dsp:nvSpPr>
      <dsp:spPr>
        <a:xfrm>
          <a:off x="3724975" y="837466"/>
          <a:ext cx="91440" cy="2675212"/>
        </a:xfrm>
        <a:custGeom>
          <a:avLst/>
          <a:gdLst/>
          <a:ahLst/>
          <a:cxnLst/>
          <a:rect l="0" t="0" r="0" b="0"/>
          <a:pathLst>
            <a:path>
              <a:moveTo>
                <a:pt x="45720" y="0"/>
              </a:moveTo>
              <a:lnTo>
                <a:pt x="45720" y="2675212"/>
              </a:lnTo>
              <a:lnTo>
                <a:pt x="111075" y="2675212"/>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2196AD-031F-4056-AE95-D89B152858B4}">
      <dsp:nvSpPr>
        <dsp:cNvPr id="0" name=""/>
        <dsp:cNvSpPr/>
      </dsp:nvSpPr>
      <dsp:spPr>
        <a:xfrm>
          <a:off x="3724975" y="837466"/>
          <a:ext cx="91440" cy="2365864"/>
        </a:xfrm>
        <a:custGeom>
          <a:avLst/>
          <a:gdLst/>
          <a:ahLst/>
          <a:cxnLst/>
          <a:rect l="0" t="0" r="0" b="0"/>
          <a:pathLst>
            <a:path>
              <a:moveTo>
                <a:pt x="45720" y="0"/>
              </a:moveTo>
              <a:lnTo>
                <a:pt x="45720" y="2365864"/>
              </a:lnTo>
              <a:lnTo>
                <a:pt x="111075" y="2365864"/>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212D230-AEAA-4035-9714-A06C6EDB1D09}">
      <dsp:nvSpPr>
        <dsp:cNvPr id="0" name=""/>
        <dsp:cNvSpPr/>
      </dsp:nvSpPr>
      <dsp:spPr>
        <a:xfrm>
          <a:off x="3724975" y="837466"/>
          <a:ext cx="91440" cy="2056515"/>
        </a:xfrm>
        <a:custGeom>
          <a:avLst/>
          <a:gdLst/>
          <a:ahLst/>
          <a:cxnLst/>
          <a:rect l="0" t="0" r="0" b="0"/>
          <a:pathLst>
            <a:path>
              <a:moveTo>
                <a:pt x="45720" y="0"/>
              </a:moveTo>
              <a:lnTo>
                <a:pt x="45720" y="2056515"/>
              </a:lnTo>
              <a:lnTo>
                <a:pt x="111075" y="2056515"/>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0A0C702-7D49-4511-BC8E-BE25057BD10F}">
      <dsp:nvSpPr>
        <dsp:cNvPr id="0" name=""/>
        <dsp:cNvSpPr/>
      </dsp:nvSpPr>
      <dsp:spPr>
        <a:xfrm>
          <a:off x="3724975" y="837466"/>
          <a:ext cx="91440" cy="1747166"/>
        </a:xfrm>
        <a:custGeom>
          <a:avLst/>
          <a:gdLst/>
          <a:ahLst/>
          <a:cxnLst/>
          <a:rect l="0" t="0" r="0" b="0"/>
          <a:pathLst>
            <a:path>
              <a:moveTo>
                <a:pt x="45720" y="0"/>
              </a:moveTo>
              <a:lnTo>
                <a:pt x="45720" y="1747166"/>
              </a:lnTo>
              <a:lnTo>
                <a:pt x="111075" y="1747166"/>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4C388F-2B2B-4D7C-9846-8AEE6BF3BB47}">
      <dsp:nvSpPr>
        <dsp:cNvPr id="0" name=""/>
        <dsp:cNvSpPr/>
      </dsp:nvSpPr>
      <dsp:spPr>
        <a:xfrm>
          <a:off x="3724975" y="837466"/>
          <a:ext cx="91440" cy="1437817"/>
        </a:xfrm>
        <a:custGeom>
          <a:avLst/>
          <a:gdLst/>
          <a:ahLst/>
          <a:cxnLst/>
          <a:rect l="0" t="0" r="0" b="0"/>
          <a:pathLst>
            <a:path>
              <a:moveTo>
                <a:pt x="45720" y="0"/>
              </a:moveTo>
              <a:lnTo>
                <a:pt x="45720" y="1437817"/>
              </a:lnTo>
              <a:lnTo>
                <a:pt x="111075" y="143781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89DABA-DBA5-4976-AA78-4050C3A471DF}">
      <dsp:nvSpPr>
        <dsp:cNvPr id="0" name=""/>
        <dsp:cNvSpPr/>
      </dsp:nvSpPr>
      <dsp:spPr>
        <a:xfrm>
          <a:off x="3724975" y="837466"/>
          <a:ext cx="91440" cy="1128469"/>
        </a:xfrm>
        <a:custGeom>
          <a:avLst/>
          <a:gdLst/>
          <a:ahLst/>
          <a:cxnLst/>
          <a:rect l="0" t="0" r="0" b="0"/>
          <a:pathLst>
            <a:path>
              <a:moveTo>
                <a:pt x="45720" y="0"/>
              </a:moveTo>
              <a:lnTo>
                <a:pt x="45720" y="1128469"/>
              </a:lnTo>
              <a:lnTo>
                <a:pt x="111075" y="112846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1CEB778-022F-40B5-B760-33AF761604CD}">
      <dsp:nvSpPr>
        <dsp:cNvPr id="0" name=""/>
        <dsp:cNvSpPr/>
      </dsp:nvSpPr>
      <dsp:spPr>
        <a:xfrm>
          <a:off x="3724975" y="837466"/>
          <a:ext cx="91440" cy="819120"/>
        </a:xfrm>
        <a:custGeom>
          <a:avLst/>
          <a:gdLst/>
          <a:ahLst/>
          <a:cxnLst/>
          <a:rect l="0" t="0" r="0" b="0"/>
          <a:pathLst>
            <a:path>
              <a:moveTo>
                <a:pt x="45720" y="0"/>
              </a:moveTo>
              <a:lnTo>
                <a:pt x="45720" y="819120"/>
              </a:lnTo>
              <a:lnTo>
                <a:pt x="111075" y="819120"/>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C5337C5-7F1F-4C1B-95D5-000E7A82F5B4}">
      <dsp:nvSpPr>
        <dsp:cNvPr id="0" name=""/>
        <dsp:cNvSpPr/>
      </dsp:nvSpPr>
      <dsp:spPr>
        <a:xfrm>
          <a:off x="3724975" y="837466"/>
          <a:ext cx="91440" cy="509771"/>
        </a:xfrm>
        <a:custGeom>
          <a:avLst/>
          <a:gdLst/>
          <a:ahLst/>
          <a:cxnLst/>
          <a:rect l="0" t="0" r="0" b="0"/>
          <a:pathLst>
            <a:path>
              <a:moveTo>
                <a:pt x="45720" y="0"/>
              </a:moveTo>
              <a:lnTo>
                <a:pt x="45720" y="509771"/>
              </a:lnTo>
              <a:lnTo>
                <a:pt x="111075" y="50977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4D5295-B0A3-4110-B6EB-15BF67EDC64D}">
      <dsp:nvSpPr>
        <dsp:cNvPr id="0" name=""/>
        <dsp:cNvSpPr/>
      </dsp:nvSpPr>
      <dsp:spPr>
        <a:xfrm>
          <a:off x="3724975" y="837466"/>
          <a:ext cx="91440" cy="200423"/>
        </a:xfrm>
        <a:custGeom>
          <a:avLst/>
          <a:gdLst/>
          <a:ahLst/>
          <a:cxnLst/>
          <a:rect l="0" t="0" r="0" b="0"/>
          <a:pathLst>
            <a:path>
              <a:moveTo>
                <a:pt x="45720" y="0"/>
              </a:moveTo>
              <a:lnTo>
                <a:pt x="45720" y="200423"/>
              </a:lnTo>
              <a:lnTo>
                <a:pt x="111075" y="200423"/>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576DDF-0633-4BD0-9295-A56A6B5005B9}">
      <dsp:nvSpPr>
        <dsp:cNvPr id="0" name=""/>
        <dsp:cNvSpPr/>
      </dsp:nvSpPr>
      <dsp:spPr>
        <a:xfrm>
          <a:off x="3899256" y="528117"/>
          <a:ext cx="91440" cy="91497"/>
        </a:xfrm>
        <a:custGeom>
          <a:avLst/>
          <a:gdLst/>
          <a:ahLst/>
          <a:cxnLst/>
          <a:rect l="0" t="0" r="0" b="0"/>
          <a:pathLst>
            <a:path>
              <a:moveTo>
                <a:pt x="45720" y="0"/>
              </a:moveTo>
              <a:lnTo>
                <a:pt x="45720" y="91497"/>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885EC8-54FE-4C3B-A8C6-EB96CEC9B634}">
      <dsp:nvSpPr>
        <dsp:cNvPr id="0" name=""/>
        <dsp:cNvSpPr/>
      </dsp:nvSpPr>
      <dsp:spPr>
        <a:xfrm>
          <a:off x="3944976" y="218768"/>
          <a:ext cx="1108862" cy="91497"/>
        </a:xfrm>
        <a:custGeom>
          <a:avLst/>
          <a:gdLst/>
          <a:ahLst/>
          <a:cxnLst/>
          <a:rect l="0" t="0" r="0" b="0"/>
          <a:pathLst>
            <a:path>
              <a:moveTo>
                <a:pt x="1108862" y="0"/>
              </a:moveTo>
              <a:lnTo>
                <a:pt x="1108862" y="45748"/>
              </a:lnTo>
              <a:lnTo>
                <a:pt x="0" y="45748"/>
              </a:lnTo>
              <a:lnTo>
                <a:pt x="0" y="91497"/>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3B1789-EC92-41B8-9766-FFEF8F6A9C3B}">
      <dsp:nvSpPr>
        <dsp:cNvPr id="0" name=""/>
        <dsp:cNvSpPr/>
      </dsp:nvSpPr>
      <dsp:spPr>
        <a:xfrm>
          <a:off x="4835988" y="917"/>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District Attorney</a:t>
          </a:r>
        </a:p>
      </dsp:txBody>
      <dsp:txXfrm>
        <a:off x="4835988" y="917"/>
        <a:ext cx="435702" cy="217851"/>
      </dsp:txXfrm>
    </dsp:sp>
    <dsp:sp modelId="{5233C549-6FFC-4F71-A7E2-7F6C7DA300BB}">
      <dsp:nvSpPr>
        <dsp:cNvPr id="0" name=""/>
        <dsp:cNvSpPr/>
      </dsp:nvSpPr>
      <dsp:spPr>
        <a:xfrm>
          <a:off x="3727125" y="310266"/>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Chief ADA</a:t>
          </a:r>
        </a:p>
      </dsp:txBody>
      <dsp:txXfrm>
        <a:off x="3727125" y="310266"/>
        <a:ext cx="435702" cy="217851"/>
      </dsp:txXfrm>
    </dsp:sp>
    <dsp:sp modelId="{E27F7CF3-295E-4EE3-8FA0-D9018BD06F7F}">
      <dsp:nvSpPr>
        <dsp:cNvPr id="0" name=""/>
        <dsp:cNvSpPr/>
      </dsp:nvSpPr>
      <dsp:spPr>
        <a:xfrm>
          <a:off x="3727125" y="619615"/>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Deputy Chief ADA</a:t>
          </a:r>
        </a:p>
      </dsp:txBody>
      <dsp:txXfrm>
        <a:off x="3727125" y="619615"/>
        <a:ext cx="435702" cy="217851"/>
      </dsp:txXfrm>
    </dsp:sp>
    <dsp:sp modelId="{3AED6C1F-708B-45B3-873B-7E94B7F80C24}">
      <dsp:nvSpPr>
        <dsp:cNvPr id="0" name=""/>
        <dsp:cNvSpPr/>
      </dsp:nvSpPr>
      <dsp:spPr>
        <a:xfrm>
          <a:off x="3836051" y="928963"/>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836051" y="928963"/>
        <a:ext cx="435702" cy="217851"/>
      </dsp:txXfrm>
    </dsp:sp>
    <dsp:sp modelId="{62E3C299-C574-4112-9D84-E50565F2CE89}">
      <dsp:nvSpPr>
        <dsp:cNvPr id="0" name=""/>
        <dsp:cNvSpPr/>
      </dsp:nvSpPr>
      <dsp:spPr>
        <a:xfrm>
          <a:off x="3836051" y="1238312"/>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836051" y="1238312"/>
        <a:ext cx="435702" cy="217851"/>
      </dsp:txXfrm>
    </dsp:sp>
    <dsp:sp modelId="{713C4AE1-76D0-4AA8-97A2-D526185FFB7B}">
      <dsp:nvSpPr>
        <dsp:cNvPr id="0" name=""/>
        <dsp:cNvSpPr/>
      </dsp:nvSpPr>
      <dsp:spPr>
        <a:xfrm>
          <a:off x="3836051" y="1547661"/>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836051" y="1547661"/>
        <a:ext cx="435702" cy="217851"/>
      </dsp:txXfrm>
    </dsp:sp>
    <dsp:sp modelId="{3D99B282-A75A-435E-B59B-BB02B05A3533}">
      <dsp:nvSpPr>
        <dsp:cNvPr id="0" name=""/>
        <dsp:cNvSpPr/>
      </dsp:nvSpPr>
      <dsp:spPr>
        <a:xfrm>
          <a:off x="3836051" y="1857009"/>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836051" y="1857009"/>
        <a:ext cx="435702" cy="217851"/>
      </dsp:txXfrm>
    </dsp:sp>
    <dsp:sp modelId="{6B3561A1-F71D-4B15-B0FF-B96F3A903C02}">
      <dsp:nvSpPr>
        <dsp:cNvPr id="0" name=""/>
        <dsp:cNvSpPr/>
      </dsp:nvSpPr>
      <dsp:spPr>
        <a:xfrm>
          <a:off x="3836051" y="2166358"/>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836051" y="2166358"/>
        <a:ext cx="435702" cy="217851"/>
      </dsp:txXfrm>
    </dsp:sp>
    <dsp:sp modelId="{8E0AF37F-A370-49B9-A91B-F30860570B8C}">
      <dsp:nvSpPr>
        <dsp:cNvPr id="0" name=""/>
        <dsp:cNvSpPr/>
      </dsp:nvSpPr>
      <dsp:spPr>
        <a:xfrm>
          <a:off x="3836051" y="2475707"/>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836051" y="2475707"/>
        <a:ext cx="435702" cy="217851"/>
      </dsp:txXfrm>
    </dsp:sp>
    <dsp:sp modelId="{FCFD60AA-9122-4BBE-B862-2863B6FA984F}">
      <dsp:nvSpPr>
        <dsp:cNvPr id="0" name=""/>
        <dsp:cNvSpPr/>
      </dsp:nvSpPr>
      <dsp:spPr>
        <a:xfrm>
          <a:off x="3836051" y="2785056"/>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836051" y="2785056"/>
        <a:ext cx="435702" cy="217851"/>
      </dsp:txXfrm>
    </dsp:sp>
    <dsp:sp modelId="{CD0505EE-CAA5-4F5A-9B02-8C55213FA5D7}">
      <dsp:nvSpPr>
        <dsp:cNvPr id="0" name=""/>
        <dsp:cNvSpPr/>
      </dsp:nvSpPr>
      <dsp:spPr>
        <a:xfrm>
          <a:off x="3836051" y="3094404"/>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Sr. ADA</a:t>
          </a:r>
        </a:p>
      </dsp:txBody>
      <dsp:txXfrm>
        <a:off x="3836051" y="3094404"/>
        <a:ext cx="435702" cy="217851"/>
      </dsp:txXfrm>
    </dsp:sp>
    <dsp:sp modelId="{7ABC2C30-9D36-483F-A0B2-B5856223C177}">
      <dsp:nvSpPr>
        <dsp:cNvPr id="0" name=""/>
        <dsp:cNvSpPr/>
      </dsp:nvSpPr>
      <dsp:spPr>
        <a:xfrm>
          <a:off x="3836051" y="3403753"/>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ADA</a:t>
          </a:r>
        </a:p>
      </dsp:txBody>
      <dsp:txXfrm>
        <a:off x="3836051" y="3403753"/>
        <a:ext cx="435702" cy="217851"/>
      </dsp:txXfrm>
    </dsp:sp>
    <dsp:sp modelId="{7E8B2647-5552-4D90-9875-E7B30FDE21FB}">
      <dsp:nvSpPr>
        <dsp:cNvPr id="0" name=""/>
        <dsp:cNvSpPr/>
      </dsp:nvSpPr>
      <dsp:spPr>
        <a:xfrm>
          <a:off x="3836051" y="3713102"/>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ADA</a:t>
          </a:r>
        </a:p>
      </dsp:txBody>
      <dsp:txXfrm>
        <a:off x="3836051" y="3713102"/>
        <a:ext cx="435702" cy="217851"/>
      </dsp:txXfrm>
    </dsp:sp>
    <dsp:sp modelId="{7FF0D4A6-B867-47AE-8750-64BC9CF92382}">
      <dsp:nvSpPr>
        <dsp:cNvPr id="0" name=""/>
        <dsp:cNvSpPr/>
      </dsp:nvSpPr>
      <dsp:spPr>
        <a:xfrm>
          <a:off x="3836051" y="4022450"/>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ADA</a:t>
          </a:r>
        </a:p>
      </dsp:txBody>
      <dsp:txXfrm>
        <a:off x="3836051" y="4022450"/>
        <a:ext cx="435702" cy="217851"/>
      </dsp:txXfrm>
    </dsp:sp>
    <dsp:sp modelId="{0971B92C-AFEE-42F2-9EA8-A47477FCE85F}">
      <dsp:nvSpPr>
        <dsp:cNvPr id="0" name=""/>
        <dsp:cNvSpPr/>
      </dsp:nvSpPr>
      <dsp:spPr>
        <a:xfrm>
          <a:off x="3836051" y="4331799"/>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ADA</a:t>
          </a:r>
        </a:p>
      </dsp:txBody>
      <dsp:txXfrm>
        <a:off x="3836051" y="4331799"/>
        <a:ext cx="435702" cy="217851"/>
      </dsp:txXfrm>
    </dsp:sp>
    <dsp:sp modelId="{C96610C7-1706-4B38-9203-B83BFD91287A}">
      <dsp:nvSpPr>
        <dsp:cNvPr id="0" name=""/>
        <dsp:cNvSpPr/>
      </dsp:nvSpPr>
      <dsp:spPr>
        <a:xfrm>
          <a:off x="3836051" y="4641148"/>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Paralegal</a:t>
          </a:r>
        </a:p>
      </dsp:txBody>
      <dsp:txXfrm>
        <a:off x="3836051" y="4641148"/>
        <a:ext cx="435702" cy="217851"/>
      </dsp:txXfrm>
    </dsp:sp>
    <dsp:sp modelId="{043B9413-9345-498F-B6B9-882E3449EA74}">
      <dsp:nvSpPr>
        <dsp:cNvPr id="0" name=""/>
        <dsp:cNvSpPr/>
      </dsp:nvSpPr>
      <dsp:spPr>
        <a:xfrm>
          <a:off x="3836051" y="4950497"/>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Paralegal</a:t>
          </a:r>
        </a:p>
      </dsp:txBody>
      <dsp:txXfrm>
        <a:off x="3836051" y="4950497"/>
        <a:ext cx="435702" cy="217851"/>
      </dsp:txXfrm>
    </dsp:sp>
    <dsp:sp modelId="{0D5EC2BE-FEF2-41E4-82C5-C1FB0974653D}">
      <dsp:nvSpPr>
        <dsp:cNvPr id="0" name=""/>
        <dsp:cNvSpPr/>
      </dsp:nvSpPr>
      <dsp:spPr>
        <a:xfrm>
          <a:off x="4254325" y="310266"/>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Chief Investigator</a:t>
          </a:r>
        </a:p>
      </dsp:txBody>
      <dsp:txXfrm>
        <a:off x="4254325" y="310266"/>
        <a:ext cx="435702" cy="217851"/>
      </dsp:txXfrm>
    </dsp:sp>
    <dsp:sp modelId="{BF71304B-2BB3-48AF-92DE-CBC39BDCFEAA}">
      <dsp:nvSpPr>
        <dsp:cNvPr id="0" name=""/>
        <dsp:cNvSpPr/>
      </dsp:nvSpPr>
      <dsp:spPr>
        <a:xfrm>
          <a:off x="4363251" y="619615"/>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363251" y="619615"/>
        <a:ext cx="435702" cy="217851"/>
      </dsp:txXfrm>
    </dsp:sp>
    <dsp:sp modelId="{04B23964-63DA-474C-93F5-2FEDFD72B5CC}">
      <dsp:nvSpPr>
        <dsp:cNvPr id="0" name=""/>
        <dsp:cNvSpPr/>
      </dsp:nvSpPr>
      <dsp:spPr>
        <a:xfrm>
          <a:off x="4363251" y="928963"/>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363251" y="928963"/>
        <a:ext cx="435702" cy="217851"/>
      </dsp:txXfrm>
    </dsp:sp>
    <dsp:sp modelId="{FE10D08B-3701-47AE-BE1B-A86FAAAD6062}">
      <dsp:nvSpPr>
        <dsp:cNvPr id="0" name=""/>
        <dsp:cNvSpPr/>
      </dsp:nvSpPr>
      <dsp:spPr>
        <a:xfrm>
          <a:off x="4363251" y="1238312"/>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363251" y="1238312"/>
        <a:ext cx="435702" cy="217851"/>
      </dsp:txXfrm>
    </dsp:sp>
    <dsp:sp modelId="{E2DE7BF1-688F-411F-82FA-1280B371D86C}">
      <dsp:nvSpPr>
        <dsp:cNvPr id="0" name=""/>
        <dsp:cNvSpPr/>
      </dsp:nvSpPr>
      <dsp:spPr>
        <a:xfrm>
          <a:off x="4363251" y="1547661"/>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363251" y="1547661"/>
        <a:ext cx="435702" cy="217851"/>
      </dsp:txXfrm>
    </dsp:sp>
    <dsp:sp modelId="{0FB30ECA-5EB4-49B6-9ACC-D0D922163C26}">
      <dsp:nvSpPr>
        <dsp:cNvPr id="0" name=""/>
        <dsp:cNvSpPr/>
      </dsp:nvSpPr>
      <dsp:spPr>
        <a:xfrm>
          <a:off x="4363251" y="1857009"/>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363251" y="1857009"/>
        <a:ext cx="435702" cy="217851"/>
      </dsp:txXfrm>
    </dsp:sp>
    <dsp:sp modelId="{270C6B99-4FBF-4854-8C40-B9FC08E6A0B0}">
      <dsp:nvSpPr>
        <dsp:cNvPr id="0" name=""/>
        <dsp:cNvSpPr/>
      </dsp:nvSpPr>
      <dsp:spPr>
        <a:xfrm>
          <a:off x="4363251" y="2166358"/>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363251" y="2166358"/>
        <a:ext cx="435702" cy="217851"/>
      </dsp:txXfrm>
    </dsp:sp>
    <dsp:sp modelId="{22D16875-22BD-4840-9779-7DAD93B58692}">
      <dsp:nvSpPr>
        <dsp:cNvPr id="0" name=""/>
        <dsp:cNvSpPr/>
      </dsp:nvSpPr>
      <dsp:spPr>
        <a:xfrm>
          <a:off x="4363251" y="2475707"/>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363251" y="2475707"/>
        <a:ext cx="435702" cy="217851"/>
      </dsp:txXfrm>
    </dsp:sp>
    <dsp:sp modelId="{8D3331DC-B05A-4817-AA0C-1F30B28983F0}">
      <dsp:nvSpPr>
        <dsp:cNvPr id="0" name=""/>
        <dsp:cNvSpPr/>
      </dsp:nvSpPr>
      <dsp:spPr>
        <a:xfrm>
          <a:off x="4363251" y="2785056"/>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dirty="0"/>
            <a:t>Investigator III</a:t>
          </a:r>
        </a:p>
      </dsp:txBody>
      <dsp:txXfrm>
        <a:off x="4363251" y="2785056"/>
        <a:ext cx="435702" cy="217851"/>
      </dsp:txXfrm>
    </dsp:sp>
    <dsp:sp modelId="{EFB9493E-2F5F-40D2-93D7-2DAC422D93EA}">
      <dsp:nvSpPr>
        <dsp:cNvPr id="0" name=""/>
        <dsp:cNvSpPr/>
      </dsp:nvSpPr>
      <dsp:spPr>
        <a:xfrm>
          <a:off x="4363251" y="3094404"/>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Investigator III</a:t>
          </a:r>
        </a:p>
      </dsp:txBody>
      <dsp:txXfrm>
        <a:off x="4363251" y="3094404"/>
        <a:ext cx="435702" cy="217851"/>
      </dsp:txXfrm>
    </dsp:sp>
    <dsp:sp modelId="{E811BEF2-44CA-4A99-9FE9-414BA903A755}">
      <dsp:nvSpPr>
        <dsp:cNvPr id="0" name=""/>
        <dsp:cNvSpPr/>
      </dsp:nvSpPr>
      <dsp:spPr>
        <a:xfrm>
          <a:off x="4363251" y="3403753"/>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Investigative Assistant</a:t>
          </a:r>
        </a:p>
      </dsp:txBody>
      <dsp:txXfrm>
        <a:off x="4363251" y="3403753"/>
        <a:ext cx="435702" cy="217851"/>
      </dsp:txXfrm>
    </dsp:sp>
    <dsp:sp modelId="{D648C135-11EC-43BC-ACF5-39511E0DB1D0}">
      <dsp:nvSpPr>
        <dsp:cNvPr id="0" name=""/>
        <dsp:cNvSpPr/>
      </dsp:nvSpPr>
      <dsp:spPr>
        <a:xfrm>
          <a:off x="4781525" y="310266"/>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Victim Witness Manager</a:t>
          </a:r>
        </a:p>
      </dsp:txBody>
      <dsp:txXfrm>
        <a:off x="4781525" y="310266"/>
        <a:ext cx="435702" cy="217851"/>
      </dsp:txXfrm>
    </dsp:sp>
    <dsp:sp modelId="{7D9134F1-5A69-4BF4-8451-140DA62479B0}">
      <dsp:nvSpPr>
        <dsp:cNvPr id="0" name=""/>
        <dsp:cNvSpPr/>
      </dsp:nvSpPr>
      <dsp:spPr>
        <a:xfrm>
          <a:off x="4890451" y="619615"/>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Victim Witness Coordinator</a:t>
          </a:r>
        </a:p>
      </dsp:txBody>
      <dsp:txXfrm>
        <a:off x="4890451" y="619615"/>
        <a:ext cx="435702" cy="217851"/>
      </dsp:txXfrm>
    </dsp:sp>
    <dsp:sp modelId="{070EB909-18D7-4DAB-AC24-D366D93A0412}">
      <dsp:nvSpPr>
        <dsp:cNvPr id="0" name=""/>
        <dsp:cNvSpPr/>
      </dsp:nvSpPr>
      <dsp:spPr>
        <a:xfrm>
          <a:off x="4890451" y="928963"/>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Victim Witness Coordinator</a:t>
          </a:r>
        </a:p>
      </dsp:txBody>
      <dsp:txXfrm>
        <a:off x="4890451" y="928963"/>
        <a:ext cx="435702" cy="217851"/>
      </dsp:txXfrm>
    </dsp:sp>
    <dsp:sp modelId="{A140198F-40A4-4ED8-A2ED-6FB065E98934}">
      <dsp:nvSpPr>
        <dsp:cNvPr id="0" name=""/>
        <dsp:cNvSpPr/>
      </dsp:nvSpPr>
      <dsp:spPr>
        <a:xfrm>
          <a:off x="4890451" y="1238312"/>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Victim Witness Coordinator</a:t>
          </a:r>
        </a:p>
      </dsp:txBody>
      <dsp:txXfrm>
        <a:off x="4890451" y="1238312"/>
        <a:ext cx="435702" cy="217851"/>
      </dsp:txXfrm>
    </dsp:sp>
    <dsp:sp modelId="{333ECC0E-4593-470D-ACDE-7DBB8E10D70B}">
      <dsp:nvSpPr>
        <dsp:cNvPr id="0" name=""/>
        <dsp:cNvSpPr/>
      </dsp:nvSpPr>
      <dsp:spPr>
        <a:xfrm>
          <a:off x="4890451" y="1547661"/>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Victim Witness Coordinator</a:t>
          </a:r>
        </a:p>
      </dsp:txBody>
      <dsp:txXfrm>
        <a:off x="4890451" y="1547661"/>
        <a:ext cx="435702" cy="217851"/>
      </dsp:txXfrm>
    </dsp:sp>
    <dsp:sp modelId="{EE812773-053A-4DD7-8F91-72BEE93B8B42}">
      <dsp:nvSpPr>
        <dsp:cNvPr id="0" name=""/>
        <dsp:cNvSpPr/>
      </dsp:nvSpPr>
      <dsp:spPr>
        <a:xfrm>
          <a:off x="4890451" y="1857009"/>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Victim Witness Coordinator</a:t>
          </a:r>
        </a:p>
      </dsp:txBody>
      <dsp:txXfrm>
        <a:off x="4890451" y="1857009"/>
        <a:ext cx="435702" cy="217851"/>
      </dsp:txXfrm>
    </dsp:sp>
    <dsp:sp modelId="{D430491F-8011-4A28-9006-FBA0A0CDDC8C}">
      <dsp:nvSpPr>
        <dsp:cNvPr id="0" name=""/>
        <dsp:cNvSpPr/>
      </dsp:nvSpPr>
      <dsp:spPr>
        <a:xfrm>
          <a:off x="5417651" y="310266"/>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Operations Manager</a:t>
          </a:r>
        </a:p>
      </dsp:txBody>
      <dsp:txXfrm>
        <a:off x="5417651" y="310266"/>
        <a:ext cx="435702" cy="217851"/>
      </dsp:txXfrm>
    </dsp:sp>
    <dsp:sp modelId="{3ACDF8E7-08DC-43BF-9CB9-452C48051AFC}">
      <dsp:nvSpPr>
        <dsp:cNvPr id="0" name=""/>
        <dsp:cNvSpPr/>
      </dsp:nvSpPr>
      <dsp:spPr>
        <a:xfrm>
          <a:off x="5417651" y="619615"/>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Legal Assistant Manager</a:t>
          </a:r>
        </a:p>
      </dsp:txBody>
      <dsp:txXfrm>
        <a:off x="5417651" y="619615"/>
        <a:ext cx="435702" cy="217851"/>
      </dsp:txXfrm>
    </dsp:sp>
    <dsp:sp modelId="{F2FDDEBE-A177-4C68-A847-80F9B014D4BE}">
      <dsp:nvSpPr>
        <dsp:cNvPr id="0" name=""/>
        <dsp:cNvSpPr/>
      </dsp:nvSpPr>
      <dsp:spPr>
        <a:xfrm>
          <a:off x="5526576" y="928963"/>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Legal Assistant II</a:t>
          </a:r>
        </a:p>
      </dsp:txBody>
      <dsp:txXfrm>
        <a:off x="5526576" y="928963"/>
        <a:ext cx="435702" cy="217851"/>
      </dsp:txXfrm>
    </dsp:sp>
    <dsp:sp modelId="{460B61F0-B6C5-4B81-80A3-8BC86E242696}">
      <dsp:nvSpPr>
        <dsp:cNvPr id="0" name=""/>
        <dsp:cNvSpPr/>
      </dsp:nvSpPr>
      <dsp:spPr>
        <a:xfrm>
          <a:off x="5526576" y="1238312"/>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Legal Assistant II</a:t>
          </a:r>
        </a:p>
      </dsp:txBody>
      <dsp:txXfrm>
        <a:off x="5526576" y="1238312"/>
        <a:ext cx="435702" cy="217851"/>
      </dsp:txXfrm>
    </dsp:sp>
    <dsp:sp modelId="{F25D03C5-9195-485C-8DFA-CC5BC5B0E051}">
      <dsp:nvSpPr>
        <dsp:cNvPr id="0" name=""/>
        <dsp:cNvSpPr/>
      </dsp:nvSpPr>
      <dsp:spPr>
        <a:xfrm>
          <a:off x="5526576" y="1547661"/>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Legal Assistant II</a:t>
          </a:r>
        </a:p>
      </dsp:txBody>
      <dsp:txXfrm>
        <a:off x="5526576" y="1547661"/>
        <a:ext cx="435702" cy="217851"/>
      </dsp:txXfrm>
    </dsp:sp>
    <dsp:sp modelId="{106BE1CB-13D0-4563-89F4-8DB9757B3DBA}">
      <dsp:nvSpPr>
        <dsp:cNvPr id="0" name=""/>
        <dsp:cNvSpPr/>
      </dsp:nvSpPr>
      <dsp:spPr>
        <a:xfrm>
          <a:off x="5526576" y="1857009"/>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Legal Assistant II</a:t>
          </a:r>
        </a:p>
      </dsp:txBody>
      <dsp:txXfrm>
        <a:off x="5526576" y="1857009"/>
        <a:ext cx="435702" cy="217851"/>
      </dsp:txXfrm>
    </dsp:sp>
    <dsp:sp modelId="{758BA959-658B-4F65-A105-D78B977F9F17}">
      <dsp:nvSpPr>
        <dsp:cNvPr id="0" name=""/>
        <dsp:cNvSpPr/>
      </dsp:nvSpPr>
      <dsp:spPr>
        <a:xfrm>
          <a:off x="5526576" y="2166358"/>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Receptionist</a:t>
          </a:r>
        </a:p>
      </dsp:txBody>
      <dsp:txXfrm>
        <a:off x="5526576" y="2166358"/>
        <a:ext cx="435702" cy="217851"/>
      </dsp:txXfrm>
    </dsp:sp>
    <dsp:sp modelId="{CC070E5D-6BE6-44E8-9F55-DD388A51D7CC}">
      <dsp:nvSpPr>
        <dsp:cNvPr id="0" name=""/>
        <dsp:cNvSpPr/>
      </dsp:nvSpPr>
      <dsp:spPr>
        <a:xfrm>
          <a:off x="5526576" y="2475707"/>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File Clerk</a:t>
          </a:r>
        </a:p>
      </dsp:txBody>
      <dsp:txXfrm>
        <a:off x="5526576" y="2475707"/>
        <a:ext cx="435702" cy="217851"/>
      </dsp:txXfrm>
    </dsp:sp>
    <dsp:sp modelId="{BB7A9D98-A787-43B6-BB60-E361F215AA29}">
      <dsp:nvSpPr>
        <dsp:cNvPr id="0" name=""/>
        <dsp:cNvSpPr/>
      </dsp:nvSpPr>
      <dsp:spPr>
        <a:xfrm>
          <a:off x="5944850" y="310266"/>
          <a:ext cx="435702" cy="217851"/>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175" tIns="3175" rIns="3175" bIns="3175" numCol="1" spcCol="1270" anchor="ctr" anchorCtr="0">
          <a:noAutofit/>
        </a:bodyPr>
        <a:lstStyle/>
        <a:p>
          <a:pPr marL="0" lvl="0" indent="0" algn="ctr" defTabSz="222250">
            <a:lnSpc>
              <a:spcPct val="90000"/>
            </a:lnSpc>
            <a:spcBef>
              <a:spcPct val="0"/>
            </a:spcBef>
            <a:spcAft>
              <a:spcPct val="35000"/>
            </a:spcAft>
            <a:buNone/>
          </a:pPr>
          <a:r>
            <a:rPr lang="en-US" sz="500" kern="1200"/>
            <a:t>PIO</a:t>
          </a:r>
        </a:p>
      </dsp:txBody>
      <dsp:txXfrm>
        <a:off x="5944850" y="310266"/>
        <a:ext cx="435702" cy="217851"/>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7/20/2026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7F6BF-9662-0A7C-8202-3E3AFB249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B5D9F-A1B6-0F55-CF71-6DBF3E515628}"/>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63771DE8-036A-5938-0EE5-F37F2DAD1F43}"/>
              </a:ext>
            </a:extLst>
          </p:cNvPr>
          <p:cNvSpPr txBox="1"/>
          <p:nvPr/>
        </p:nvSpPr>
        <p:spPr>
          <a:xfrm>
            <a:off x="4059181" y="8977134"/>
            <a:ext cx="3105344" cy="474209"/>
          </a:xfrm>
          <a:prstGeom prst="rect">
            <a:avLst/>
          </a:prstGeom>
          <a:noFill/>
          <a:ln cap="flat">
            <a:noFill/>
          </a:ln>
        </p:spPr>
        <p:txBody>
          <a:bodyPr vert="horz" wrap="square" lIns="94947" tIns="47473" rIns="94947" bIns="47473" anchor="b" anchorCtr="0" compatLnSpc="1">
            <a:noAutofit/>
          </a:bodyPr>
          <a:lstStyle/>
          <a:p>
            <a:pPr algn="r" defTabSz="931774">
              <a:defRPr sz="1800" b="0" i="0" u="none" strike="noStrike" kern="0" cap="none" spc="0" baseline="0">
                <a:solidFill>
                  <a:srgbClr val="000000"/>
                </a:solidFill>
                <a:uFillTx/>
              </a:defRPr>
            </a:pPr>
            <a:fld id="{8F077EBA-266A-4CC7-ADF4-8366974EBF60}" type="slidenum">
              <a:pPr algn="r" defTabSz="931774">
                <a:defRPr sz="1800" b="0" i="0" u="none" strike="noStrike" kern="0" cap="none" spc="0" baseline="0">
                  <a:solidFill>
                    <a:srgbClr val="000000"/>
                  </a:solidFill>
                  <a:uFillTx/>
                </a:defRPr>
              </a:pPr>
              <a:t>12</a:t>
            </a:fld>
            <a:endParaRPr lang="en-US" sz="1200">
              <a:solidFill>
                <a:srgbClr val="000000"/>
              </a:solidFill>
              <a:latin typeface="Apto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7/20/2026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7/20/2026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3.svg"/><Relationship Id="rId7" Type="http://schemas.openxmlformats.org/officeDocument/2006/relationships/diagramQuickStyle" Target="../diagrams/quickStyle1.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4.svg"/><Relationship Id="rId9" Type="http://schemas.microsoft.com/office/2007/relationships/diagramDrawing" Target="../diagrams/drawing1.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5.svg"/><Relationship Id="rId7" Type="http://schemas.openxmlformats.org/officeDocument/2006/relationships/diagramData" Target="../diagrams/data2.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13.svg"/><Relationship Id="rId11" Type="http://schemas.microsoft.com/office/2007/relationships/diagramDrawing" Target="../diagrams/drawing2.xml"/><Relationship Id="rId5" Type="http://schemas.openxmlformats.org/officeDocument/2006/relationships/image" Target="../media/image17.svg"/><Relationship Id="rId10" Type="http://schemas.openxmlformats.org/officeDocument/2006/relationships/diagramColors" Target="../diagrams/colors2.xml"/><Relationship Id="rId4" Type="http://schemas.openxmlformats.org/officeDocument/2006/relationships/image" Target="../media/image16.svg"/><Relationship Id="rId9"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82475" y="882959"/>
            <a:ext cx="8427049" cy="1000338"/>
          </a:xfrm>
          <a:prstGeom prst="rect">
            <a:avLst/>
          </a:prstGeom>
        </p:spPr>
        <p:txBody>
          <a:bodyPr lIns="0" tIns="0" rIns="0" bIns="0" rtlCol="0" anchor="t">
            <a:spAutoFit/>
          </a:bodyPr>
          <a:lstStyle/>
          <a:p>
            <a:pPr algn="ctr">
              <a:lnSpc>
                <a:spcPts val="8470"/>
              </a:lnSpc>
            </a:pPr>
            <a:r>
              <a:rPr lang="en-US" sz="5400" spc="-9" dirty="0">
                <a:solidFill>
                  <a:srgbClr val="00507B"/>
                </a:solidFill>
                <a:latin typeface="Abrade"/>
                <a:ea typeface="Abrade"/>
                <a:cs typeface="Abrade"/>
                <a:sym typeface="Abrade"/>
              </a:rPr>
              <a:t>Office of the District Attorney</a:t>
            </a:r>
          </a:p>
        </p:txBody>
      </p:sp>
      <p:sp>
        <p:nvSpPr>
          <p:cNvPr id="3" name="TextBox 3"/>
          <p:cNvSpPr txBox="1"/>
          <p:nvPr/>
        </p:nvSpPr>
        <p:spPr>
          <a:xfrm>
            <a:off x="2032931" y="1913177"/>
            <a:ext cx="8017657" cy="1142942"/>
          </a:xfrm>
          <a:prstGeom prst="rect">
            <a:avLst/>
          </a:prstGeom>
        </p:spPr>
        <p:txBody>
          <a:bodyPr lIns="0" tIns="0" rIns="0" bIns="0" rtlCol="0" anchor="t">
            <a:spAutoFit/>
          </a:bodyPr>
          <a:lstStyle/>
          <a:p>
            <a:pPr algn="ctr">
              <a:lnSpc>
                <a:spcPts val="4574"/>
              </a:lnSpc>
            </a:pPr>
            <a:r>
              <a:rPr lang="en-US" sz="3267" spc="-5" dirty="0">
                <a:solidFill>
                  <a:srgbClr val="00507B"/>
                </a:solidFill>
                <a:latin typeface="Abrade"/>
                <a:ea typeface="Abrade"/>
                <a:cs typeface="Abrade"/>
                <a:sym typeface="Abrade"/>
              </a:rPr>
              <a:t>2027 OPERATING AND 5-YEAR CIP </a:t>
            </a:r>
          </a:p>
          <a:p>
            <a:pPr algn="ctr">
              <a:lnSpc>
                <a:spcPts val="4574"/>
              </a:lnSpc>
            </a:pPr>
            <a:r>
              <a:rPr lang="en-US" sz="3267" spc="-5" dirty="0">
                <a:solidFill>
                  <a:srgbClr val="00507B"/>
                </a:solidFill>
                <a:latin typeface="Abrade"/>
                <a:ea typeface="Abrade"/>
                <a:cs typeface="Abrade"/>
                <a:sym typeface="Abrade"/>
              </a:rPr>
              <a:t>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Alisha A. Johnson, District Attorney</a:t>
            </a:r>
          </a:p>
          <a:p>
            <a:pPr>
              <a:lnSpc>
                <a:spcPts val="3236"/>
              </a:lnSpc>
            </a:pPr>
            <a:r>
              <a:rPr lang="en-US" sz="2311" dirty="0">
                <a:solidFill>
                  <a:srgbClr val="00507B"/>
                </a:solidFill>
                <a:latin typeface="Public Sans"/>
                <a:ea typeface="Public Sans"/>
                <a:cs typeface="Public Sans"/>
                <a:sym typeface="Public Sans"/>
              </a:rPr>
              <a:t>Date: August 5,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AD7F9-196B-0A1A-FA50-CFB5961E33A9}"/>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48AA310-47C4-824C-68D5-6F7CFF11701B}"/>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FAB14E8A-C711-8935-DE13-BDFAA3737720}"/>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6" name="TextBox 4">
            <a:extLst>
              <a:ext uri="{FF2B5EF4-FFF2-40B4-BE49-F238E27FC236}">
                <a16:creationId xmlns:a16="http://schemas.microsoft.com/office/drawing/2014/main" id="{6DC5EC5C-C149-DE02-1056-78445BBE2E07}"/>
              </a:ext>
            </a:extLst>
          </p:cNvPr>
          <p:cNvSpPr txBox="1"/>
          <p:nvPr/>
        </p:nvSpPr>
        <p:spPr>
          <a:xfrm>
            <a:off x="304800" y="904463"/>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2" name="TextBox 1">
            <a:extLst>
              <a:ext uri="{FF2B5EF4-FFF2-40B4-BE49-F238E27FC236}">
                <a16:creationId xmlns:a16="http://schemas.microsoft.com/office/drawing/2014/main" id="{211B1650-475C-BE0D-8B18-C6F9465109B3}"/>
              </a:ext>
            </a:extLst>
          </p:cNvPr>
          <p:cNvSpPr txBox="1"/>
          <p:nvPr/>
        </p:nvSpPr>
        <p:spPr>
          <a:xfrm>
            <a:off x="1022604" y="2020856"/>
            <a:ext cx="9584436" cy="3693319"/>
          </a:xfrm>
          <a:prstGeom prst="rect">
            <a:avLst/>
          </a:prstGeom>
          <a:noFill/>
        </p:spPr>
        <p:txBody>
          <a:bodyPr wrap="square" rtlCol="0">
            <a:spAutoFit/>
          </a:bodyPr>
          <a:lstStyle/>
          <a:p>
            <a:pPr lvl="0"/>
            <a:r>
              <a:rPr lang="en-US" b="1" dirty="0"/>
              <a:t>Part 1</a:t>
            </a:r>
            <a:r>
              <a:rPr lang="en-US" dirty="0"/>
              <a:t> – Locality Pay for DA and Supplement Pay for state-paid management of office.</a:t>
            </a:r>
          </a:p>
          <a:p>
            <a:pPr marL="1200150" lvl="2" indent="-285750">
              <a:buFont typeface="Arial" panose="020B0604020202020204" pitchFamily="34" charset="0"/>
              <a:buChar char="•"/>
            </a:pPr>
            <a:r>
              <a:rPr lang="en-US" dirty="0">
                <a:solidFill>
                  <a:srgbClr val="FF0000"/>
                </a:solidFill>
              </a:rPr>
              <a:t>Same overall dollar amount as budgeted in previous years </a:t>
            </a:r>
            <a:r>
              <a:rPr lang="en-US" dirty="0"/>
              <a:t>– just reallocation.</a:t>
            </a:r>
          </a:p>
          <a:p>
            <a:pPr marL="1200150" lvl="2" indent="-285750">
              <a:buFont typeface="Arial" panose="020B0604020202020204" pitchFamily="34" charset="0"/>
              <a:buChar char="•"/>
            </a:pPr>
            <a:r>
              <a:rPr lang="en-US" dirty="0"/>
              <a:t>BOC Resolution required – provided as template in supporting documentation.</a:t>
            </a:r>
          </a:p>
          <a:p>
            <a:pPr lvl="0"/>
            <a:r>
              <a:rPr lang="en-US" b="1" dirty="0"/>
              <a:t>Part 2</a:t>
            </a:r>
            <a:r>
              <a:rPr lang="en-US" dirty="0"/>
              <a:t> – Converting a current part-time File Clerk position to full-time.</a:t>
            </a:r>
          </a:p>
          <a:p>
            <a:pPr marL="1200150" lvl="2" indent="-285750">
              <a:buFont typeface="Arial" panose="020B0604020202020204" pitchFamily="34" charset="0"/>
              <a:buChar char="•"/>
            </a:pPr>
            <a:r>
              <a:rPr lang="en-US" dirty="0"/>
              <a:t>Current part-time budgeted amount = $27,626.56</a:t>
            </a:r>
          </a:p>
          <a:p>
            <a:pPr marL="1200150" lvl="2" indent="-285750">
              <a:buFont typeface="Arial" panose="020B0604020202020204" pitchFamily="34" charset="0"/>
              <a:buChar char="•"/>
            </a:pPr>
            <a:r>
              <a:rPr lang="en-US" dirty="0"/>
              <a:t>Proposed full-time budgeted amount = $52,966.78 (which includes benefits)</a:t>
            </a:r>
          </a:p>
          <a:p>
            <a:pPr lvl="0"/>
            <a:r>
              <a:rPr lang="en-US" b="1" dirty="0"/>
              <a:t>Part 3</a:t>
            </a:r>
            <a:r>
              <a:rPr lang="en-US" dirty="0"/>
              <a:t> – Request of +2 Headcount</a:t>
            </a:r>
          </a:p>
          <a:p>
            <a:pPr lvl="2"/>
            <a:r>
              <a:rPr lang="en-US" dirty="0"/>
              <a:t>1 Assistant District Attorney</a:t>
            </a:r>
          </a:p>
          <a:p>
            <a:pPr marL="1657350" lvl="3" indent="-285750">
              <a:buFont typeface="Arial" panose="020B0604020202020204" pitchFamily="34" charset="0"/>
              <a:buChar char="•"/>
            </a:pPr>
            <a:r>
              <a:rPr lang="en-US" dirty="0"/>
              <a:t>$110,270.37 (which includes benefits) </a:t>
            </a:r>
            <a:r>
              <a:rPr lang="en-US" sz="1200" dirty="0"/>
              <a:t>(if no pay grade increase is applied as requested below)</a:t>
            </a:r>
          </a:p>
          <a:p>
            <a:pPr lvl="2"/>
            <a:r>
              <a:rPr lang="en-US" dirty="0"/>
              <a:t>1 Legal Assistant II</a:t>
            </a:r>
          </a:p>
          <a:p>
            <a:pPr marL="1657350" lvl="3" indent="-285750">
              <a:buFont typeface="Arial" panose="020B0604020202020204" pitchFamily="34" charset="0"/>
              <a:buChar char="•"/>
            </a:pPr>
            <a:r>
              <a:rPr lang="en-US" dirty="0"/>
              <a:t>$59,703.28 (which includes benefits)</a:t>
            </a:r>
          </a:p>
          <a:p>
            <a:pPr lvl="0"/>
            <a:r>
              <a:rPr lang="en-US" b="1" dirty="0"/>
              <a:t>Part 4</a:t>
            </a:r>
            <a:r>
              <a:rPr lang="en-US" dirty="0"/>
              <a:t> – Reclassification of Assistant District Attorney positions and Senior Assistant District Attorney positions. </a:t>
            </a:r>
          </a:p>
        </p:txBody>
      </p:sp>
    </p:spTree>
    <p:extLst>
      <p:ext uri="{BB962C8B-B14F-4D97-AF65-F5344CB8AC3E}">
        <p14:creationId xmlns:p14="http://schemas.microsoft.com/office/powerpoint/2010/main" val="1541022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4" name="AutoShape 4"/>
          <p:cNvSpPr/>
          <p:nvPr/>
        </p:nvSpPr>
        <p:spPr>
          <a:xfrm>
            <a:off x="8902516" y="55714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5" name="AutoShape 5"/>
          <p:cNvSpPr/>
          <p:nvPr/>
        </p:nvSpPr>
        <p:spPr>
          <a:xfrm rot="-10800000">
            <a:off x="686118" y="626910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6" name="AutoShape 6"/>
          <p:cNvSpPr/>
          <p:nvPr/>
        </p:nvSpPr>
        <p:spPr>
          <a:xfrm rot="-5400000">
            <a:off x="10341543" y="169100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7" name="AutoShape 7"/>
          <p:cNvSpPr/>
          <p:nvPr/>
        </p:nvSpPr>
        <p:spPr>
          <a:xfrm rot="5400000">
            <a:off x="-447742" y="513524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9" name="Freeform 9"/>
          <p:cNvSpPr/>
          <p:nvPr/>
        </p:nvSpPr>
        <p:spPr>
          <a:xfrm>
            <a:off x="5018130" y="0"/>
            <a:ext cx="2155741" cy="2155741"/>
          </a:xfrm>
          <a:custGeom>
            <a:avLst/>
            <a:gdLst/>
            <a:ahLst/>
            <a:cxnLst/>
            <a:rect l="l" t="t" r="r" b="b"/>
            <a:pathLst>
              <a:path w="3233612" h="3233612">
                <a:moveTo>
                  <a:pt x="0" y="0"/>
                </a:moveTo>
                <a:lnTo>
                  <a:pt x="3233612" y="0"/>
                </a:lnTo>
                <a:lnTo>
                  <a:pt x="3233612" y="3233612"/>
                </a:lnTo>
                <a:lnTo>
                  <a:pt x="0" y="3233612"/>
                </a:lnTo>
                <a:lnTo>
                  <a:pt x="0" y="0"/>
                </a:lnTo>
                <a:close/>
              </a:path>
            </a:pathLst>
          </a:custGeom>
          <a:blipFill>
            <a:blip r:embed="rId3"/>
            <a:stretch>
              <a:fillRect/>
            </a:stretch>
          </a:blipFill>
        </p:spPr>
        <p:txBody>
          <a:bodyPr/>
          <a:lstStyle/>
          <a:p>
            <a:endParaRPr lang="en-US" sz="1200"/>
          </a:p>
        </p:txBody>
      </p:sp>
      <p:sp>
        <p:nvSpPr>
          <p:cNvPr id="10" name="TextBox 10"/>
          <p:cNvSpPr txBox="1"/>
          <p:nvPr/>
        </p:nvSpPr>
        <p:spPr>
          <a:xfrm>
            <a:off x="669607" y="2146835"/>
            <a:ext cx="10821035" cy="936154"/>
          </a:xfrm>
          <a:prstGeom prst="rect">
            <a:avLst/>
          </a:prstGeom>
        </p:spPr>
        <p:txBody>
          <a:bodyPr lIns="0" tIns="0" rIns="0" bIns="0" rtlCol="0" anchor="t">
            <a:spAutoFit/>
          </a:bodyPr>
          <a:lstStyle/>
          <a:p>
            <a:pPr algn="ctr">
              <a:lnSpc>
                <a:spcPts val="7252"/>
              </a:lnSpc>
            </a:pPr>
            <a:r>
              <a:rPr lang="en-US" sz="6533" dirty="0">
                <a:solidFill>
                  <a:srgbClr val="060644"/>
                </a:solidFill>
                <a:latin typeface="Abrade"/>
                <a:ea typeface="Abrade"/>
                <a:cs typeface="Abrade"/>
                <a:sym typeface="Abrade"/>
              </a:rPr>
              <a:t>5 Year Capital</a:t>
            </a:r>
          </a:p>
        </p:txBody>
      </p:sp>
      <p:sp>
        <p:nvSpPr>
          <p:cNvPr id="11" name="TextBox 11"/>
          <p:cNvSpPr txBox="1"/>
          <p:nvPr/>
        </p:nvSpPr>
        <p:spPr>
          <a:xfrm>
            <a:off x="1298448" y="3026308"/>
            <a:ext cx="9100761" cy="877100"/>
          </a:xfrm>
          <a:prstGeom prst="rect">
            <a:avLst/>
          </a:prstGeom>
        </p:spPr>
        <p:txBody>
          <a:bodyPr lIns="0" tIns="0" rIns="0" bIns="0" rtlCol="0" anchor="t">
            <a:spAutoFit/>
          </a:bodyPr>
          <a:lstStyle/>
          <a:p>
            <a:pPr algn="ctr">
              <a:lnSpc>
                <a:spcPts val="7467"/>
              </a:lnSpc>
            </a:pPr>
            <a:r>
              <a:rPr lang="en-US" sz="5334" spc="-8" dirty="0">
                <a:solidFill>
                  <a:srgbClr val="000000"/>
                </a:solidFill>
                <a:latin typeface="Public Sans"/>
                <a:ea typeface="Public Sans"/>
                <a:cs typeface="Public Sans"/>
                <a:sym typeface="Public Sans"/>
              </a:rPr>
              <a:t>IMPROVEMENT PLAN</a:t>
            </a:r>
          </a:p>
        </p:txBody>
      </p:sp>
      <p:sp>
        <p:nvSpPr>
          <p:cNvPr id="12" name="TextBox 12"/>
          <p:cNvSpPr txBox="1"/>
          <p:nvPr/>
        </p:nvSpPr>
        <p:spPr>
          <a:xfrm>
            <a:off x="10524673" y="6021455"/>
            <a:ext cx="591454" cy="500137"/>
          </a:xfrm>
          <a:prstGeom prst="rect">
            <a:avLst/>
          </a:prstGeom>
        </p:spPr>
        <p:txBody>
          <a:bodyPr lIns="0" tIns="0" rIns="0" bIns="0" rtlCol="0" anchor="t">
            <a:spAutoFit/>
          </a:bodyPr>
          <a:lstStyle/>
          <a:p>
            <a:pPr algn="ctr">
              <a:lnSpc>
                <a:spcPts val="3920"/>
              </a:lnSpc>
              <a:spcBef>
                <a:spcPct val="0"/>
              </a:spcBef>
            </a:pPr>
            <a:r>
              <a:rPr lang="en-US" sz="3266" b="1">
                <a:solidFill>
                  <a:srgbClr val="FFFFFF"/>
                </a:solidFill>
                <a:latin typeface="Public Sans Bold"/>
                <a:ea typeface="Public Sans Bold"/>
                <a:cs typeface="Public Sans Bold"/>
                <a:sym typeface="Public Sans Bold"/>
              </a:rPr>
              <a:t>10</a:t>
            </a:r>
          </a:p>
        </p:txBody>
      </p:sp>
      <p:sp>
        <p:nvSpPr>
          <p:cNvPr id="13" name="TextBox 13"/>
          <p:cNvSpPr txBox="1"/>
          <p:nvPr/>
        </p:nvSpPr>
        <p:spPr>
          <a:xfrm>
            <a:off x="2153406" y="3872549"/>
            <a:ext cx="7853435" cy="1359346"/>
          </a:xfrm>
          <a:prstGeom prst="rect">
            <a:avLst/>
          </a:prstGeom>
        </p:spPr>
        <p:txBody>
          <a:bodyPr lIns="0" tIns="0" rIns="0" bIns="0" rtlCol="0" anchor="t">
            <a:spAutoFit/>
          </a:bodyPr>
          <a:lstStyle/>
          <a:p>
            <a:pPr algn="ctr">
              <a:lnSpc>
                <a:spcPts val="5263"/>
              </a:lnSpc>
            </a:pPr>
            <a:r>
              <a:rPr lang="en-US" sz="4742" dirty="0">
                <a:solidFill>
                  <a:srgbClr val="060644"/>
                </a:solidFill>
                <a:latin typeface="Abrade"/>
                <a:ea typeface="Abrade"/>
                <a:cs typeface="Abrade"/>
                <a:sym typeface="Abrade"/>
              </a:rPr>
              <a:t>(CIP)</a:t>
            </a:r>
          </a:p>
          <a:p>
            <a:pPr algn="ctr">
              <a:lnSpc>
                <a:spcPts val="5263"/>
              </a:lnSpc>
            </a:pPr>
            <a:r>
              <a:rPr lang="en-US" sz="4742" dirty="0">
                <a:solidFill>
                  <a:srgbClr val="060644"/>
                </a:solidFill>
                <a:latin typeface="Abrade"/>
                <a:ea typeface="Abrade"/>
                <a:cs typeface="Abrade"/>
                <a:sym typeface="Abrade"/>
              </a:rPr>
              <a:t>2027-2031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25102075-FC2A-439E-F207-32E329E068FE}"/>
              </a:ext>
            </a:extLst>
          </p:cNvPr>
          <p:cNvSpPr>
            <a:spLocks noMove="1" noResize="1"/>
          </p:cNvSpPr>
          <p:nvPr/>
        </p:nvSpPr>
        <p:spPr>
          <a:xfrm>
            <a:off x="0" y="0"/>
            <a:ext cx="12192000" cy="112965"/>
          </a:xfrm>
          <a:custGeom>
            <a:avLst/>
            <a:gdLst>
              <a:gd name="f0" fmla="val w"/>
              <a:gd name="f1" fmla="val h"/>
              <a:gd name="f2" fmla="val 0"/>
              <a:gd name="f3" fmla="val 24384000"/>
              <a:gd name="f4" fmla="val 225933"/>
              <a:gd name="f5" fmla="*/ f0 1 24384000"/>
              <a:gd name="f6" fmla="*/ f1 1 225933"/>
              <a:gd name="f7" fmla="+- f4 0 f2"/>
              <a:gd name="f8" fmla="+- f3 0 f2"/>
              <a:gd name="f9" fmla="*/ f8 1 24384000"/>
              <a:gd name="f10" fmla="*/ f7 1 225933"/>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24384000" h="225933">
                <a:moveTo>
                  <a:pt x="f2" y="f2"/>
                </a:moveTo>
                <a:lnTo>
                  <a:pt x="f3" y="f2"/>
                </a:lnTo>
                <a:lnTo>
                  <a:pt x="f3" y="f4"/>
                </a:lnTo>
                <a:lnTo>
                  <a:pt x="f2" y="f4"/>
                </a:ln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aphicFrame>
        <p:nvGraphicFramePr>
          <p:cNvPr id="3" name="Table 5">
            <a:extLst>
              <a:ext uri="{FF2B5EF4-FFF2-40B4-BE49-F238E27FC236}">
                <a16:creationId xmlns:a16="http://schemas.microsoft.com/office/drawing/2014/main" id="{25CB1618-B0A0-66FC-C509-FCE2D439E118}"/>
              </a:ext>
            </a:extLst>
          </p:cNvPr>
          <p:cNvGraphicFramePr>
            <a:graphicFrameLocks noGrp="1"/>
          </p:cNvGraphicFramePr>
          <p:nvPr>
            <p:extLst>
              <p:ext uri="{D42A27DB-BD31-4B8C-83A1-F6EECF244321}">
                <p14:modId xmlns:p14="http://schemas.microsoft.com/office/powerpoint/2010/main" val="259301916"/>
              </p:ext>
            </p:extLst>
          </p:nvPr>
        </p:nvGraphicFramePr>
        <p:xfrm>
          <a:off x="727139" y="895466"/>
          <a:ext cx="10737722" cy="4856110"/>
        </p:xfrm>
        <a:graphic>
          <a:graphicData uri="http://schemas.openxmlformats.org/drawingml/2006/table">
            <a:tbl>
              <a:tblPr>
                <a:effectLst/>
              </a:tblPr>
              <a:tblGrid>
                <a:gridCol w="3215926">
                  <a:extLst>
                    <a:ext uri="{9D8B030D-6E8A-4147-A177-3AD203B41FA5}">
                      <a16:colId xmlns:a16="http://schemas.microsoft.com/office/drawing/2014/main" val="2139699811"/>
                    </a:ext>
                  </a:extLst>
                </a:gridCol>
                <a:gridCol w="1116272">
                  <a:extLst>
                    <a:ext uri="{9D8B030D-6E8A-4147-A177-3AD203B41FA5}">
                      <a16:colId xmlns:a16="http://schemas.microsoft.com/office/drawing/2014/main" val="3631820971"/>
                    </a:ext>
                  </a:extLst>
                </a:gridCol>
                <a:gridCol w="1164425">
                  <a:extLst>
                    <a:ext uri="{9D8B030D-6E8A-4147-A177-3AD203B41FA5}">
                      <a16:colId xmlns:a16="http://schemas.microsoft.com/office/drawing/2014/main" val="3598647676"/>
                    </a:ext>
                  </a:extLst>
                </a:gridCol>
                <a:gridCol w="1076977">
                  <a:extLst>
                    <a:ext uri="{9D8B030D-6E8A-4147-A177-3AD203B41FA5}">
                      <a16:colId xmlns:a16="http://schemas.microsoft.com/office/drawing/2014/main" val="4038927589"/>
                    </a:ext>
                  </a:extLst>
                </a:gridCol>
                <a:gridCol w="1116272">
                  <a:extLst>
                    <a:ext uri="{9D8B030D-6E8A-4147-A177-3AD203B41FA5}">
                      <a16:colId xmlns:a16="http://schemas.microsoft.com/office/drawing/2014/main" val="3297072148"/>
                    </a:ext>
                  </a:extLst>
                </a:gridCol>
                <a:gridCol w="1151709">
                  <a:extLst>
                    <a:ext uri="{9D8B030D-6E8A-4147-A177-3AD203B41FA5}">
                      <a16:colId xmlns:a16="http://schemas.microsoft.com/office/drawing/2014/main" val="1977657316"/>
                    </a:ext>
                  </a:extLst>
                </a:gridCol>
                <a:gridCol w="1896141">
                  <a:extLst>
                    <a:ext uri="{9D8B030D-6E8A-4147-A177-3AD203B41FA5}">
                      <a16:colId xmlns:a16="http://schemas.microsoft.com/office/drawing/2014/main" val="4257072791"/>
                    </a:ext>
                  </a:extLst>
                </a:gridCol>
              </a:tblGrid>
              <a:tr h="1114091">
                <a:tc gridSpan="7">
                  <a:txBody>
                    <a:bodyPr/>
                    <a:lstStyle/>
                    <a:p>
                      <a:pPr lvl="0" algn="ctr">
                        <a:lnSpc>
                          <a:spcPct val="150000"/>
                        </a:lnSpc>
                      </a:pPr>
                      <a:r>
                        <a:rPr lang="en-US" sz="1300" spc="-36" dirty="0">
                          <a:solidFill>
                            <a:srgbClr val="000000"/>
                          </a:solidFill>
                          <a:latin typeface="Arial" pitchFamily="34"/>
                          <a:cs typeface="Arial" pitchFamily="34"/>
                        </a:rPr>
                        <a:t>District Attorney’s Office – Rockdale Judicial Circuit</a:t>
                      </a:r>
                    </a:p>
                    <a:p>
                      <a:pPr lvl="0" algn="ctr">
                        <a:lnSpc>
                          <a:spcPct val="150000"/>
                        </a:lnSpc>
                      </a:pPr>
                      <a:r>
                        <a:rPr lang="en-US" sz="1300" b="1" spc="-36" dirty="0">
                          <a:solidFill>
                            <a:srgbClr val="000000"/>
                          </a:solidFill>
                          <a:latin typeface="Arial" pitchFamily="34"/>
                          <a:cs typeface="Arial" pitchFamily="34"/>
                        </a:rPr>
                        <a:t>Five-Year Capital Improvement Plan</a:t>
                      </a:r>
                    </a:p>
                    <a:p>
                      <a:pPr lvl="0" algn="ctr">
                        <a:lnSpc>
                          <a:spcPct val="150000"/>
                        </a:lnSpc>
                      </a:pPr>
                      <a:r>
                        <a:rPr lang="en-US" sz="1300" spc="-36" dirty="0">
                          <a:solidFill>
                            <a:srgbClr val="000000"/>
                          </a:solidFill>
                          <a:latin typeface="Arial" pitchFamily="34"/>
                          <a:cs typeface="Arial" pitchFamily="34"/>
                        </a:rPr>
                        <a:t>Fiscal Year 2027-2031</a:t>
                      </a:r>
                      <a:br>
                        <a:rPr lang="en-US" sz="1300" spc="-36" dirty="0">
                          <a:solidFill>
                            <a:srgbClr val="000000"/>
                          </a:solidFill>
                          <a:latin typeface="Arial" pitchFamily="34"/>
                          <a:cs typeface="Arial" pitchFamily="34"/>
                        </a:rPr>
                      </a:br>
                      <a:endParaRPr lang="en-US" sz="900"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37360928"/>
                  </a:ext>
                </a:extLst>
              </a:tr>
              <a:tr h="259799">
                <a:tc>
                  <a:txBody>
                    <a:bodyPr/>
                    <a:lstStyle/>
                    <a:p>
                      <a:pPr lvl="0" algn="ctr">
                        <a:lnSpc>
                          <a:spcPts val="1980"/>
                        </a:lnSpc>
                      </a:pP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spc="-36" dirty="0">
                          <a:solidFill>
                            <a:srgbClr val="FFFFFF"/>
                          </a:solidFill>
                          <a:latin typeface="Arial" pitchFamily="34"/>
                          <a:cs typeface="Arial" pitchFamily="34"/>
                        </a:rPr>
                        <a:t>2027</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2028</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2029</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2030</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2031</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Five-Year Total</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extLst>
                  <a:ext uri="{0D108BD9-81ED-4DB2-BD59-A6C34878D82A}">
                    <a16:rowId xmlns:a16="http://schemas.microsoft.com/office/drawing/2014/main" val="4009148088"/>
                  </a:ext>
                </a:extLst>
              </a:tr>
              <a:tr h="504407">
                <a:tc>
                  <a:txBody>
                    <a:bodyPr/>
                    <a:lstStyle/>
                    <a:p>
                      <a:pPr lvl="0" algn="l">
                        <a:lnSpc>
                          <a:spcPts val="1980"/>
                        </a:lnSpc>
                      </a:pPr>
                      <a:r>
                        <a:rPr lang="en-US" sz="1200" b="1" spc="-36" dirty="0">
                          <a:solidFill>
                            <a:srgbClr val="000000"/>
                          </a:solidFill>
                          <a:latin typeface="Arial" pitchFamily="34"/>
                          <a:cs typeface="Arial" pitchFamily="34"/>
                        </a:rPr>
                        <a:t>Automotive Equipment</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9954622"/>
                  </a:ext>
                </a:extLst>
              </a:tr>
              <a:tr h="461689">
                <a:tc>
                  <a:txBody>
                    <a:bodyPr/>
                    <a:lstStyle/>
                    <a:p>
                      <a:pPr lvl="0" algn="l">
                        <a:lnSpc>
                          <a:spcPts val="1980"/>
                        </a:lnSpc>
                      </a:pPr>
                      <a:r>
                        <a:rPr lang="en-US" sz="1200" b="1" spc="-36">
                          <a:solidFill>
                            <a:srgbClr val="000000"/>
                          </a:solidFill>
                          <a:latin typeface="Arial" pitchFamily="34"/>
                          <a:cs typeface="Arial" pitchFamily="34"/>
                        </a:rPr>
                        <a:t>Technology Programs &amp; Improvements</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i="0" u="none" strike="noStrike" kern="1200" cap="none" spc="0" baseline="0" dirty="0">
                          <a:solidFill>
                            <a:srgbClr val="000000"/>
                          </a:solidFill>
                          <a:uFillTx/>
                          <a:latin typeface="Times New Roman" pitchFamily="18"/>
                          <a:cs typeface="Times New Roman" pitchFamily="18"/>
                        </a:rPr>
                        <a:t>$173,250.00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$573,250.00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6793753"/>
                  </a:ext>
                </a:extLst>
              </a:tr>
              <a:tr h="523875">
                <a:tc>
                  <a:txBody>
                    <a:bodyPr/>
                    <a:lstStyle/>
                    <a:p>
                      <a:pPr lvl="0" algn="l">
                        <a:lnSpc>
                          <a:spcPts val="1980"/>
                        </a:lnSpc>
                      </a:pPr>
                      <a:r>
                        <a:rPr lang="en-US" sz="1200" b="1" spc="-36" dirty="0">
                          <a:solidFill>
                            <a:srgbClr val="000000"/>
                          </a:solidFill>
                          <a:latin typeface="Arial" pitchFamily="34"/>
                          <a:cs typeface="Arial" pitchFamily="34"/>
                        </a:rPr>
                        <a:t>Construction &amp; Heavy Equipment </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i="0" u="none" strike="noStrike" kern="1200" cap="none" spc="0" baseline="0" dirty="0">
                        <a:solidFill>
                          <a:srgbClr val="000000"/>
                        </a:solidFill>
                        <a:uFillTx/>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450558"/>
                  </a:ext>
                </a:extLst>
              </a:tr>
              <a:tr h="533400">
                <a:tc>
                  <a:txBody>
                    <a:bodyPr/>
                    <a:lstStyle/>
                    <a:p>
                      <a:pPr lvl="0" algn="l">
                        <a:lnSpc>
                          <a:spcPts val="1980"/>
                        </a:lnSpc>
                      </a:pPr>
                      <a:r>
                        <a:rPr lang="en-US" sz="1200" b="1" spc="-36" dirty="0">
                          <a:solidFill>
                            <a:srgbClr val="000000"/>
                          </a:solidFill>
                          <a:latin typeface="Arial" pitchFamily="34"/>
                          <a:cs typeface="Arial" pitchFamily="34"/>
                        </a:rPr>
                        <a:t>Building Improvements/Renovations/Expansions</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i="0" u="none" strike="noStrike" kern="1200" cap="none" spc="0" baseline="0">
                        <a:solidFill>
                          <a:srgbClr val="000000"/>
                        </a:solidFill>
                        <a:uFillTx/>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1739221"/>
                  </a:ext>
                </a:extLst>
              </a:tr>
              <a:tr h="495300">
                <a:tc>
                  <a:txBody>
                    <a:bodyPr/>
                    <a:lstStyle/>
                    <a:p>
                      <a:pPr lvl="0" algn="l">
                        <a:lnSpc>
                          <a:spcPts val="1980"/>
                        </a:lnSpc>
                      </a:pPr>
                      <a:r>
                        <a:rPr lang="en-US" sz="1200" b="1" kern="1200" spc="-36" dirty="0">
                          <a:solidFill>
                            <a:srgbClr val="000000"/>
                          </a:solidFill>
                          <a:latin typeface="Arial" pitchFamily="34"/>
                          <a:ea typeface="+mn-ea"/>
                          <a:cs typeface="Arial" pitchFamily="34"/>
                        </a:rPr>
                        <a:t>New Buildings</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5290724"/>
                  </a:ext>
                </a:extLst>
              </a:tr>
              <a:tr h="495300">
                <a:tc>
                  <a:txBody>
                    <a:bodyPr/>
                    <a:lstStyle/>
                    <a:p>
                      <a:pPr marL="0" lvl="0" algn="l" defTabSz="914400" rtl="0" eaLnBrk="1" latinLnBrk="0" hangingPunct="1">
                        <a:lnSpc>
                          <a:spcPts val="1980"/>
                        </a:lnSpc>
                      </a:pPr>
                      <a:r>
                        <a:rPr lang="en-US" sz="1200" b="1" kern="1200" spc="-36" dirty="0">
                          <a:solidFill>
                            <a:srgbClr val="000000"/>
                          </a:solidFill>
                          <a:latin typeface="Arial" pitchFamily="34"/>
                          <a:ea typeface="+mn-ea"/>
                          <a:cs typeface="Arial" pitchFamily="34"/>
                        </a:rPr>
                        <a:t>Infrastructure Improvements </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9193771"/>
                  </a:ext>
                </a:extLst>
              </a:tr>
              <a:tr h="468249">
                <a:tc>
                  <a:txBody>
                    <a:bodyPr/>
                    <a:lstStyle/>
                    <a:p>
                      <a:pPr lvl="0" algn="l">
                        <a:lnSpc>
                          <a:spcPts val="1980"/>
                        </a:lnSpc>
                      </a:pPr>
                      <a:r>
                        <a:rPr lang="en-US" sz="1300" b="1" spc="-36">
                          <a:solidFill>
                            <a:srgbClr val="000000"/>
                          </a:solidFill>
                          <a:latin typeface="Arial" pitchFamily="34"/>
                          <a:cs typeface="Arial" pitchFamily="34"/>
                        </a:rPr>
                        <a:t>TOTALS</a:t>
                      </a: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i="0" u="none" strike="noStrike" kern="1200" cap="none" spc="0" baseline="0" dirty="0">
                          <a:solidFill>
                            <a:srgbClr val="000000"/>
                          </a:solidFill>
                          <a:uFillTx/>
                          <a:latin typeface="Times New Roman" pitchFamily="18"/>
                          <a:cs typeface="Times New Roman" pitchFamily="18"/>
                        </a:rPr>
                        <a:t>$173,250.00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$573,250.00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7134200"/>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Office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650675" y="2492526"/>
            <a:ext cx="6549381" cy="1353384"/>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ea typeface="Arimo"/>
                <a:cs typeface="Arimo"/>
              </a:rPr>
              <a:t>VISION</a:t>
            </a:r>
            <a:endParaRPr lang="en-US" sz="1200" dirty="0">
              <a:solidFill>
                <a:srgbClr val="000000"/>
              </a:solidFill>
              <a:latin typeface="Arimo"/>
              <a:ea typeface="Arimo"/>
              <a:cs typeface="Arimo"/>
            </a:endParaRPr>
          </a:p>
          <a:p>
            <a:pPr marL="452145" lvl="2" indent="-150712" defTabSz="609630">
              <a:lnSpc>
                <a:spcPct val="130120"/>
              </a:lnSpc>
              <a:defRPr sz="1800" b="0" i="0" u="none" strike="noStrike" kern="0" cap="none" spc="0" baseline="0">
                <a:solidFill>
                  <a:srgbClr val="000000"/>
                </a:solidFill>
                <a:uFillTx/>
              </a:defRPr>
            </a:pPr>
            <a:r>
              <a:rPr lang="en-US" sz="1200" dirty="0">
                <a:solidFill>
                  <a:srgbClr val="000000"/>
                </a:solidFill>
                <a:latin typeface="Arimo Bold"/>
                <a:ea typeface="Arimo Bold"/>
                <a:cs typeface="Arimo Bold"/>
              </a:rPr>
              <a:t>	</a:t>
            </a:r>
            <a:r>
              <a:rPr lang="en-US" sz="1050" b="1" dirty="0">
                <a:solidFill>
                  <a:srgbClr val="000000"/>
                </a:solidFill>
                <a:latin typeface="Arimo Bold"/>
                <a:ea typeface="Arimo Bold"/>
                <a:cs typeface="Arimo Bold"/>
              </a:rPr>
              <a:t>It is our vision to improve the quality of life in Rockdale County; uphold and restore the public’s trust in the criminal justice system; engage and collaborate with the community; be leaders in ethical prosecution; and implement innovative and alternative strategies to hold the accused accountable to deter future criminal conduct.</a:t>
            </a:r>
          </a:p>
        </p:txBody>
      </p:sp>
      <p:sp>
        <p:nvSpPr>
          <p:cNvPr id="32" name="TextBox 22">
            <a:extLst>
              <a:ext uri="{FF2B5EF4-FFF2-40B4-BE49-F238E27FC236}">
                <a16:creationId xmlns:a16="http://schemas.microsoft.com/office/drawing/2014/main" id="{97E348E0-C87A-E2FC-9914-B7DC96CCABCC}"/>
              </a:ext>
            </a:extLst>
          </p:cNvPr>
          <p:cNvSpPr txBox="1"/>
          <p:nvPr/>
        </p:nvSpPr>
        <p:spPr>
          <a:xfrm>
            <a:off x="4982657" y="3731489"/>
            <a:ext cx="6109327" cy="1294200"/>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r>
              <a:rPr lang="en-US" sz="1050" b="1" dirty="0">
                <a:solidFill>
                  <a:srgbClr val="000000"/>
                </a:solidFill>
                <a:latin typeface="Arimo Bold"/>
                <a:ea typeface="Arimo Bold"/>
                <a:cs typeface="Arimo Bold"/>
              </a:rPr>
              <a:t>	</a:t>
            </a:r>
            <a:r>
              <a:rPr lang="en-US" sz="1000" b="1" dirty="0">
                <a:solidFill>
                  <a:srgbClr val="000000"/>
                </a:solidFill>
                <a:latin typeface="Arimo Bold"/>
                <a:ea typeface="Arimo Bold"/>
                <a:cs typeface="Arimo Bold"/>
              </a:rPr>
              <a:t>The mission of the Rockdale County District Attorney’s Office is to enhance the safety of Rockdale County through the fervent and equitable prosecution of misdemeanor and felony crimes. We will PROTECT victims and their rights; hold the accused accountable in a manner that best PREVENTS future criminal conduct; and PROVIDE opportunities for community partnership in the pursuit of justice. </a:t>
            </a:r>
            <a:endParaRPr lang="en-US" sz="1000" u="sng" dirty="0">
              <a:solidFill>
                <a:srgbClr val="000000"/>
              </a:solidFill>
              <a:latin typeface="Arimo"/>
              <a:ea typeface="Arimo"/>
              <a:cs typeface="Arimo"/>
            </a:endParaRPr>
          </a:p>
        </p:txBody>
      </p:sp>
      <p:sp>
        <p:nvSpPr>
          <p:cNvPr id="33" name="TextBox 23">
            <a:extLst>
              <a:ext uri="{FF2B5EF4-FFF2-40B4-BE49-F238E27FC236}">
                <a16:creationId xmlns:a16="http://schemas.microsoft.com/office/drawing/2014/main" id="{81F81A96-2527-D21B-E043-3FE5CAD07FC6}"/>
              </a:ext>
            </a:extLst>
          </p:cNvPr>
          <p:cNvSpPr txBox="1"/>
          <p:nvPr/>
        </p:nvSpPr>
        <p:spPr>
          <a:xfrm>
            <a:off x="4650675" y="4970453"/>
            <a:ext cx="6441309" cy="128419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VALUES</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r>
              <a:rPr lang="en-US" sz="1000" b="1" dirty="0">
                <a:solidFill>
                  <a:srgbClr val="000000"/>
                </a:solidFill>
                <a:latin typeface="Arimo Bold"/>
                <a:ea typeface="Arimo Bold"/>
                <a:cs typeface="Arimo Bold"/>
              </a:rPr>
              <a:t>	Guiding Principles: We will interact with everyone in a respectful and courteous manner. We will provide the community with ethical, competent, and professional services. We will engage with all groups, departments, and organizations in a spirit of cooperation. We will ensure that our office is rewarding, fair, and an enjoyable place to work. We will challenge current processes to improve productivity and fulfill the mission of the Office. </a:t>
            </a:r>
            <a:endParaRPr lang="en-US" sz="1000" u="sng" dirty="0">
              <a:solidFill>
                <a:srgbClr val="000000"/>
              </a:solidFill>
              <a:latin typeface="Arimo"/>
              <a:ea typeface="Arimo"/>
              <a:cs typeface="Arimo"/>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562472" y="3603127"/>
            <a:ext cx="2049517" cy="1044773"/>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1200" b="1" dirty="0">
                <a:latin typeface="Arimo Bold"/>
              </a:rPr>
              <a:t>Office of Alisha A. Johnson</a:t>
            </a:r>
          </a:p>
          <a:p>
            <a:pPr algn="ctr" defTabSz="609630">
              <a:lnSpc>
                <a:spcPct val="144578"/>
              </a:lnSpc>
              <a:defRPr sz="1800" b="0" i="0" u="none" strike="noStrike" kern="0" cap="none" spc="0" baseline="0">
                <a:solidFill>
                  <a:srgbClr val="000000"/>
                </a:solidFill>
                <a:uFillTx/>
              </a:defRPr>
            </a:pPr>
            <a:r>
              <a:rPr lang="en-US" sz="1200" b="1" dirty="0">
                <a:latin typeface="Arimo Bold"/>
              </a:rPr>
              <a:t>District Attorney</a:t>
            </a:r>
          </a:p>
          <a:p>
            <a:pPr algn="ctr" defTabSz="609630">
              <a:lnSpc>
                <a:spcPct val="144578"/>
              </a:lnSpc>
              <a:defRPr sz="1800" b="0" i="0" u="none" strike="noStrike" kern="0" cap="none" spc="0" baseline="0">
                <a:solidFill>
                  <a:srgbClr val="000000"/>
                </a:solidFill>
                <a:uFillTx/>
              </a:defRPr>
            </a:pPr>
            <a:r>
              <a:rPr lang="en-US" sz="1200" b="1" dirty="0">
                <a:latin typeface="Arimo Bold"/>
              </a:rPr>
              <a:t>Rockdale Judicial Circuit</a:t>
            </a:r>
          </a:p>
          <a:p>
            <a:pPr algn="ctr" defTabSz="609630">
              <a:lnSpc>
                <a:spcPct val="144578"/>
              </a:lnSpc>
              <a:defRPr sz="1800" b="0" i="0" u="none" strike="noStrike" kern="0" cap="none" spc="0" baseline="0">
                <a:solidFill>
                  <a:srgbClr val="000000"/>
                </a:solidFill>
                <a:uFillTx/>
              </a:defRPr>
            </a:pPr>
            <a:endParaRPr lang="en-US" sz="1200" dirty="0">
              <a:solidFill>
                <a:srgbClr val="000000"/>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AutoShape 3">
            <a:extLst>
              <a:ext uri="{FF2B5EF4-FFF2-40B4-BE49-F238E27FC236}">
                <a16:creationId xmlns:a16="http://schemas.microsoft.com/office/drawing/2014/main" id="{C7CEECFB-F480-4EFB-D9F4-6B689388E03F}"/>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 name="AutoShape 4">
            <a:extLst>
              <a:ext uri="{FF2B5EF4-FFF2-40B4-BE49-F238E27FC236}">
                <a16:creationId xmlns:a16="http://schemas.microsoft.com/office/drawing/2014/main" id="{F6917FA4-BBE5-6A2C-2A40-F60D97CA00D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 name="AutoShape 5">
            <a:extLst>
              <a:ext uri="{FF2B5EF4-FFF2-40B4-BE49-F238E27FC236}">
                <a16:creationId xmlns:a16="http://schemas.microsoft.com/office/drawing/2014/main" id="{9D57A744-F372-D619-F8BE-E1BB2D94ACD4}"/>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 name="TextBox 6">
            <a:extLst>
              <a:ext uri="{FF2B5EF4-FFF2-40B4-BE49-F238E27FC236}">
                <a16:creationId xmlns:a16="http://schemas.microsoft.com/office/drawing/2014/main" id="{58F3C902-270B-5CFC-DD02-A0DAF77C002B}"/>
              </a:ext>
            </a:extLst>
          </p:cNvPr>
          <p:cNvSpPr txBox="1"/>
          <p:nvPr/>
        </p:nvSpPr>
        <p:spPr>
          <a:xfrm>
            <a:off x="954841" y="904464"/>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Opportunities &amp; Challenges</a:t>
            </a:r>
            <a:endParaRPr lang="en-US" sz="1200" dirty="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95250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SUCCESSES</a:t>
            </a:r>
            <a:endParaRPr lang="en-US" sz="1200">
              <a:solidFill>
                <a:srgbClr val="000000"/>
              </a:solidFill>
              <a:latin typeface="Calibri"/>
            </a:endParaRPr>
          </a:p>
        </p:txBody>
      </p:sp>
      <p:sp>
        <p:nvSpPr>
          <p:cNvPr id="19" name="TextBox 8">
            <a:extLst>
              <a:ext uri="{FF2B5EF4-FFF2-40B4-BE49-F238E27FC236}">
                <a16:creationId xmlns:a16="http://schemas.microsoft.com/office/drawing/2014/main" id="{1823635E-1327-7EBE-367E-DAAB1BA0E49D}"/>
              </a:ext>
            </a:extLst>
          </p:cNvPr>
          <p:cNvSpPr txBox="1"/>
          <p:nvPr/>
        </p:nvSpPr>
        <p:spPr>
          <a:xfrm>
            <a:off x="4569372"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OPPORTUNITIES</a:t>
            </a:r>
            <a:endParaRPr lang="en-US" sz="1200">
              <a:solidFill>
                <a:srgbClr val="000000"/>
              </a:solidFill>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187020" y="2306507"/>
            <a:ext cx="3036478"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5E132A"/>
                </a:solidFill>
                <a:latin typeface="Arimo Bold"/>
              </a:rPr>
              <a:t>CHALLENGES</a:t>
            </a:r>
            <a:endParaRPr lang="en-US" sz="1200">
              <a:solidFill>
                <a:srgbClr val="000000"/>
              </a:solidFill>
              <a:latin typeface="Calibri"/>
            </a:endParaRPr>
          </a:p>
        </p:txBody>
      </p:sp>
      <p:sp>
        <p:nvSpPr>
          <p:cNvPr id="2" name="TextBox 1">
            <a:extLst>
              <a:ext uri="{FF2B5EF4-FFF2-40B4-BE49-F238E27FC236}">
                <a16:creationId xmlns:a16="http://schemas.microsoft.com/office/drawing/2014/main" id="{FC8B8CC1-6574-B4C6-73E0-2A7CFB9E519B}"/>
              </a:ext>
            </a:extLst>
          </p:cNvPr>
          <p:cNvSpPr txBox="1"/>
          <p:nvPr/>
        </p:nvSpPr>
        <p:spPr>
          <a:xfrm>
            <a:off x="900452" y="2745879"/>
            <a:ext cx="2313803" cy="3416320"/>
          </a:xfrm>
          <a:prstGeom prst="rect">
            <a:avLst/>
          </a:prstGeom>
          <a:noFill/>
        </p:spPr>
        <p:txBody>
          <a:bodyPr wrap="square" rtlCol="0">
            <a:spAutoFit/>
          </a:bodyPr>
          <a:lstStyle/>
          <a:p>
            <a:pPr marL="171450" indent="-171450">
              <a:buFont typeface="Arial" panose="020B0604020202020204" pitchFamily="34" charset="0"/>
              <a:buChar char="•"/>
            </a:pPr>
            <a:r>
              <a:rPr lang="en-US" sz="1200" dirty="0"/>
              <a:t>Equitable prosecution of felony and misdemeanor cases.</a:t>
            </a:r>
          </a:p>
          <a:p>
            <a:pPr marL="171450" indent="-171450">
              <a:buFont typeface="Arial" panose="020B0604020202020204" pitchFamily="34" charset="0"/>
              <a:buChar char="•"/>
            </a:pPr>
            <a:r>
              <a:rPr lang="en-US" sz="1200" dirty="0"/>
              <a:t>Protecting victims and their rights.</a:t>
            </a:r>
          </a:p>
          <a:p>
            <a:pPr marL="171450" indent="-171450">
              <a:buFont typeface="Arial" panose="020B0604020202020204" pitchFamily="34" charset="0"/>
              <a:buChar char="•"/>
            </a:pPr>
            <a:r>
              <a:rPr lang="en-US" sz="1200" dirty="0"/>
              <a:t>Holding the accused accountable.</a:t>
            </a:r>
          </a:p>
          <a:p>
            <a:pPr marL="171450" indent="-171450">
              <a:buFont typeface="Arial" panose="020B0604020202020204" pitchFamily="34" charset="0"/>
              <a:buChar char="•"/>
            </a:pPr>
            <a:r>
              <a:rPr lang="en-US" sz="1200" dirty="0"/>
              <a:t>Opportunities for community partnership through engagement.</a:t>
            </a:r>
          </a:p>
          <a:p>
            <a:pPr marL="171450" indent="-171450">
              <a:buFont typeface="Arial" panose="020B0604020202020204" pitchFamily="34" charset="0"/>
              <a:buChar char="•"/>
            </a:pPr>
            <a:r>
              <a:rPr lang="en-US" sz="1200" dirty="0"/>
              <a:t>Reduction of expenses in $4,000 printing/binding; $8,060 books/periodicals. Changed vendor for case file supply and utilize digital version of printed publications that once cost thousands.</a:t>
            </a:r>
          </a:p>
        </p:txBody>
      </p:sp>
      <p:sp>
        <p:nvSpPr>
          <p:cNvPr id="3" name="TextBox 2">
            <a:extLst>
              <a:ext uri="{FF2B5EF4-FFF2-40B4-BE49-F238E27FC236}">
                <a16:creationId xmlns:a16="http://schemas.microsoft.com/office/drawing/2014/main" id="{54A40629-4E70-0CB9-DF46-4C963F8E07FB}"/>
              </a:ext>
            </a:extLst>
          </p:cNvPr>
          <p:cNvSpPr txBox="1"/>
          <p:nvPr/>
        </p:nvSpPr>
        <p:spPr>
          <a:xfrm>
            <a:off x="4517325" y="2745879"/>
            <a:ext cx="2382239" cy="3416320"/>
          </a:xfrm>
          <a:prstGeom prst="rect">
            <a:avLst/>
          </a:prstGeom>
          <a:noFill/>
        </p:spPr>
        <p:txBody>
          <a:bodyPr wrap="square" rtlCol="0">
            <a:spAutoFit/>
          </a:bodyPr>
          <a:lstStyle/>
          <a:p>
            <a:pPr marL="171450" indent="-171450">
              <a:buFont typeface="Arial" panose="020B0604020202020204" pitchFamily="34" charset="0"/>
              <a:buChar char="•"/>
            </a:pPr>
            <a:r>
              <a:rPr lang="en-US" sz="1200" dirty="0"/>
              <a:t>To have the funds necessary to adequately handle expenses that could be associated with 16 homicide cases.</a:t>
            </a:r>
          </a:p>
          <a:p>
            <a:pPr marL="171450" indent="-171450">
              <a:buFont typeface="Arial" panose="020B0604020202020204" pitchFamily="34" charset="0"/>
              <a:buChar char="•"/>
            </a:pPr>
            <a:r>
              <a:rPr lang="en-US" sz="1200" dirty="0"/>
              <a:t>Improvements in technology that will allow staff to remove certain archived case files that require large amounts of storage space.</a:t>
            </a:r>
          </a:p>
          <a:p>
            <a:pPr marL="171450" indent="-171450">
              <a:buFont typeface="Arial" panose="020B0604020202020204" pitchFamily="34" charset="0"/>
              <a:buChar char="•"/>
            </a:pPr>
            <a:r>
              <a:rPr lang="en-US" sz="1200" dirty="0"/>
              <a:t>Software improvements that bring the office into the modern era regarding how digital evidence is processed, stored, and presented in court.</a:t>
            </a:r>
          </a:p>
          <a:p>
            <a:pPr marL="171450" indent="-171450">
              <a:buFont typeface="Arial" panose="020B0604020202020204" pitchFamily="34" charset="0"/>
              <a:buChar char="•"/>
            </a:pPr>
            <a:r>
              <a:rPr lang="en-US" sz="1200" dirty="0"/>
              <a:t>Training opportunities for staff in the areas of best practices regarding law changes, management training, etc.</a:t>
            </a:r>
          </a:p>
        </p:txBody>
      </p:sp>
      <p:sp>
        <p:nvSpPr>
          <p:cNvPr id="4" name="TextBox 3">
            <a:extLst>
              <a:ext uri="{FF2B5EF4-FFF2-40B4-BE49-F238E27FC236}">
                <a16:creationId xmlns:a16="http://schemas.microsoft.com/office/drawing/2014/main" id="{F7C732E3-2DA4-E47A-D672-92836C683108}"/>
              </a:ext>
            </a:extLst>
          </p:cNvPr>
          <p:cNvSpPr txBox="1"/>
          <p:nvPr/>
        </p:nvSpPr>
        <p:spPr>
          <a:xfrm>
            <a:off x="8187020" y="2745879"/>
            <a:ext cx="2313803" cy="3416320"/>
          </a:xfrm>
          <a:prstGeom prst="rect">
            <a:avLst/>
          </a:prstGeom>
          <a:noFill/>
        </p:spPr>
        <p:txBody>
          <a:bodyPr wrap="square" rtlCol="0">
            <a:spAutoFit/>
          </a:bodyPr>
          <a:lstStyle/>
          <a:p>
            <a:pPr marL="171450" indent="-171450">
              <a:buFont typeface="Arial" panose="020B0604020202020204" pitchFamily="34" charset="0"/>
              <a:buChar char="•"/>
            </a:pPr>
            <a:r>
              <a:rPr lang="en-US" sz="1200" dirty="0"/>
              <a:t>Retention of qualified attorneys.</a:t>
            </a:r>
          </a:p>
          <a:p>
            <a:pPr marL="171450" indent="-171450">
              <a:buFont typeface="Arial" panose="020B0604020202020204" pitchFamily="34" charset="0"/>
              <a:buChar char="•"/>
            </a:pPr>
            <a:r>
              <a:rPr lang="en-US" sz="1200" dirty="0"/>
              <a:t>Lack of essential technology to adequately store, process, and present digital evidence for court cases.</a:t>
            </a:r>
          </a:p>
          <a:p>
            <a:pPr marL="171450" indent="-171450">
              <a:buFont typeface="Arial" panose="020B0604020202020204" pitchFamily="34" charset="0"/>
              <a:buChar char="•"/>
            </a:pPr>
            <a:r>
              <a:rPr lang="en-US" sz="1200" dirty="0"/>
              <a:t>Increasing numbers for misdemeanor cases, felony cases, traffic cases, probation cases, and juvenile court cases. </a:t>
            </a:r>
          </a:p>
          <a:p>
            <a:pPr marL="171450" indent="-171450">
              <a:buFont typeface="Arial" panose="020B0604020202020204" pitchFamily="34" charset="0"/>
              <a:buChar char="•"/>
            </a:pPr>
            <a:r>
              <a:rPr lang="en-US" sz="1200" dirty="0"/>
              <a:t>Limitations on training due to previous lack of funding. </a:t>
            </a:r>
          </a:p>
          <a:p>
            <a:pPr marL="171450" indent="-171450">
              <a:buFont typeface="Arial" panose="020B0604020202020204" pitchFamily="34" charset="0"/>
              <a:buChar char="•"/>
            </a:pPr>
            <a:r>
              <a:rPr lang="en-US" sz="1200" dirty="0"/>
              <a:t>Equipment necessary to connect investigators with EOC and RCSO – officer safety.</a:t>
            </a:r>
          </a:p>
          <a:p>
            <a:pPr marL="171450" indent="-171450">
              <a:buFont typeface="Arial" panose="020B0604020202020204" pitchFamily="34" charset="0"/>
              <a:buChar char="•"/>
            </a:pP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527962852"/>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ctr">
                        <a:lnSpc>
                          <a:spcPct val="144578"/>
                        </a:lnSpc>
                      </a:pPr>
                      <a:r>
                        <a:rPr lang="en-US" sz="2000" spc="-66" dirty="0">
                          <a:solidFill>
                            <a:srgbClr val="FFFFFF"/>
                          </a:solidFill>
                          <a:latin typeface="Open Sans"/>
                        </a:rPr>
                        <a:t>Budget </a:t>
                      </a:r>
                      <a:endParaRPr lang="en-US" sz="700" dirty="0"/>
                    </a:p>
                    <a:p>
                      <a:pPr lvl="0" algn="ctr">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ctr">
                        <a:lnSpc>
                          <a:spcPct val="144578"/>
                        </a:lnSpc>
                      </a:pPr>
                      <a:r>
                        <a:rPr lang="en-US" sz="2000" spc="-66" dirty="0">
                          <a:solidFill>
                            <a:srgbClr val="FFFFFF"/>
                          </a:solidFill>
                          <a:latin typeface="Open Sans"/>
                        </a:rPr>
                        <a:t>Proposed </a:t>
                      </a:r>
                      <a:endParaRPr lang="en-US" sz="700" dirty="0"/>
                    </a:p>
                    <a:p>
                      <a:pPr lvl="0" algn="ctr">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ctr">
                        <a:lnSpc>
                          <a:spcPct val="144578"/>
                        </a:lnSpc>
                      </a:pPr>
                      <a:r>
                        <a:rPr lang="en-US" sz="2000" spc="-66" dirty="0">
                          <a:solidFill>
                            <a:srgbClr val="FFFFFF"/>
                          </a:solidFill>
                          <a:latin typeface="Open Sans"/>
                        </a:rPr>
                        <a:t>Change</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$262,850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$327,720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$64,870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$3,104,137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$3,280,531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$176,394</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$3,366,987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$3,608,251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$241,264</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54052" y="571396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4489B2AA-35E9-D96C-57BC-1F25C8939856}"/>
              </a:ext>
            </a:extLst>
          </p:cNvPr>
          <p:cNvSpPr txBox="1"/>
          <p:nvPr/>
        </p:nvSpPr>
        <p:spPr>
          <a:xfrm>
            <a:off x="1224595" y="597152"/>
            <a:ext cx="8063227"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Request</a:t>
            </a:r>
            <a:endParaRPr lang="en-US" sz="1200" dirty="0">
              <a:solidFill>
                <a:srgbClr val="000000"/>
              </a:solidFill>
              <a:latin typeface="Calibri"/>
            </a:endParaRPr>
          </a:p>
        </p:txBody>
      </p:sp>
      <p:graphicFrame>
        <p:nvGraphicFramePr>
          <p:cNvPr id="13" name="Table 9">
            <a:extLst>
              <a:ext uri="{FF2B5EF4-FFF2-40B4-BE49-F238E27FC236}">
                <a16:creationId xmlns:a16="http://schemas.microsoft.com/office/drawing/2014/main" id="{FA467EF5-89D6-AEDF-CCFE-C0977379BA05}"/>
              </a:ext>
            </a:extLst>
          </p:cNvPr>
          <p:cNvGraphicFramePr>
            <a:graphicFrameLocks noGrp="1"/>
          </p:cNvGraphicFramePr>
          <p:nvPr>
            <p:extLst>
              <p:ext uri="{D42A27DB-BD31-4B8C-83A1-F6EECF244321}">
                <p14:modId xmlns:p14="http://schemas.microsoft.com/office/powerpoint/2010/main" val="2142533469"/>
              </p:ext>
            </p:extLst>
          </p:nvPr>
        </p:nvGraphicFramePr>
        <p:xfrm>
          <a:off x="1246909" y="1849374"/>
          <a:ext cx="9269440" cy="3957482"/>
        </p:xfrm>
        <a:graphic>
          <a:graphicData uri="http://schemas.openxmlformats.org/drawingml/2006/table">
            <a:tbl>
              <a:tblPr>
                <a:effectLst/>
              </a:tblPr>
              <a:tblGrid>
                <a:gridCol w="1582598">
                  <a:extLst>
                    <a:ext uri="{9D8B030D-6E8A-4147-A177-3AD203B41FA5}">
                      <a16:colId xmlns:a16="http://schemas.microsoft.com/office/drawing/2014/main" val="2538557119"/>
                    </a:ext>
                  </a:extLst>
                </a:gridCol>
                <a:gridCol w="4332439">
                  <a:extLst>
                    <a:ext uri="{9D8B030D-6E8A-4147-A177-3AD203B41FA5}">
                      <a16:colId xmlns:a16="http://schemas.microsoft.com/office/drawing/2014/main" val="3612884771"/>
                    </a:ext>
                  </a:extLst>
                </a:gridCol>
                <a:gridCol w="1212433">
                  <a:extLst>
                    <a:ext uri="{9D8B030D-6E8A-4147-A177-3AD203B41FA5}">
                      <a16:colId xmlns:a16="http://schemas.microsoft.com/office/drawing/2014/main" val="1567620093"/>
                    </a:ext>
                  </a:extLst>
                </a:gridCol>
                <a:gridCol w="986979">
                  <a:extLst>
                    <a:ext uri="{9D8B030D-6E8A-4147-A177-3AD203B41FA5}">
                      <a16:colId xmlns:a16="http://schemas.microsoft.com/office/drawing/2014/main" val="1416086661"/>
                    </a:ext>
                  </a:extLst>
                </a:gridCol>
                <a:gridCol w="1154991">
                  <a:extLst>
                    <a:ext uri="{9D8B030D-6E8A-4147-A177-3AD203B41FA5}">
                      <a16:colId xmlns:a16="http://schemas.microsoft.com/office/drawing/2014/main" val="3460426261"/>
                    </a:ext>
                  </a:extLst>
                </a:gridCol>
              </a:tblGrid>
              <a:tr h="831063">
                <a:tc>
                  <a:txBody>
                    <a:bodyPr/>
                    <a:lstStyle/>
                    <a:p>
                      <a:pPr lvl="0" algn="l">
                        <a:lnSpc>
                          <a:spcPct val="144578"/>
                        </a:lnSpc>
                      </a:pPr>
                      <a:endParaRPr lang="en-US" sz="11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1100" spc="-66" dirty="0">
                          <a:solidFill>
                            <a:srgbClr val="FFFFFF"/>
                          </a:solidFill>
                          <a:latin typeface="Open Sans"/>
                        </a:rPr>
                        <a:t>Description</a:t>
                      </a:r>
                      <a:endParaRPr lang="en-US" sz="11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1100" spc="-66" dirty="0">
                          <a:solidFill>
                            <a:srgbClr val="FFFFFF"/>
                          </a:solidFill>
                          <a:latin typeface="Open Sans"/>
                        </a:rPr>
                        <a:t>FY26 Budget</a:t>
                      </a:r>
                      <a:endParaRPr lang="en-US" sz="11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1100" spc="-66" dirty="0">
                          <a:solidFill>
                            <a:srgbClr val="FFFFFF"/>
                          </a:solidFill>
                          <a:latin typeface="Open Sans"/>
                        </a:rPr>
                        <a:t>FY27</a:t>
                      </a:r>
                      <a:endParaRPr lang="en-US" sz="1100" dirty="0"/>
                    </a:p>
                    <a:p>
                      <a:pPr lvl="0" algn="ctr">
                        <a:lnSpc>
                          <a:spcPct val="144578"/>
                        </a:lnSpc>
                      </a:pPr>
                      <a:r>
                        <a:rPr lang="en-US" sz="11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1100" spc="-66" dirty="0">
                          <a:solidFill>
                            <a:srgbClr val="FFFFFF"/>
                          </a:solidFill>
                          <a:latin typeface="Open Sans"/>
                        </a:rPr>
                        <a:t>Amount Change</a:t>
                      </a:r>
                      <a:endParaRPr lang="en-US" sz="11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958311">
                <a:tc>
                  <a:txBody>
                    <a:bodyPr/>
                    <a:lstStyle/>
                    <a:p>
                      <a:pPr lvl="0" algn="ctr">
                        <a:lnSpc>
                          <a:spcPct val="144578"/>
                        </a:lnSpc>
                      </a:pPr>
                      <a:r>
                        <a:rPr lang="en-US" sz="1050" spc="-46" dirty="0">
                          <a:solidFill>
                            <a:srgbClr val="000000"/>
                          </a:solidFill>
                          <a:latin typeface="Open Sans"/>
                        </a:rPr>
                        <a:t>Professional Services</a:t>
                      </a:r>
                      <a:endParaRPr lang="en-US" sz="1050" dirty="0"/>
                    </a:p>
                    <a:p>
                      <a:pPr lvl="0" algn="ctr">
                        <a:lnSpc>
                          <a:spcPct val="276013"/>
                        </a:lnSpc>
                      </a:pP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050" spc="-46" dirty="0">
                          <a:solidFill>
                            <a:srgbClr val="000000"/>
                          </a:solidFill>
                          <a:latin typeface="Open Sans"/>
                        </a:rPr>
                        <a:t>Increase due to 16 pending homicide cases – anticipated travel expenses for victims, witnesses, expert witnesses – also expert witness fees/consultation fees associated with each case. Transcript expenses for various court cases. </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50" spc="-46" dirty="0">
                          <a:solidFill>
                            <a:srgbClr val="000000"/>
                          </a:solidFill>
                          <a:latin typeface="Open Sans"/>
                        </a:rPr>
                        <a:t>$1,500.00</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50" spc="-46" dirty="0">
                          <a:solidFill>
                            <a:srgbClr val="000000"/>
                          </a:solidFill>
                          <a:latin typeface="Open Sans"/>
                        </a:rPr>
                        <a:t>$20,000.00</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50" spc="-46" dirty="0">
                          <a:solidFill>
                            <a:srgbClr val="000000"/>
                          </a:solidFill>
                          <a:latin typeface="Open Sans"/>
                        </a:rPr>
                        <a:t>$18,500.00</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1082771">
                <a:tc>
                  <a:txBody>
                    <a:bodyPr/>
                    <a:lstStyle/>
                    <a:p>
                      <a:pPr lvl="0" algn="ctr">
                        <a:lnSpc>
                          <a:spcPct val="144578"/>
                        </a:lnSpc>
                      </a:pPr>
                      <a:r>
                        <a:rPr lang="en-US" sz="1050" spc="-46" dirty="0">
                          <a:solidFill>
                            <a:srgbClr val="000000"/>
                          </a:solidFill>
                          <a:latin typeface="Open Sans"/>
                        </a:rPr>
                        <a:t>Technical Services</a:t>
                      </a:r>
                      <a:endParaRPr lang="en-US" sz="1050" dirty="0"/>
                    </a:p>
                    <a:p>
                      <a:pPr lvl="0" algn="ctr">
                        <a:lnSpc>
                          <a:spcPct val="276013"/>
                        </a:lnSpc>
                      </a:pP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050" spc="-46" dirty="0">
                          <a:solidFill>
                            <a:srgbClr val="000000"/>
                          </a:solidFill>
                          <a:latin typeface="Open Sans"/>
                        </a:rPr>
                        <a:t>3 new iPad devices for Victim Witness Advocates to use in court; High-speed scanner for use in processing ORR’s and digitizing files to eliminate excess storage; Adobe Pro licenses for all staff; Camtasia and </a:t>
                      </a:r>
                      <a:r>
                        <a:rPr lang="en-US" sz="1050" spc="-46" dirty="0" err="1">
                          <a:solidFill>
                            <a:srgbClr val="000000"/>
                          </a:solidFill>
                          <a:latin typeface="Open Sans"/>
                        </a:rPr>
                        <a:t>Wondershare</a:t>
                      </a:r>
                      <a:r>
                        <a:rPr lang="en-US" sz="1050" spc="-46" dirty="0">
                          <a:solidFill>
                            <a:srgbClr val="000000"/>
                          </a:solidFill>
                          <a:latin typeface="Open Sans"/>
                        </a:rPr>
                        <a:t> software.</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50" spc="-46" dirty="0">
                          <a:solidFill>
                            <a:srgbClr val="000000"/>
                          </a:solidFill>
                          <a:latin typeface="Open Sans"/>
                        </a:rPr>
                        <a:t>$8,500.00</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50" spc="-46" dirty="0">
                          <a:solidFill>
                            <a:srgbClr val="000000"/>
                          </a:solidFill>
                          <a:latin typeface="Open Sans"/>
                        </a:rPr>
                        <a:t>$17,650.00</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050" spc="-46" dirty="0">
                          <a:solidFill>
                            <a:srgbClr val="000000"/>
                          </a:solidFill>
                          <a:latin typeface="Open Sans"/>
                        </a:rPr>
                        <a:t>$9,150.00</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r h="343389">
                <a:tc>
                  <a:txBody>
                    <a:bodyPr/>
                    <a:lstStyle/>
                    <a:p>
                      <a:pPr lvl="0" algn="ctr">
                        <a:lnSpc>
                          <a:spcPct val="144578"/>
                        </a:lnSpc>
                      </a:pPr>
                      <a:r>
                        <a:rPr lang="en-US" sz="1050" spc="-46" dirty="0">
                          <a:solidFill>
                            <a:srgbClr val="000000"/>
                          </a:solidFill>
                          <a:latin typeface="Open Sans"/>
                        </a:rPr>
                        <a:t>Education/Training</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050" spc="-46" dirty="0">
                          <a:solidFill>
                            <a:srgbClr val="000000"/>
                          </a:solidFill>
                          <a:latin typeface="Open Sans"/>
                        </a:rPr>
                        <a:t>PAC Training for 16 attorneys, 10 Investigators; GCIC training to maintain standards and certifications; Tyler Technologies training for train-the-trainer; Leadership training for management; Victim Witness training; CLE training for attorneys.</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50" spc="-46" dirty="0">
                          <a:solidFill>
                            <a:srgbClr val="000000"/>
                          </a:solidFill>
                          <a:latin typeface="Open Sans"/>
                        </a:rPr>
                        <a:t>$9,000.00</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50" spc="-46" dirty="0">
                          <a:solidFill>
                            <a:srgbClr val="000000"/>
                          </a:solidFill>
                          <a:latin typeface="Open Sans"/>
                        </a:rPr>
                        <a:t>$35,000.00</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050" spc="-46" dirty="0">
                          <a:solidFill>
                            <a:srgbClr val="000000"/>
                          </a:solidFill>
                          <a:latin typeface="Open Sans"/>
                        </a:rPr>
                        <a:t>$26,000.00</a:t>
                      </a:r>
                      <a:endParaRPr lang="en-US" sz="105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833456818"/>
                  </a:ext>
                </a:extLst>
              </a:tr>
            </a:tbl>
          </a:graphicData>
        </a:graphic>
      </p:graphicFrame>
      <p:sp>
        <p:nvSpPr>
          <p:cNvPr id="14" name="TextBox 13">
            <a:extLst>
              <a:ext uri="{FF2B5EF4-FFF2-40B4-BE49-F238E27FC236}">
                <a16:creationId xmlns:a16="http://schemas.microsoft.com/office/drawing/2014/main" id="{DEBE9078-13EC-05CE-7302-D899E68B10C3}"/>
              </a:ext>
            </a:extLst>
          </p:cNvPr>
          <p:cNvSpPr txBox="1"/>
          <p:nvPr/>
        </p:nvSpPr>
        <p:spPr>
          <a:xfrm>
            <a:off x="6858000" y="1509741"/>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a:solidFill>
                  <a:srgbClr val="000000"/>
                </a:solidFill>
                <a:latin typeface="Arimo Bold"/>
                <a:ea typeface="Arimo Bold"/>
                <a:cs typeface="Arimo Bold"/>
              </a:rPr>
              <a:t>* Include changes of $5,000 or greater only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04A54-F419-EE46-30E5-F3EAABFBE53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8C25189-A90F-F2F2-6206-1656E0F483B8}"/>
              </a:ext>
            </a:extLst>
          </p:cNvPr>
          <p:cNvSpPr/>
          <p:nvPr/>
        </p:nvSpPr>
        <p:spPr>
          <a:xfrm rot="-5399999">
            <a:off x="10951530" y="5393125"/>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48A3EE25-961A-485A-3D0B-A424233B8EF7}"/>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4">
            <a:extLst>
              <a:ext uri="{FF2B5EF4-FFF2-40B4-BE49-F238E27FC236}">
                <a16:creationId xmlns:a16="http://schemas.microsoft.com/office/drawing/2014/main" id="{D66BEBF6-8036-5B46-6113-80871E4ACA75}"/>
              </a:ext>
            </a:extLst>
          </p:cNvPr>
          <p:cNvSpPr txBox="1"/>
          <p:nvPr/>
        </p:nvSpPr>
        <p:spPr>
          <a:xfrm>
            <a:off x="860079" y="1296607"/>
            <a:ext cx="9770905" cy="153580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Justification</a:t>
            </a: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13" name="TextBox 5">
            <a:extLst>
              <a:ext uri="{FF2B5EF4-FFF2-40B4-BE49-F238E27FC236}">
                <a16:creationId xmlns:a16="http://schemas.microsoft.com/office/drawing/2014/main" id="{1E5F587C-8E44-A79A-3395-3D5AA31958D9}"/>
              </a:ext>
            </a:extLst>
          </p:cNvPr>
          <p:cNvSpPr txBox="1"/>
          <p:nvPr/>
        </p:nvSpPr>
        <p:spPr>
          <a:xfrm>
            <a:off x="592333" y="2875214"/>
            <a:ext cx="10191993" cy="3217227"/>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           </a:t>
            </a:r>
            <a:r>
              <a:rPr lang="en-US" sz="1400" b="1" spc="-31" dirty="0">
                <a:solidFill>
                  <a:srgbClr val="000000"/>
                </a:solidFill>
                <a:latin typeface="Open Sans Bold"/>
              </a:rPr>
              <a:t>What is needed for FY 2027 to cause an increase from FY 2026?</a:t>
            </a:r>
          </a:p>
          <a:p>
            <a:pPr algn="ctr"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Bold"/>
              <a:ea typeface="Open Sans"/>
              <a:cs typeface="Open Sans"/>
            </a:endParaRP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spc="-31" dirty="0">
                <a:solidFill>
                  <a:srgbClr val="000000"/>
                </a:solidFill>
                <a:latin typeface="Abrade"/>
                <a:ea typeface="Open Sans"/>
                <a:cs typeface="Open Sans"/>
              </a:rPr>
              <a:t>16 pending homicide cases awaiting trial – these cases could include mandatory expenses for expert consultations, interpreter expenses, expert witness travel/testimony expenses (which could include airfare), travel for victim/witnesses associated with cases (which could include air, court reporting/transcript expenses.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spc="-31" dirty="0">
                <a:solidFill>
                  <a:srgbClr val="000000"/>
                </a:solidFill>
                <a:latin typeface="Abrade"/>
                <a:ea typeface="Open Sans"/>
                <a:cs typeface="Open Sans"/>
              </a:rPr>
              <a:t>3 iPad devices are requested for use by Victim Witness Advocates while in court and meeting with families throughout the courthouse during trials. Victim Witness Advocates assist every court and provide many forms of support that require accessing information stored electronically in cases.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spc="-31" dirty="0">
                <a:solidFill>
                  <a:srgbClr val="000000"/>
                </a:solidFill>
                <a:latin typeface="Abrade"/>
                <a:ea typeface="Open Sans"/>
                <a:cs typeface="Open Sans"/>
              </a:rPr>
              <a:t>A goal of the office is to eliminate archived/stored paper files to eliminate total square feet needed for file storage – a high-speed scanner is requested to assist with this project, along with assisting with the more efficient processing of ORR’s. </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spc="-31" dirty="0">
                <a:solidFill>
                  <a:srgbClr val="000000"/>
                </a:solidFill>
                <a:latin typeface="Abrade"/>
                <a:ea typeface="Open Sans"/>
                <a:cs typeface="Open Sans"/>
              </a:rPr>
              <a:t>More court cases require the ability to share information and documentation via electronic means, which requires Adobe Pro. All attorneys, legal assistants and Victim/Witness Advocates need Adobe Pro licenses to more efficiently conduct business.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sz="1200" spc="-31" dirty="0">
                <a:solidFill>
                  <a:srgbClr val="000000"/>
                </a:solidFill>
                <a:latin typeface="Abrade"/>
                <a:ea typeface="Open Sans"/>
                <a:cs typeface="Open Sans"/>
              </a:rPr>
              <a:t>Numerous law changes have taken place in the recent legislative session, which require all staff to remain trained on latest requirements/best practices.  It is essential for all members of the office to receive modern training to ensure cases are processed/adjudicated based on current law/best practices. </a:t>
            </a:r>
            <a:endParaRPr lang="en-US" sz="1400" spc="-31" dirty="0">
              <a:solidFill>
                <a:srgbClr val="000000"/>
              </a:solidFill>
              <a:latin typeface="Abrade"/>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4" name="TextBox 6">
            <a:extLst>
              <a:ext uri="{FF2B5EF4-FFF2-40B4-BE49-F238E27FC236}">
                <a16:creationId xmlns:a16="http://schemas.microsoft.com/office/drawing/2014/main" id="{A48A63A0-5F39-6840-525E-FB3A637E0CD2}"/>
              </a:ext>
            </a:extLst>
          </p:cNvPr>
          <p:cNvSpPr txBox="1"/>
          <p:nvPr/>
        </p:nvSpPr>
        <p:spPr>
          <a:xfrm>
            <a:off x="971550" y="2544226"/>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507B"/>
                </a:solidFill>
                <a:latin typeface="Arimo Bold"/>
              </a:rPr>
              <a:t>Requests</a:t>
            </a:r>
            <a:endParaRPr lang="en-US" sz="1200">
              <a:solidFill>
                <a:srgbClr val="000000"/>
              </a:solidFill>
              <a:latin typeface="Calibri"/>
            </a:endParaRPr>
          </a:p>
        </p:txBody>
      </p:sp>
    </p:spTree>
    <p:extLst>
      <p:ext uri="{BB962C8B-B14F-4D97-AF65-F5344CB8AC3E}">
        <p14:creationId xmlns:p14="http://schemas.microsoft.com/office/powerpoint/2010/main" val="36002480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pic>
        <p:nvPicPr>
          <p:cNvPr id="24" name="Picture 10">
            <a:extLst>
              <a:ext uri="{FF2B5EF4-FFF2-40B4-BE49-F238E27FC236}">
                <a16:creationId xmlns:a16="http://schemas.microsoft.com/office/drawing/2014/main" id="{600E170C-5399-5BB1-03CC-C12D1B2013E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4B11CBB-DE37-447E-6F43-08BB40193F56}"/>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A116822B-0714-B1E5-37BA-2CC3FAB0804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348B4684-9BAF-1160-BFD2-D157B3826E9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7C20EADD-8E4B-52FF-EBE8-192EC77E62D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BDFDDB34-7865-FC5C-1203-17DDF96AD4D4}"/>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4" name="Diagram 3">
            <a:extLst>
              <a:ext uri="{FF2B5EF4-FFF2-40B4-BE49-F238E27FC236}">
                <a16:creationId xmlns:a16="http://schemas.microsoft.com/office/drawing/2014/main" id="{606CB138-024E-EDB7-BFF6-6EC729A42B2C}"/>
              </a:ext>
            </a:extLst>
          </p:cNvPr>
          <p:cNvGraphicFramePr/>
          <p:nvPr>
            <p:extLst>
              <p:ext uri="{D42A27DB-BD31-4B8C-83A1-F6EECF244321}">
                <p14:modId xmlns:p14="http://schemas.microsoft.com/office/powerpoint/2010/main" val="2332607624"/>
              </p:ext>
            </p:extLst>
          </p:nvPr>
        </p:nvGraphicFramePr>
        <p:xfrm>
          <a:off x="870253" y="1594480"/>
          <a:ext cx="9462465" cy="516926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19769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9298-B451-78A2-4ADC-31162A62D29B}"/>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4BA1231-5287-8149-2C84-8632342B804B}"/>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50EDC15B-39A4-30E8-862E-48217268B14D}"/>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TextBox 5">
            <a:extLst>
              <a:ext uri="{FF2B5EF4-FFF2-40B4-BE49-F238E27FC236}">
                <a16:creationId xmlns:a16="http://schemas.microsoft.com/office/drawing/2014/main" id="{F59971B7-B740-1CBD-1FEC-C85D80AD77E8}"/>
              </a:ext>
            </a:extLst>
          </p:cNvPr>
          <p:cNvSpPr txBox="1">
            <a:spLocks noMove="1" noResize="1"/>
          </p:cNvSpPr>
          <p:nvPr/>
        </p:nvSpPr>
        <p:spPr>
          <a:xfrm>
            <a:off x="964022" y="898112"/>
            <a:ext cx="7532278"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Proposed Organization Chart</a:t>
            </a:r>
            <a:endParaRPr lang="en-US" sz="4400">
              <a:solidFill>
                <a:srgbClr val="000000"/>
              </a:solidFill>
              <a:latin typeface="Calibri"/>
            </a:endParaRPr>
          </a:p>
        </p:txBody>
      </p:sp>
      <p:sp>
        <p:nvSpPr>
          <p:cNvPr id="15" name="TextBox 8">
            <a:extLst>
              <a:ext uri="{FF2B5EF4-FFF2-40B4-BE49-F238E27FC236}">
                <a16:creationId xmlns:a16="http://schemas.microsoft.com/office/drawing/2014/main" id="{273551D8-B455-2330-23AD-C46958917CE5}"/>
              </a:ext>
            </a:extLst>
          </p:cNvPr>
          <p:cNvSpPr txBox="1">
            <a:spLocks noMove="1" noResize="1"/>
          </p:cNvSpPr>
          <p:nvPr/>
        </p:nvSpPr>
        <p:spPr>
          <a:xfrm>
            <a:off x="8756501" y="3465832"/>
            <a:ext cx="2742572" cy="1411284"/>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Personnel Changes</a:t>
            </a:r>
            <a:endParaRPr lang="en-US" sz="1200" dirty="0">
              <a:solidFill>
                <a:srgbClr val="000000"/>
              </a:solidFill>
              <a:latin typeface="Calibri"/>
            </a:endParaRP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dirty="0">
                <a:solidFill>
                  <a:srgbClr val="000000"/>
                </a:solidFill>
                <a:latin typeface="Arimo Bold"/>
                <a:ea typeface="Arimo Bold"/>
                <a:cs typeface="Arimo Bold"/>
              </a:rPr>
              <a:t>+1 ADA for State Court</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dirty="0">
                <a:solidFill>
                  <a:srgbClr val="000000"/>
                </a:solidFill>
                <a:latin typeface="Arimo Bold"/>
                <a:ea typeface="Arimo Bold"/>
                <a:cs typeface="Arimo Bold"/>
              </a:rPr>
              <a:t>+1 Legal Assistant II for Superior Court</a:t>
            </a:r>
          </a:p>
        </p:txBody>
      </p:sp>
      <p:sp>
        <p:nvSpPr>
          <p:cNvPr id="16" name="TextBox 9">
            <a:extLst>
              <a:ext uri="{FF2B5EF4-FFF2-40B4-BE49-F238E27FC236}">
                <a16:creationId xmlns:a16="http://schemas.microsoft.com/office/drawing/2014/main" id="{AFD9FB5F-7464-A375-DF94-6BED09CF47E9}"/>
              </a:ext>
            </a:extLst>
          </p:cNvPr>
          <p:cNvSpPr txBox="1">
            <a:spLocks noMove="1" noResize="1"/>
          </p:cNvSpPr>
          <p:nvPr/>
        </p:nvSpPr>
        <p:spPr>
          <a:xfrm>
            <a:off x="785427" y="2285939"/>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FF0000"/>
              </a:solidFill>
              <a:latin typeface="Calibri"/>
            </a:endParaRPr>
          </a:p>
        </p:txBody>
      </p:sp>
      <p:pic>
        <p:nvPicPr>
          <p:cNvPr id="17" name="Picture 10">
            <a:extLst>
              <a:ext uri="{FF2B5EF4-FFF2-40B4-BE49-F238E27FC236}">
                <a16:creationId xmlns:a16="http://schemas.microsoft.com/office/drawing/2014/main" id="{5A331A73-B367-6AAF-EE5C-1E109098365B}"/>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4990509" y="3037302"/>
            <a:ext cx="1956499" cy="321058"/>
          </a:xfrm>
          <a:prstGeom prst="rect">
            <a:avLst/>
          </a:prstGeom>
          <a:noFill/>
          <a:ln cap="flat">
            <a:noFill/>
          </a:ln>
        </p:spPr>
      </p:pic>
      <p:pic>
        <p:nvPicPr>
          <p:cNvPr id="18" name="Picture 11">
            <a:extLst>
              <a:ext uri="{FF2B5EF4-FFF2-40B4-BE49-F238E27FC236}">
                <a16:creationId xmlns:a16="http://schemas.microsoft.com/office/drawing/2014/main" id="{D269B8F3-7A19-346C-7EAF-D1DC7B19CE8F}"/>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5638446" y="5000536"/>
            <a:ext cx="660629" cy="321058"/>
          </a:xfrm>
          <a:prstGeom prst="rect">
            <a:avLst/>
          </a:prstGeom>
          <a:noFill/>
          <a:ln cap="flat">
            <a:noFill/>
          </a:ln>
        </p:spPr>
      </p:pic>
      <p:pic>
        <p:nvPicPr>
          <p:cNvPr id="19" name="Picture 12">
            <a:extLst>
              <a:ext uri="{FF2B5EF4-FFF2-40B4-BE49-F238E27FC236}">
                <a16:creationId xmlns:a16="http://schemas.microsoft.com/office/drawing/2014/main" id="{428F0F97-4B64-0272-69B6-F6D04BE0F22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990509" y="5000536"/>
            <a:ext cx="660629" cy="321058"/>
          </a:xfrm>
          <a:prstGeom prst="rect">
            <a:avLst/>
          </a:prstGeom>
          <a:noFill/>
          <a:ln cap="flat">
            <a:noFill/>
          </a:ln>
        </p:spPr>
      </p:pic>
      <p:pic>
        <p:nvPicPr>
          <p:cNvPr id="20" name="Picture 13">
            <a:extLst>
              <a:ext uri="{FF2B5EF4-FFF2-40B4-BE49-F238E27FC236}">
                <a16:creationId xmlns:a16="http://schemas.microsoft.com/office/drawing/2014/main" id="{93B7176A-1C36-072B-C733-E1F1F7E36E11}"/>
              </a:ext>
            </a:extLst>
          </p:cNvPr>
          <p:cNvPicPr>
            <a:picLocks noMove="1" noResize="1"/>
          </p:cNvPicPr>
          <p:nvPr/>
        </p:nvPicPr>
        <p:blipFill>
          <a:blip>
            <a:extLst>
              <a:ext uri="{96DAC541-7B7A-43D3-8B79-37D633B846F1}">
                <asvg:svgBlip xmlns:asvg="http://schemas.microsoft.com/office/drawing/2016/SVG/main" r:embed="rId5"/>
              </a:ext>
            </a:extLst>
          </a:blip>
          <a:srcRect/>
          <a:stretch>
            <a:fillRect/>
          </a:stretch>
        </p:blipFill>
        <p:spPr>
          <a:xfrm>
            <a:off x="5592726" y="4018922"/>
            <a:ext cx="104137" cy="321058"/>
          </a:xfrm>
          <a:prstGeom prst="rect">
            <a:avLst/>
          </a:prstGeom>
          <a:noFill/>
          <a:ln cap="flat">
            <a:noFill/>
          </a:ln>
        </p:spPr>
      </p:pic>
      <p:pic>
        <p:nvPicPr>
          <p:cNvPr id="92" name="Picture 14">
            <a:extLst>
              <a:ext uri="{FF2B5EF4-FFF2-40B4-BE49-F238E27FC236}">
                <a16:creationId xmlns:a16="http://schemas.microsoft.com/office/drawing/2014/main" id="{BA82212B-2373-EE85-1344-E62DCF39CF5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990509" y="3037302"/>
            <a:ext cx="660629" cy="321058"/>
          </a:xfrm>
          <a:prstGeom prst="rect">
            <a:avLst/>
          </a:prstGeom>
          <a:noFill/>
          <a:ln cap="flat">
            <a:noFill/>
          </a:ln>
        </p:spPr>
      </p:pic>
      <p:pic>
        <p:nvPicPr>
          <p:cNvPr id="93" name="Picture 15">
            <a:extLst>
              <a:ext uri="{FF2B5EF4-FFF2-40B4-BE49-F238E27FC236}">
                <a16:creationId xmlns:a16="http://schemas.microsoft.com/office/drawing/2014/main" id="{3AA84A29-0528-A03E-5392-3727B6C1B4C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342577" y="3037302"/>
            <a:ext cx="660629" cy="321058"/>
          </a:xfrm>
          <a:prstGeom prst="rect">
            <a:avLst/>
          </a:prstGeom>
          <a:noFill/>
          <a:ln cap="flat">
            <a:noFill/>
          </a:ln>
        </p:spPr>
      </p:pic>
      <p:pic>
        <p:nvPicPr>
          <p:cNvPr id="94" name="Picture 16">
            <a:extLst>
              <a:ext uri="{FF2B5EF4-FFF2-40B4-BE49-F238E27FC236}">
                <a16:creationId xmlns:a16="http://schemas.microsoft.com/office/drawing/2014/main" id="{D9A52B06-62B5-B327-5558-45433896A4D5}"/>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3046714" y="4018922"/>
            <a:ext cx="660629" cy="321058"/>
          </a:xfrm>
          <a:prstGeom prst="rect">
            <a:avLst/>
          </a:prstGeom>
          <a:noFill/>
          <a:ln cap="flat">
            <a:noFill/>
          </a:ln>
        </p:spPr>
      </p:pic>
      <p:pic>
        <p:nvPicPr>
          <p:cNvPr id="95" name="Picture 17">
            <a:extLst>
              <a:ext uri="{FF2B5EF4-FFF2-40B4-BE49-F238E27FC236}">
                <a16:creationId xmlns:a16="http://schemas.microsoft.com/office/drawing/2014/main" id="{6C171E9D-072F-3A52-5C3C-D4A04533A4EF}"/>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2398782" y="4018922"/>
            <a:ext cx="660629" cy="321058"/>
          </a:xfrm>
          <a:prstGeom prst="rect">
            <a:avLst/>
          </a:prstGeom>
          <a:noFill/>
          <a:ln cap="flat">
            <a:noFill/>
          </a:ln>
        </p:spPr>
      </p:pic>
      <p:pic>
        <p:nvPicPr>
          <p:cNvPr id="96" name="Picture 18">
            <a:extLst>
              <a:ext uri="{FF2B5EF4-FFF2-40B4-BE49-F238E27FC236}">
                <a16:creationId xmlns:a16="http://schemas.microsoft.com/office/drawing/2014/main" id="{AE656C82-72D1-375E-34DA-EC9EEEFF49A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rot="136238">
            <a:off x="3048981" y="3107095"/>
            <a:ext cx="1956499" cy="321058"/>
          </a:xfrm>
          <a:prstGeom prst="rect">
            <a:avLst/>
          </a:prstGeom>
          <a:noFill/>
          <a:ln cap="flat">
            <a:noFill/>
          </a:ln>
        </p:spPr>
      </p:pic>
      <p:pic>
        <p:nvPicPr>
          <p:cNvPr id="173" name="Picture 96">
            <a:extLst>
              <a:ext uri="{FF2B5EF4-FFF2-40B4-BE49-F238E27FC236}">
                <a16:creationId xmlns:a16="http://schemas.microsoft.com/office/drawing/2014/main" id="{ECCF9305-D1C3-129D-AA04-64A32B3150BB}"/>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046488" y="3999768"/>
            <a:ext cx="713031" cy="345991"/>
          </a:xfrm>
          <a:prstGeom prst="rect">
            <a:avLst/>
          </a:prstGeom>
          <a:noFill/>
          <a:ln cap="flat">
            <a:noFill/>
          </a:ln>
        </p:spPr>
      </p:pic>
      <p:pic>
        <p:nvPicPr>
          <p:cNvPr id="174" name="Picture 97">
            <a:extLst>
              <a:ext uri="{FF2B5EF4-FFF2-40B4-BE49-F238E27FC236}">
                <a16:creationId xmlns:a16="http://schemas.microsoft.com/office/drawing/2014/main" id="{05664B54-9E9F-6A18-1CAA-5E09E1736B19}"/>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2346155" y="3999768"/>
            <a:ext cx="713031" cy="345991"/>
          </a:xfrm>
          <a:prstGeom prst="rect">
            <a:avLst/>
          </a:prstGeom>
          <a:noFill/>
          <a:ln cap="flat">
            <a:noFill/>
          </a:ln>
        </p:spPr>
      </p:pic>
      <p:pic>
        <p:nvPicPr>
          <p:cNvPr id="180" name="Picture 104">
            <a:extLst>
              <a:ext uri="{FF2B5EF4-FFF2-40B4-BE49-F238E27FC236}">
                <a16:creationId xmlns:a16="http://schemas.microsoft.com/office/drawing/2014/main" id="{243EF700-9290-38F0-0220-2F56180EB20E}"/>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5627619" y="4991228"/>
            <a:ext cx="713031" cy="345991"/>
          </a:xfrm>
          <a:prstGeom prst="rect">
            <a:avLst/>
          </a:prstGeom>
          <a:noFill/>
          <a:ln cap="flat">
            <a:noFill/>
          </a:ln>
        </p:spPr>
      </p:pic>
      <p:pic>
        <p:nvPicPr>
          <p:cNvPr id="181" name="Picture 105">
            <a:extLst>
              <a:ext uri="{FF2B5EF4-FFF2-40B4-BE49-F238E27FC236}">
                <a16:creationId xmlns:a16="http://schemas.microsoft.com/office/drawing/2014/main" id="{48BA3FF2-5080-242C-AE8E-62CCAD8A7A5B}"/>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4927293" y="4991228"/>
            <a:ext cx="713031" cy="345991"/>
          </a:xfrm>
          <a:prstGeom prst="rect">
            <a:avLst/>
          </a:prstGeom>
          <a:noFill/>
          <a:ln cap="flat">
            <a:noFill/>
          </a:ln>
        </p:spPr>
      </p:pic>
      <p:graphicFrame>
        <p:nvGraphicFramePr>
          <p:cNvPr id="3" name="Diagram 2">
            <a:extLst>
              <a:ext uri="{FF2B5EF4-FFF2-40B4-BE49-F238E27FC236}">
                <a16:creationId xmlns:a16="http://schemas.microsoft.com/office/drawing/2014/main" id="{B553F8BA-FDF3-6CE9-B22E-86A695C060F8}"/>
              </a:ext>
            </a:extLst>
          </p:cNvPr>
          <p:cNvGraphicFramePr/>
          <p:nvPr>
            <p:extLst>
              <p:ext uri="{D42A27DB-BD31-4B8C-83A1-F6EECF244321}">
                <p14:modId xmlns:p14="http://schemas.microsoft.com/office/powerpoint/2010/main" val="1339372508"/>
              </p:ext>
            </p:extLst>
          </p:nvPr>
        </p:nvGraphicFramePr>
        <p:xfrm>
          <a:off x="870253" y="1594480"/>
          <a:ext cx="10107679" cy="51692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TextBox 3">
            <a:extLst>
              <a:ext uri="{FF2B5EF4-FFF2-40B4-BE49-F238E27FC236}">
                <a16:creationId xmlns:a16="http://schemas.microsoft.com/office/drawing/2014/main" id="{FAEAD969-7784-160F-72B5-1F53C394B25B}"/>
              </a:ext>
            </a:extLst>
          </p:cNvPr>
          <p:cNvSpPr txBox="1"/>
          <p:nvPr/>
        </p:nvSpPr>
        <p:spPr>
          <a:xfrm>
            <a:off x="785427" y="3232727"/>
            <a:ext cx="3221593" cy="1569660"/>
          </a:xfrm>
          <a:prstGeom prst="rect">
            <a:avLst/>
          </a:prstGeom>
          <a:noFill/>
        </p:spPr>
        <p:txBody>
          <a:bodyPr wrap="square" rtlCol="0">
            <a:spAutoFit/>
          </a:bodyPr>
          <a:lstStyle/>
          <a:p>
            <a:r>
              <a:rPr lang="en-US" sz="1200" dirty="0"/>
              <a:t>43 Total Employees as noted in the Chart</a:t>
            </a:r>
          </a:p>
          <a:p>
            <a:pPr marL="628650" lvl="1" indent="-171450">
              <a:buFont typeface="Arial" panose="020B0604020202020204" pitchFamily="34" charset="0"/>
              <a:buChar char="•"/>
            </a:pPr>
            <a:r>
              <a:rPr lang="en-US" sz="1200" dirty="0"/>
              <a:t>+1 ADA</a:t>
            </a:r>
          </a:p>
          <a:p>
            <a:pPr marL="628650" lvl="1" indent="-171450">
              <a:buFont typeface="Arial" panose="020B0604020202020204" pitchFamily="34" charset="0"/>
              <a:buChar char="•"/>
            </a:pPr>
            <a:r>
              <a:rPr lang="en-US" sz="1200" dirty="0"/>
              <a:t>+1 Legal Assistant II for Superior Court</a:t>
            </a:r>
          </a:p>
          <a:p>
            <a:pPr marL="628650" lvl="1" indent="-171450">
              <a:buFont typeface="Arial" panose="020B0604020202020204" pitchFamily="34" charset="0"/>
              <a:buChar char="•"/>
            </a:pPr>
            <a:r>
              <a:rPr lang="en-US" sz="1200" dirty="0"/>
              <a:t>Current Part-Time File Clerk reclassified to Full-Time File Clerk</a:t>
            </a:r>
          </a:p>
          <a:p>
            <a:endParaRPr lang="en-US" sz="1200" dirty="0"/>
          </a:p>
          <a:p>
            <a:r>
              <a:rPr lang="en-US" sz="1200" dirty="0"/>
              <a:t>45 Total Employees in FY 2027</a:t>
            </a:r>
          </a:p>
        </p:txBody>
      </p:sp>
    </p:spTree>
    <p:extLst>
      <p:ext uri="{BB962C8B-B14F-4D97-AF65-F5344CB8AC3E}">
        <p14:creationId xmlns:p14="http://schemas.microsoft.com/office/powerpoint/2010/main" val="1907221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B88009DE-D224-9279-E68C-3F49C5C1AC2D}"/>
              </a:ext>
            </a:extLst>
          </p:cNvPr>
          <p:cNvSpPr>
            <a:spLocks noMove="1" noResize="1"/>
          </p:cNvSpPr>
          <p:nvPr/>
        </p:nvSpPr>
        <p:spPr>
          <a:xfrm>
            <a:off x="97155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6983BEC-BFCB-21A8-C57A-6B3DCCF44C08}"/>
              </a:ext>
            </a:extLst>
          </p:cNvPr>
          <p:cNvSpPr txBox="1"/>
          <p:nvPr/>
        </p:nvSpPr>
        <p:spPr>
          <a:xfrm>
            <a:off x="964022" y="904464"/>
            <a:ext cx="8637178"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Personnel Budget Request</a:t>
            </a:r>
            <a:endParaRPr lang="en-US" sz="1200" dirty="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964022"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FY26 Budgeted Department Total-</a:t>
            </a:r>
            <a:r>
              <a:rPr lang="en-US" dirty="0">
                <a:solidFill>
                  <a:srgbClr val="7CA655"/>
                </a:solidFill>
                <a:latin typeface="Arimo"/>
              </a:rPr>
              <a:t> </a:t>
            </a:r>
            <a:r>
              <a:rPr lang="en-US" dirty="0">
                <a:solidFill>
                  <a:srgbClr val="000000"/>
                </a:solidFill>
                <a:latin typeface="Arimo"/>
              </a:rPr>
              <a:t>42 F/T, 1 P/T</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6" name="TextBox 8">
            <a:extLst>
              <a:ext uri="{FF2B5EF4-FFF2-40B4-BE49-F238E27FC236}">
                <a16:creationId xmlns:a16="http://schemas.microsoft.com/office/drawing/2014/main" id="{87C6D102-F181-177A-AB6B-09216E137524}"/>
              </a:ext>
            </a:extLst>
          </p:cNvPr>
          <p:cNvSpPr txBox="1"/>
          <p:nvPr/>
        </p:nvSpPr>
        <p:spPr>
          <a:xfrm>
            <a:off x="971550" y="6332220"/>
            <a:ext cx="523237" cy="221151"/>
          </a:xfrm>
          <a:prstGeom prst="rect">
            <a:avLst/>
          </a:prstGeom>
          <a:noFill/>
          <a:ln cap="flat">
            <a:noFill/>
          </a:ln>
        </p:spPr>
        <p:txBody>
          <a:bodyPr vert="horz" wrap="square" lIns="0" tIns="0" rIns="0" bIns="0" anchor="t" anchorCtr="0" compatLnSpc="1">
            <a:spAutoFit/>
          </a:bodyPr>
          <a:lstStyle/>
          <a:p>
            <a:pPr defTabSz="609630">
              <a:lnSpc>
                <a:spcPct val="144578"/>
              </a:lnSpc>
              <a:defRPr sz="1800" b="0" i="0" u="none" strike="noStrike" kern="0" cap="none" spc="0" baseline="0">
                <a:solidFill>
                  <a:srgbClr val="000000"/>
                </a:solidFill>
                <a:uFillTx/>
              </a:defRPr>
            </a:pPr>
            <a:r>
              <a:rPr lang="en-US" sz="1100" spc="-24">
                <a:solidFill>
                  <a:srgbClr val="000000"/>
                </a:solidFill>
                <a:latin typeface="Open Sans"/>
              </a:rPr>
              <a:t>13</a:t>
            </a:r>
            <a:endParaRPr lang="en-US" sz="1200">
              <a:solidFill>
                <a:srgbClr val="000000"/>
              </a:solidFill>
              <a:latin typeface="Calibri"/>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764972515"/>
              </p:ext>
            </p:extLst>
          </p:nvPr>
        </p:nvGraphicFramePr>
        <p:xfrm>
          <a:off x="971550" y="2593293"/>
          <a:ext cx="10223494" cy="3024995"/>
        </p:xfrm>
        <a:graphic>
          <a:graphicData uri="http://schemas.openxmlformats.org/drawingml/2006/table">
            <a:tbl>
              <a:tblPr>
                <a:effectLst/>
              </a:tblPr>
              <a:tblGrid>
                <a:gridCol w="2962814">
                  <a:extLst>
                    <a:ext uri="{9D8B030D-6E8A-4147-A177-3AD203B41FA5}">
                      <a16:colId xmlns:a16="http://schemas.microsoft.com/office/drawing/2014/main" val="930803802"/>
                    </a:ext>
                  </a:extLst>
                </a:gridCol>
                <a:gridCol w="954231">
                  <a:extLst>
                    <a:ext uri="{9D8B030D-6E8A-4147-A177-3AD203B41FA5}">
                      <a16:colId xmlns:a16="http://schemas.microsoft.com/office/drawing/2014/main" val="2479479657"/>
                    </a:ext>
                  </a:extLst>
                </a:gridCol>
                <a:gridCol w="465313">
                  <a:extLst>
                    <a:ext uri="{9D8B030D-6E8A-4147-A177-3AD203B41FA5}">
                      <a16:colId xmlns:a16="http://schemas.microsoft.com/office/drawing/2014/main" val="1378453632"/>
                    </a:ext>
                  </a:extLst>
                </a:gridCol>
                <a:gridCol w="660099">
                  <a:extLst>
                    <a:ext uri="{9D8B030D-6E8A-4147-A177-3AD203B41FA5}">
                      <a16:colId xmlns:a16="http://schemas.microsoft.com/office/drawing/2014/main" val="1641712007"/>
                    </a:ext>
                  </a:extLst>
                </a:gridCol>
                <a:gridCol w="787164">
                  <a:extLst>
                    <a:ext uri="{9D8B030D-6E8A-4147-A177-3AD203B41FA5}">
                      <a16:colId xmlns:a16="http://schemas.microsoft.com/office/drawing/2014/main" val="3393545494"/>
                    </a:ext>
                  </a:extLst>
                </a:gridCol>
                <a:gridCol w="1371892">
                  <a:extLst>
                    <a:ext uri="{9D8B030D-6E8A-4147-A177-3AD203B41FA5}">
                      <a16:colId xmlns:a16="http://schemas.microsoft.com/office/drawing/2014/main" val="2522548717"/>
                    </a:ext>
                  </a:extLst>
                </a:gridCol>
                <a:gridCol w="1208184">
                  <a:extLst>
                    <a:ext uri="{9D8B030D-6E8A-4147-A177-3AD203B41FA5}">
                      <a16:colId xmlns:a16="http://schemas.microsoft.com/office/drawing/2014/main" val="3726186545"/>
                    </a:ext>
                  </a:extLst>
                </a:gridCol>
                <a:gridCol w="1813797">
                  <a:extLst>
                    <a:ext uri="{9D8B030D-6E8A-4147-A177-3AD203B41FA5}">
                      <a16:colId xmlns:a16="http://schemas.microsoft.com/office/drawing/2014/main" val="2870887255"/>
                    </a:ext>
                  </a:extLst>
                </a:gridCol>
              </a:tblGrid>
              <a:tr h="964607">
                <a:tc>
                  <a:txBody>
                    <a:bodyPr/>
                    <a:lstStyle/>
                    <a:p>
                      <a:pPr lvl="0" algn="l">
                        <a:lnSpc>
                          <a:spcPct val="144578"/>
                        </a:lnSpc>
                      </a:pPr>
                      <a:r>
                        <a:rPr lang="en-US" sz="2000" spc="-66">
                          <a:solidFill>
                            <a:srgbClr val="FFFFFF"/>
                          </a:solidFill>
                          <a:latin typeface="Open Sans"/>
                        </a:rPr>
                        <a:t>Job Title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Fund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gridSpan="2">
                  <a:txBody>
                    <a:bodyPr/>
                    <a:lstStyle/>
                    <a:p>
                      <a:pPr lvl="0" algn="ctr">
                        <a:lnSpc>
                          <a:spcPct val="144578"/>
                        </a:lnSpc>
                      </a:pPr>
                      <a:r>
                        <a:rPr lang="en-US" sz="2000" spc="-66">
                          <a:solidFill>
                            <a:srgbClr val="FFFFFF"/>
                          </a:solidFill>
                          <a:latin typeface="Open Sans"/>
                        </a:rPr>
                        <a:t>Division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a:txBody>
                    <a:bodyPr/>
                    <a:lstStyle/>
                    <a:p>
                      <a:pPr lvl="0" algn="ctr">
                        <a:lnSpc>
                          <a:spcPct val="144578"/>
                        </a:lnSpc>
                      </a:pPr>
                      <a:r>
                        <a:rPr lang="en-US" sz="2000" spc="-66">
                          <a:solidFill>
                            <a:srgbClr val="FFFFFF"/>
                          </a:solidFill>
                          <a:latin typeface="Open Sans"/>
                        </a:rPr>
                        <a:t>FTE or PT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Head Count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Request Type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Salary +40%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402421">
                <a:tc>
                  <a:txBody>
                    <a:bodyPr/>
                    <a:lstStyle/>
                    <a:p>
                      <a:pPr lvl="0" algn="l">
                        <a:lnSpc>
                          <a:spcPct val="144578"/>
                        </a:lnSpc>
                      </a:pPr>
                      <a:r>
                        <a:rPr lang="en-US" sz="1400" spc="-46" dirty="0">
                          <a:solidFill>
                            <a:srgbClr val="000000"/>
                          </a:solidFill>
                          <a:latin typeface="Open Sans"/>
                        </a:rPr>
                        <a:t>Assistant District Attorney</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Exempt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400" spc="-46">
                          <a:solidFill>
                            <a:srgbClr val="000000"/>
                          </a:solidFill>
                          <a:latin typeface="Open Sans"/>
                        </a:rPr>
                        <a:t>N/A</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a:solidFill>
                            <a:srgbClr val="000000"/>
                          </a:solidFill>
                          <a:latin typeface="Open Sans"/>
                        </a:rPr>
                        <a:t>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$110,270.37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502796770"/>
                  </a:ext>
                </a:extLst>
              </a:tr>
              <a:tr h="402421">
                <a:tc>
                  <a:txBody>
                    <a:bodyPr/>
                    <a:lstStyle/>
                    <a:p>
                      <a:pPr lvl="0" algn="l">
                        <a:lnSpc>
                          <a:spcPct val="144578"/>
                        </a:lnSpc>
                      </a:pPr>
                      <a:r>
                        <a:rPr lang="en-US" sz="1400" spc="-46" dirty="0">
                          <a:solidFill>
                            <a:srgbClr val="000000"/>
                          </a:solidFill>
                          <a:latin typeface="Open Sans"/>
                        </a:rPr>
                        <a:t>Legal Assistant II</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200" spc="-46" dirty="0">
                          <a:solidFill>
                            <a:srgbClr val="000000"/>
                          </a:solidFill>
                          <a:latin typeface="Open Sans"/>
                        </a:rPr>
                        <a:t>Non-Exempt</a:t>
                      </a:r>
                      <a:endParaRPr lang="en-US" sz="12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r>
                        <a:rPr lang="en-US" sz="1400" spc="-46">
                          <a:solidFill>
                            <a:srgbClr val="000000"/>
                          </a:solidFill>
                          <a:latin typeface="Open Sans"/>
                        </a:rPr>
                        <a:t>N/A</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ctr">
                        <a:lnSpc>
                          <a:spcPct val="144578"/>
                        </a:lnSpc>
                      </a:pPr>
                      <a:r>
                        <a:rPr lang="en-US" sz="1400" spc="-46">
                          <a:solidFill>
                            <a:srgbClr val="000000"/>
                          </a:solidFill>
                          <a:latin typeface="Open Sans"/>
                        </a:rPr>
                        <a:t>FTE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r>
                        <a:rPr lang="en-US" sz="1400" spc="-46">
                          <a:solidFill>
                            <a:srgbClr val="000000"/>
                          </a:solidFill>
                          <a:latin typeface="Open Sans"/>
                        </a:rPr>
                        <a:t>1</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a:solidFill>
                            <a:srgbClr val="000000"/>
                          </a:solidFill>
                          <a:latin typeface="Open Sans"/>
                        </a:rPr>
                        <a:t>New Position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$59,703.28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831409816"/>
                  </a:ext>
                </a:extLst>
              </a:tr>
              <a:tr h="402421">
                <a:tc>
                  <a:txBody>
                    <a:bodyPr/>
                    <a:lstStyle/>
                    <a:p>
                      <a:pPr lvl="0" algn="l">
                        <a:lnSpc>
                          <a:spcPct val="144578"/>
                        </a:lnSpc>
                      </a:pPr>
                      <a:r>
                        <a:rPr lang="en-US" sz="1400" spc="-46" dirty="0">
                          <a:solidFill>
                            <a:srgbClr val="000000"/>
                          </a:solidFill>
                          <a:latin typeface="Open Sans"/>
                        </a:rPr>
                        <a:t>File Clerk</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200" spc="-46" dirty="0">
                          <a:solidFill>
                            <a:srgbClr val="000000"/>
                          </a:solidFill>
                          <a:latin typeface="Open Sans"/>
                        </a:rPr>
                        <a:t>Non-Exempt</a:t>
                      </a:r>
                      <a:endParaRPr lang="en-US" sz="12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400" spc="-46">
                          <a:solidFill>
                            <a:srgbClr val="000000"/>
                          </a:solidFill>
                          <a:latin typeface="Open Sans"/>
                        </a:rPr>
                        <a:t>N/A</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r>
                        <a:rPr lang="en-US" sz="1000" spc="-46" dirty="0">
                          <a:solidFill>
                            <a:srgbClr val="000000"/>
                          </a:solidFill>
                          <a:latin typeface="Open Sans"/>
                        </a:rPr>
                        <a:t>PT </a:t>
                      </a:r>
                    </a:p>
                    <a:p>
                      <a:pPr lvl="0" algn="ctr">
                        <a:lnSpc>
                          <a:spcPct val="144578"/>
                        </a:lnSpc>
                      </a:pPr>
                      <a:r>
                        <a:rPr lang="en-US" sz="1000" spc="-46" dirty="0">
                          <a:solidFill>
                            <a:srgbClr val="000000"/>
                          </a:solidFill>
                          <a:latin typeface="Open Sans"/>
                        </a:rPr>
                        <a:t>to FTE</a:t>
                      </a:r>
                      <a:endParaRPr lang="en-US" sz="10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r>
                        <a:rPr lang="en-US" sz="1400" spc="-46" dirty="0">
                          <a:solidFill>
                            <a:srgbClr val="000000"/>
                          </a:solidFill>
                          <a:latin typeface="Open Sans"/>
                        </a:rPr>
                        <a:t>PT to FT</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Reclass</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$52,966.78</a:t>
                      </a:r>
                    </a:p>
                    <a:p>
                      <a:pPr lvl="0" algn="l">
                        <a:lnSpc>
                          <a:spcPct val="144578"/>
                        </a:lnSpc>
                      </a:pPr>
                      <a:r>
                        <a:rPr lang="en-US" sz="900" spc="-46" dirty="0">
                          <a:solidFill>
                            <a:srgbClr val="000000"/>
                          </a:solidFill>
                          <a:latin typeface="Open Sans"/>
                        </a:rPr>
                        <a:t>($25,340.22 additional - going from PT to FT)</a:t>
                      </a:r>
                      <a:endParaRPr lang="en-US" sz="9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45280612"/>
                  </a:ext>
                </a:extLst>
              </a:tr>
              <a:tr h="444989">
                <a:tc gridSpan="3">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gridSpan="2">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gridSpan="2">
                  <a:txBody>
                    <a:bodyPr/>
                    <a:lstStyle/>
                    <a:p>
                      <a:pPr lvl="0" algn="r">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l">
                        <a:lnSpc>
                          <a:spcPct val="144528"/>
                        </a:lnSpc>
                      </a:pPr>
                      <a:r>
                        <a:rPr lang="en-US" sz="1600" spc="-52" dirty="0">
                          <a:solidFill>
                            <a:srgbClr val="000000"/>
                          </a:solidFill>
                          <a:latin typeface="Open Sans Bold"/>
                        </a:rPr>
                        <a:t>$195,313.87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400800"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FY27 Requested Additional Personnel –</a:t>
            </a:r>
            <a:r>
              <a:rPr lang="en-US" dirty="0">
                <a:solidFill>
                  <a:srgbClr val="7CA655"/>
                </a:solidFill>
                <a:latin typeface="Arimo"/>
              </a:rPr>
              <a:t> </a:t>
            </a:r>
            <a:r>
              <a:rPr lang="en-US" dirty="0">
                <a:solidFill>
                  <a:srgbClr val="000000"/>
                </a:solidFill>
                <a:latin typeface="Arimo"/>
              </a:rPr>
              <a:t>2 F/T</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9" name="TextBox 11">
            <a:extLst>
              <a:ext uri="{FF2B5EF4-FFF2-40B4-BE49-F238E27FC236}">
                <a16:creationId xmlns:a16="http://schemas.microsoft.com/office/drawing/2014/main" id="{A77A7D3C-D795-06F0-D2C5-AFAA3F85B2F0}"/>
              </a:ext>
            </a:extLst>
          </p:cNvPr>
          <p:cNvSpPr txBox="1"/>
          <p:nvPr/>
        </p:nvSpPr>
        <p:spPr>
          <a:xfrm>
            <a:off x="6400800" y="5706404"/>
            <a:ext cx="4827178" cy="691087"/>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r>
              <a:rPr lang="en-US" dirty="0">
                <a:solidFill>
                  <a:srgbClr val="9B7F57"/>
                </a:solidFill>
                <a:latin typeface="Arimo Bold"/>
              </a:rPr>
              <a:t>New Department Total (w/Request)-</a:t>
            </a:r>
            <a:r>
              <a:rPr lang="en-US" dirty="0">
                <a:solidFill>
                  <a:srgbClr val="4495A2"/>
                </a:solidFill>
                <a:latin typeface="Arimo Bold"/>
              </a:rPr>
              <a:t> </a:t>
            </a:r>
            <a:r>
              <a:rPr lang="en-US" dirty="0">
                <a:solidFill>
                  <a:srgbClr val="000000"/>
                </a:solidFill>
                <a:latin typeface="Arimo Bold"/>
              </a:rPr>
              <a:t>45</a:t>
            </a:r>
            <a:endParaRPr lang="en-US" sz="1200" dirty="0">
              <a:solidFill>
                <a:srgbClr val="000000"/>
              </a:solidFill>
              <a:latin typeface="Calibri"/>
            </a:endParaRPr>
          </a:p>
          <a:p>
            <a:pPr algn="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pic>
        <p:nvPicPr>
          <p:cNvPr id="10" name="Picture 11">
            <a:extLst>
              <a:ext uri="{FF2B5EF4-FFF2-40B4-BE49-F238E27FC236}">
                <a16:creationId xmlns:a16="http://schemas.microsoft.com/office/drawing/2014/main" id="{DF0B5A34-5748-72BB-365E-AA71004EBB9F}"/>
              </a:ext>
            </a:extLst>
          </p:cNvPr>
          <p:cNvPicPr>
            <a:picLocks noChangeAspect="1"/>
          </p:cNvPicPr>
          <p:nvPr/>
        </p:nvPicPr>
        <p:blipFill>
          <a:blip r:embed="rId2"/>
          <a:stretch>
            <a:fillRect/>
          </a:stretch>
        </p:blipFill>
        <p:spPr>
          <a:xfrm>
            <a:off x="667872" y="1729466"/>
            <a:ext cx="2845045" cy="353598"/>
          </a:xfrm>
          <a:prstGeom prst="rect">
            <a:avLst/>
          </a:prstGeom>
          <a:noFill/>
          <a:ln cap="flat">
            <a:noFill/>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CFEB7C3F-ED0F-42E3-901F-7E69A6BAB8FC}"/>
</file>

<file path=customXml/itemProps2.xml><?xml version="1.0" encoding="utf-8"?>
<ds:datastoreItem xmlns:ds="http://schemas.openxmlformats.org/officeDocument/2006/customXml" ds:itemID="{202B9A7E-8CE6-4EAC-BA40-DEC745C45E2E}"/>
</file>

<file path=customXml/itemProps3.xml><?xml version="1.0" encoding="utf-8"?>
<ds:datastoreItem xmlns:ds="http://schemas.openxmlformats.org/officeDocument/2006/customXml" ds:itemID="{ADC32863-9F9C-4595-90E4-A564F0EA4B33}"/>
</file>

<file path=docProps/app.xml><?xml version="1.0" encoding="utf-8"?>
<Properties xmlns="http://schemas.openxmlformats.org/officeDocument/2006/extended-properties" xmlns:vt="http://schemas.openxmlformats.org/officeDocument/2006/docPropsVTypes">
  <TotalTime>1341</TotalTime>
  <Words>1508</Words>
  <Application>Microsoft Office PowerPoint</Application>
  <PresentationFormat>Widescreen</PresentationFormat>
  <Paragraphs>269</Paragraphs>
  <Slides>13</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13</vt:i4>
      </vt:variant>
    </vt:vector>
  </HeadingPairs>
  <TitlesOfParts>
    <vt:vector size="27" baseType="lpstr">
      <vt:lpstr>Abrade</vt:lpstr>
      <vt:lpstr>Aptos</vt:lpstr>
      <vt:lpstr>Aptos Display</vt:lpstr>
      <vt:lpstr>Arial</vt:lpstr>
      <vt:lpstr>Arimo</vt:lpstr>
      <vt:lpstr>Arimo Bold</vt:lpstr>
      <vt:lpstr>Calibri</vt:lpstr>
      <vt:lpstr>Open Sans</vt:lpstr>
      <vt:lpstr>Open Sans Bold</vt:lpstr>
      <vt:lpstr>Open Sans Italics</vt:lpstr>
      <vt:lpstr>Public Sans</vt:lpstr>
      <vt:lpstr>Public Sans Bold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25</cp:revision>
  <cp:lastPrinted>2026-06-15T12:27:45Z</cp:lastPrinted>
  <dcterms:created xsi:type="dcterms:W3CDTF">2025-05-15T14:44:47Z</dcterms:created>
  <dcterms:modified xsi:type="dcterms:W3CDTF">2026-07-20T15:04:25Z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