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7" r:id="rId5"/>
    <p:sldId id="258" r:id="rId6"/>
    <p:sldId id="259" r:id="rId7"/>
    <p:sldId id="260" r:id="rId8"/>
    <p:sldId id="263" r:id="rId9"/>
    <p:sldId id="264" r:id="rId10"/>
    <p:sldId id="348" r:id="rId11"/>
    <p:sldId id="349" r:id="rId12"/>
    <p:sldId id="261" r:id="rId13"/>
    <p:sldId id="342" r:id="rId14"/>
    <p:sldId id="266" r:id="rId15"/>
    <p:sldId id="267" r:id="rId16"/>
    <p:sldId id="347" r:id="rId17"/>
    <p:sldId id="341" r:id="rId18"/>
    <p:sldId id="277"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F5327E-DC0F-42D7-B9F4-ECF52CF2715A}" v="20" dt="2026-07-20T17:15:35.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23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9A4129-5394-4494-8C45-F8A36DCB4BD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D840A14-000E-4820-AC6B-5082CFC57463}">
      <dgm:prSet custT="1"/>
      <dgm:spPr/>
      <dgm:t>
        <a:bodyPr/>
        <a:lstStyle/>
        <a:p>
          <a:pPr rtl="0"/>
          <a:r>
            <a:rPr lang="en-US" sz="1050">
              <a:latin typeface="Aptos Display" panose="02110004020202020204"/>
            </a:rPr>
            <a:t>Director General</a:t>
          </a:r>
          <a:r>
            <a:rPr lang="en-US" sz="1050"/>
            <a:t> </a:t>
          </a:r>
          <a:r>
            <a:rPr lang="en-US" sz="1050">
              <a:latin typeface="Aptos Display" panose="02110004020202020204"/>
            </a:rPr>
            <a:t>Services</a:t>
          </a:r>
          <a:r>
            <a:rPr lang="en-US" sz="1050"/>
            <a:t> </a:t>
          </a:r>
          <a:endParaRPr lang="en-US" sz="1050">
            <a:latin typeface="Aptos Display" panose="02110004020202020204"/>
          </a:endParaRPr>
        </a:p>
      </dgm:t>
    </dgm:pt>
    <dgm:pt modelId="{C1154850-9831-4380-B1F9-36F56A1AF414}" type="parTrans" cxnId="{E1AE75C0-F3A5-4906-A0E8-EA60CF33793B}">
      <dgm:prSet/>
      <dgm:spPr/>
      <dgm:t>
        <a:bodyPr/>
        <a:lstStyle/>
        <a:p>
          <a:endParaRPr lang="en-US"/>
        </a:p>
      </dgm:t>
    </dgm:pt>
    <dgm:pt modelId="{5DB73E40-BE36-4467-AE78-2E604ADD31AD}" type="sibTrans" cxnId="{E1AE75C0-F3A5-4906-A0E8-EA60CF33793B}">
      <dgm:prSet/>
      <dgm:spPr/>
      <dgm:t>
        <a:bodyPr/>
        <a:lstStyle/>
        <a:p>
          <a:endParaRPr lang="en-US"/>
        </a:p>
      </dgm:t>
    </dgm:pt>
    <dgm:pt modelId="{F0026ED6-D0F2-4C18-A672-42764EF71E51}">
      <dgm:prSet custT="1"/>
      <dgm:spPr/>
      <dgm:t>
        <a:bodyPr spcFirstLastPara="0" vert="horz" wrap="square" lIns="7620" tIns="7620" rIns="7620" bIns="7620" numCol="1" spcCol="1270" anchor="ctr" anchorCtr="0"/>
        <a:lstStyle/>
        <a:p>
          <a:pPr marL="0" lvl="0" indent="0" algn="ctr" defTabSz="533400" rtl="0">
            <a:lnSpc>
              <a:spcPct val="90000"/>
            </a:lnSpc>
            <a:spcBef>
              <a:spcPct val="0"/>
            </a:spcBef>
            <a:spcAft>
              <a:spcPct val="35000"/>
            </a:spcAft>
            <a:buNone/>
          </a:pPr>
          <a:r>
            <a:rPr lang="en-US" sz="1050" kern="1200" dirty="0">
              <a:latin typeface="Aptos Display"/>
              <a:ea typeface="+mn-ea"/>
              <a:cs typeface="+mn-cs"/>
            </a:rPr>
            <a:t>Deputy</a:t>
          </a:r>
          <a:r>
            <a:rPr lang="en-US" sz="1050" kern="1200" baseline="0" dirty="0">
              <a:latin typeface="Aptos Display"/>
              <a:ea typeface="+mn-ea"/>
              <a:cs typeface="+mn-cs"/>
            </a:rPr>
            <a:t> Director, Facilities</a:t>
          </a:r>
          <a:endParaRPr lang="en-US" sz="1050" kern="1200" dirty="0">
            <a:latin typeface="Aptos Display"/>
            <a:ea typeface="+mn-ea"/>
            <a:cs typeface="+mn-cs"/>
          </a:endParaRPr>
        </a:p>
      </dgm:t>
    </dgm:pt>
    <dgm:pt modelId="{0D01A3C5-F724-43D2-BEF2-79A3A97DE7FE}" type="parTrans" cxnId="{F3E80532-5AFA-4536-9254-2DB46DE2391D}">
      <dgm:prSet/>
      <dgm:spPr/>
      <dgm:t>
        <a:bodyPr/>
        <a:lstStyle/>
        <a:p>
          <a:endParaRPr lang="en-US"/>
        </a:p>
      </dgm:t>
    </dgm:pt>
    <dgm:pt modelId="{5BA36431-1874-4AC3-BE7E-1F5E721506D6}" type="sibTrans" cxnId="{F3E80532-5AFA-4536-9254-2DB46DE2391D}">
      <dgm:prSet/>
      <dgm:spPr/>
      <dgm:t>
        <a:bodyPr/>
        <a:lstStyle/>
        <a:p>
          <a:endParaRPr lang="en-US"/>
        </a:p>
      </dgm:t>
    </dgm:pt>
    <dgm:pt modelId="{432464BF-E82A-47AB-A601-7C331A662C6D}">
      <dgm:prSet custT="1"/>
      <dgm:spPr/>
      <dgm:t>
        <a:bodyPr spcFirstLastPara="0" vert="horz" wrap="square" lIns="7620" tIns="7620" rIns="7620" bIns="7620" numCol="1" spcCol="1270" anchor="ctr" anchorCtr="0"/>
        <a:lstStyle/>
        <a:p>
          <a:pPr marL="0" lvl="0" indent="0" algn="ctr" defTabSz="533400" rtl="0">
            <a:lnSpc>
              <a:spcPct val="90000"/>
            </a:lnSpc>
            <a:spcBef>
              <a:spcPct val="0"/>
            </a:spcBef>
            <a:spcAft>
              <a:spcPct val="35000"/>
            </a:spcAft>
            <a:buNone/>
          </a:pPr>
          <a:r>
            <a:rPr lang="en-US" sz="1050" kern="1200">
              <a:latin typeface="Aptos" panose="02110004020202020204"/>
              <a:ea typeface="+mn-ea"/>
              <a:cs typeface="+mn-cs"/>
            </a:rPr>
            <a:t>General Manager, Fleet Services</a:t>
          </a:r>
        </a:p>
      </dgm:t>
    </dgm:pt>
    <dgm:pt modelId="{AA4F5B7E-8B81-49F0-962A-D08877529F83}" type="parTrans" cxnId="{D0252D35-5432-4B6F-A4A8-71C1B0504B2B}">
      <dgm:prSet/>
      <dgm:spPr/>
      <dgm:t>
        <a:bodyPr/>
        <a:lstStyle/>
        <a:p>
          <a:endParaRPr lang="en-US"/>
        </a:p>
      </dgm:t>
    </dgm:pt>
    <dgm:pt modelId="{A4D9AB54-31B4-4B6B-B4C0-355708E46FFF}" type="sibTrans" cxnId="{D0252D35-5432-4B6F-A4A8-71C1B0504B2B}">
      <dgm:prSet/>
      <dgm:spPr/>
      <dgm:t>
        <a:bodyPr/>
        <a:lstStyle/>
        <a:p>
          <a:endParaRPr lang="en-US"/>
        </a:p>
      </dgm:t>
    </dgm:pt>
    <dgm:pt modelId="{4741A92F-46F8-4024-BA00-43EF88562FE5}">
      <dgm:prSet phldr="0"/>
      <dgm:spPr/>
      <dgm:t>
        <a:bodyPr/>
        <a:lstStyle/>
        <a:p>
          <a:pPr rtl="0"/>
          <a:r>
            <a:rPr lang="en-US" sz="1200" kern="1200">
              <a:latin typeface="Aptos" panose="02110004020202020204"/>
              <a:ea typeface="+mn-ea"/>
              <a:cs typeface="+mn-cs"/>
            </a:rPr>
            <a:t>Building Maintenance</a:t>
          </a:r>
          <a:r>
            <a:rPr lang="en-US" kern="1200">
              <a:latin typeface="Aptos" panose="02110004020202020204"/>
              <a:ea typeface="+mn-ea"/>
              <a:cs typeface="+mn-cs"/>
            </a:rPr>
            <a:t> Manager</a:t>
          </a:r>
          <a:endParaRPr lang="en-US">
            <a:latin typeface="Aptos Display" panose="02110004020202020204"/>
            <a:ea typeface="+mn-ea"/>
            <a:cs typeface="+mn-cs"/>
          </a:endParaRPr>
        </a:p>
      </dgm:t>
    </dgm:pt>
    <dgm:pt modelId="{A41B5931-AD10-4BA9-94A8-1DBE9E976DCD}" type="parTrans" cxnId="{6BF01339-AFBE-4E4A-A9D3-9585E80DDDE9}">
      <dgm:prSet/>
      <dgm:spPr/>
      <dgm:t>
        <a:bodyPr/>
        <a:lstStyle/>
        <a:p>
          <a:endParaRPr lang="en-US"/>
        </a:p>
      </dgm:t>
    </dgm:pt>
    <dgm:pt modelId="{927429A2-1A48-40CA-8A2C-53E663AA30CE}" type="sibTrans" cxnId="{6BF01339-AFBE-4E4A-A9D3-9585E80DDDE9}">
      <dgm:prSet/>
      <dgm:spPr/>
      <dgm:t>
        <a:bodyPr/>
        <a:lstStyle/>
        <a:p>
          <a:endParaRPr lang="en-US"/>
        </a:p>
      </dgm:t>
    </dgm:pt>
    <dgm:pt modelId="{A63E4BB5-7581-4FEA-B017-4AAC9ED12800}">
      <dgm:prSet phldr="0"/>
      <dgm:spPr/>
      <dgm:t>
        <a:bodyPr/>
        <a:lstStyle/>
        <a:p>
          <a:pPr rtl="0"/>
          <a:r>
            <a:rPr lang="en-US">
              <a:latin typeface="Aptos"/>
              <a:ea typeface="+mn-ea"/>
              <a:cs typeface="+mn-cs"/>
            </a:rPr>
            <a:t>Sr Capital Projects Manager </a:t>
          </a:r>
          <a:endParaRPr lang="en-US"/>
        </a:p>
      </dgm:t>
    </dgm:pt>
    <dgm:pt modelId="{826EEC81-F78D-4760-A6D2-5E06F56743F9}" type="parTrans" cxnId="{86B08464-D82F-479E-8B6B-76B4E2274EFE}">
      <dgm:prSet/>
      <dgm:spPr/>
      <dgm:t>
        <a:bodyPr/>
        <a:lstStyle/>
        <a:p>
          <a:endParaRPr lang="en-US"/>
        </a:p>
      </dgm:t>
    </dgm:pt>
    <dgm:pt modelId="{422F22CE-A9EF-48ED-A841-A4FBE8DBCEAA}" type="sibTrans" cxnId="{86B08464-D82F-479E-8B6B-76B4E2274EFE}">
      <dgm:prSet/>
      <dgm:spPr/>
      <dgm:t>
        <a:bodyPr/>
        <a:lstStyle/>
        <a:p>
          <a:endParaRPr lang="en-US"/>
        </a:p>
      </dgm:t>
    </dgm:pt>
    <dgm:pt modelId="{5C5678EE-406A-40E6-9F2A-132FAEEC8C71}">
      <dgm:prSet phldr="0"/>
      <dgm:spPr/>
      <dgm:t>
        <a:bodyPr/>
        <a:lstStyle/>
        <a:p>
          <a:pPr rtl="0">
            <a:lnSpc>
              <a:spcPct val="100000"/>
            </a:lnSpc>
          </a:pPr>
          <a:r>
            <a:rPr lang="en-US" kern="1200">
              <a:latin typeface="Aptos" panose="02110004020202020204"/>
              <a:ea typeface="+mn-ea"/>
              <a:cs typeface="+mn-cs"/>
            </a:rPr>
            <a:t>Fleet</a:t>
          </a:r>
          <a:r>
            <a:rPr lang="en-US">
              <a:latin typeface="Aptos"/>
              <a:ea typeface="+mn-ea"/>
              <a:cs typeface="+mn-cs"/>
            </a:rPr>
            <a:t> Services Ops Manager</a:t>
          </a:r>
          <a:endParaRPr lang="en-US">
            <a:latin typeface="Aptos Display" panose="02110004020202020204"/>
            <a:ea typeface="+mn-ea"/>
            <a:cs typeface="+mn-cs"/>
          </a:endParaRPr>
        </a:p>
      </dgm:t>
    </dgm:pt>
    <dgm:pt modelId="{24CEFEAB-F715-41FE-B1DE-EBE4D9FF1869}" type="parTrans" cxnId="{6E1BD977-32BA-48D4-B491-799EE0DE0CB6}">
      <dgm:prSet/>
      <dgm:spPr/>
      <dgm:t>
        <a:bodyPr/>
        <a:lstStyle/>
        <a:p>
          <a:endParaRPr lang="en-US"/>
        </a:p>
      </dgm:t>
    </dgm:pt>
    <dgm:pt modelId="{4FFEE809-6852-496D-9558-ABB580E7F141}" type="sibTrans" cxnId="{6E1BD977-32BA-48D4-B491-799EE0DE0CB6}">
      <dgm:prSet/>
      <dgm:spPr/>
      <dgm:t>
        <a:bodyPr/>
        <a:lstStyle/>
        <a:p>
          <a:endParaRPr lang="en-US"/>
        </a:p>
      </dgm:t>
    </dgm:pt>
    <dgm:pt modelId="{1BB75557-C42C-4FA6-9C17-DA62889EB461}">
      <dgm:prSet phldr="0"/>
      <dgm:spPr/>
      <dgm:t>
        <a:bodyPr/>
        <a:lstStyle/>
        <a:p>
          <a:r>
            <a:rPr lang="en-US" dirty="0">
              <a:latin typeface="Aptos"/>
              <a:ea typeface="+mn-ea"/>
              <a:cs typeface="+mn-cs"/>
            </a:rPr>
            <a:t>Fleet Services Admin Ops Coordinator</a:t>
          </a:r>
          <a:endParaRPr lang="en-US" dirty="0"/>
        </a:p>
      </dgm:t>
    </dgm:pt>
    <dgm:pt modelId="{FE542C2D-6902-4BD5-ADC4-3E665D25CBFE}" type="parTrans" cxnId="{2C039E24-6611-4EE9-8BE5-5C19FC7C660A}">
      <dgm:prSet/>
      <dgm:spPr/>
      <dgm:t>
        <a:bodyPr/>
        <a:lstStyle/>
        <a:p>
          <a:endParaRPr lang="en-US"/>
        </a:p>
      </dgm:t>
    </dgm:pt>
    <dgm:pt modelId="{1210CB18-4EA5-46C8-854E-E87DDB7E2A07}" type="sibTrans" cxnId="{2C039E24-6611-4EE9-8BE5-5C19FC7C660A}">
      <dgm:prSet/>
      <dgm:spPr/>
      <dgm:t>
        <a:bodyPr/>
        <a:lstStyle/>
        <a:p>
          <a:endParaRPr lang="en-US"/>
        </a:p>
      </dgm:t>
    </dgm:pt>
    <dgm:pt modelId="{917ACA46-CDFA-4925-8B03-8666A484D943}">
      <dgm:prSet phldr="0"/>
      <dgm:spPr/>
      <dgm:t>
        <a:bodyPr/>
        <a:lstStyle/>
        <a:p>
          <a:pPr rtl="0"/>
          <a:r>
            <a:rPr lang="en-US">
              <a:latin typeface="Aptos"/>
              <a:ea typeface="+mn-ea"/>
              <a:cs typeface="+mn-cs"/>
            </a:rPr>
            <a:t>JAC Program Director</a:t>
          </a:r>
        </a:p>
      </dgm:t>
    </dgm:pt>
    <dgm:pt modelId="{57163BA7-1D0F-4FCC-A559-10A5EE8C405B}" type="parTrans" cxnId="{E7153641-B293-46C5-8EAC-221B313048DE}">
      <dgm:prSet/>
      <dgm:spPr/>
      <dgm:t>
        <a:bodyPr/>
        <a:lstStyle/>
        <a:p>
          <a:endParaRPr lang="en-US"/>
        </a:p>
      </dgm:t>
    </dgm:pt>
    <dgm:pt modelId="{7D189AA2-6C4F-45DE-B483-8946ECF56D1E}" type="sibTrans" cxnId="{E7153641-B293-46C5-8EAC-221B313048DE}">
      <dgm:prSet/>
      <dgm:spPr/>
      <dgm:t>
        <a:bodyPr/>
        <a:lstStyle/>
        <a:p>
          <a:endParaRPr lang="en-US"/>
        </a:p>
      </dgm:t>
    </dgm:pt>
    <dgm:pt modelId="{72C79C2B-F2BA-4E71-AB1C-B81BABFA59A8}">
      <dgm:prSet phldr="0"/>
      <dgm:spPr/>
      <dgm:t>
        <a:bodyPr/>
        <a:lstStyle/>
        <a:p>
          <a:pPr marL="0" indent="0" defTabSz="533400" rtl="0">
            <a:lnSpc>
              <a:spcPct val="100000"/>
            </a:lnSpc>
            <a:spcBef>
              <a:spcPct val="0"/>
            </a:spcBef>
            <a:spcAft>
              <a:spcPct val="35000"/>
            </a:spcAft>
          </a:pPr>
          <a:r>
            <a:rPr lang="en-US" kern="1200">
              <a:latin typeface="Calibri"/>
              <a:ea typeface="Calibri"/>
              <a:cs typeface="Calibri"/>
            </a:rPr>
            <a:t>Administrative Ops Coordinator</a:t>
          </a:r>
          <a:endParaRPr lang="en-US" kern="1200">
            <a:latin typeface="Aptos Display" panose="02110004020202020204"/>
            <a:ea typeface="+mn-ea"/>
            <a:cs typeface="+mn-cs"/>
          </a:endParaRPr>
        </a:p>
      </dgm:t>
    </dgm:pt>
    <dgm:pt modelId="{BA9D95C6-D91E-476C-B238-267B4634788D}" type="parTrans" cxnId="{42DD8201-326A-4058-8705-15B5105AA9A1}">
      <dgm:prSet/>
      <dgm:spPr/>
      <dgm:t>
        <a:bodyPr/>
        <a:lstStyle/>
        <a:p>
          <a:endParaRPr lang="en-US"/>
        </a:p>
      </dgm:t>
    </dgm:pt>
    <dgm:pt modelId="{F32FD6B8-1576-4540-87E5-CCD76696802B}" type="sibTrans" cxnId="{42DD8201-326A-4058-8705-15B5105AA9A1}">
      <dgm:prSet/>
      <dgm:spPr/>
      <dgm:t>
        <a:bodyPr/>
        <a:lstStyle/>
        <a:p>
          <a:endParaRPr lang="en-US"/>
        </a:p>
      </dgm:t>
    </dgm:pt>
    <dgm:pt modelId="{F57A636A-3FCC-4BFE-BCD2-664CA8E03F19}">
      <dgm:prSet phldr="0"/>
      <dgm:spPr/>
      <dgm:t>
        <a:bodyPr/>
        <a:lstStyle/>
        <a:p>
          <a:pPr marL="0" indent="0" defTabSz="533400" rtl="0">
            <a:lnSpc>
              <a:spcPct val="100000"/>
            </a:lnSpc>
            <a:spcBef>
              <a:spcPct val="0"/>
            </a:spcBef>
            <a:spcAft>
              <a:spcPct val="35000"/>
            </a:spcAft>
          </a:pPr>
          <a:r>
            <a:rPr lang="en-US" kern="1200">
              <a:latin typeface="Aptos" panose="02110004020202020204"/>
              <a:ea typeface="+mn-ea"/>
              <a:cs typeface="+mn-cs"/>
            </a:rPr>
            <a:t>Recycling Manager</a:t>
          </a:r>
        </a:p>
      </dgm:t>
    </dgm:pt>
    <dgm:pt modelId="{83E5EC79-B044-4334-81FB-0548CCCF97AE}" type="parTrans" cxnId="{7963D367-9F4C-4FF7-8E69-549435AA773D}">
      <dgm:prSet/>
      <dgm:spPr/>
      <dgm:t>
        <a:bodyPr/>
        <a:lstStyle/>
        <a:p>
          <a:endParaRPr lang="en-US"/>
        </a:p>
      </dgm:t>
    </dgm:pt>
    <dgm:pt modelId="{DDF18B6F-6383-4C20-9346-8A25625CB3AE}" type="sibTrans" cxnId="{7963D367-9F4C-4FF7-8E69-549435AA773D}">
      <dgm:prSet/>
      <dgm:spPr/>
      <dgm:t>
        <a:bodyPr/>
        <a:lstStyle/>
        <a:p>
          <a:endParaRPr lang="en-US"/>
        </a:p>
      </dgm:t>
    </dgm:pt>
    <dgm:pt modelId="{7FE6AB79-E8D4-4014-949A-D85BEA09E194}">
      <dgm:prSet/>
      <dgm:spPr/>
      <dgm:t>
        <a:bodyPr/>
        <a:lstStyle/>
        <a:p>
          <a:r>
            <a:rPr lang="en-US"/>
            <a:t>Capital Projects Manager (2 positions)</a:t>
          </a:r>
        </a:p>
      </dgm:t>
    </dgm:pt>
    <dgm:pt modelId="{E8CBD895-3491-46C5-9641-480C8F8759F2}" type="parTrans" cxnId="{A25C8741-C2EF-448B-B4DA-71859155C7B2}">
      <dgm:prSet/>
      <dgm:spPr/>
      <dgm:t>
        <a:bodyPr/>
        <a:lstStyle/>
        <a:p>
          <a:endParaRPr lang="en-US"/>
        </a:p>
      </dgm:t>
    </dgm:pt>
    <dgm:pt modelId="{91B6B845-F525-4AC7-AD7C-F3D283B85A74}" type="sibTrans" cxnId="{A25C8741-C2EF-448B-B4DA-71859155C7B2}">
      <dgm:prSet/>
      <dgm:spPr/>
      <dgm:t>
        <a:bodyPr/>
        <a:lstStyle/>
        <a:p>
          <a:endParaRPr lang="en-US"/>
        </a:p>
      </dgm:t>
    </dgm:pt>
    <dgm:pt modelId="{26393652-2D5E-4B56-94BF-3897D9D5DD00}">
      <dgm:prSet/>
      <dgm:spPr/>
      <dgm:t>
        <a:bodyPr/>
        <a:lstStyle/>
        <a:p>
          <a:r>
            <a:rPr lang="en-US"/>
            <a:t>Project Coordinator</a:t>
          </a:r>
        </a:p>
        <a:p>
          <a:r>
            <a:rPr lang="en-US"/>
            <a:t>(2 positions)</a:t>
          </a:r>
        </a:p>
      </dgm:t>
    </dgm:pt>
    <dgm:pt modelId="{A7122F36-69FE-47C8-822B-0022141E463C}" type="parTrans" cxnId="{629FD745-A136-4428-9463-6CD79EED931D}">
      <dgm:prSet/>
      <dgm:spPr/>
      <dgm:t>
        <a:bodyPr/>
        <a:lstStyle/>
        <a:p>
          <a:endParaRPr lang="en-US"/>
        </a:p>
      </dgm:t>
    </dgm:pt>
    <dgm:pt modelId="{92051483-400D-4D7E-B7F7-FF2C64FC8A7F}" type="sibTrans" cxnId="{629FD745-A136-4428-9463-6CD79EED931D}">
      <dgm:prSet/>
      <dgm:spPr/>
      <dgm:t>
        <a:bodyPr/>
        <a:lstStyle/>
        <a:p>
          <a:endParaRPr lang="en-US"/>
        </a:p>
      </dgm:t>
    </dgm:pt>
    <dgm:pt modelId="{C9B222A8-9199-498B-8F82-8E271C877271}">
      <dgm:prSet/>
      <dgm:spPr/>
      <dgm:t>
        <a:bodyPr/>
        <a:lstStyle/>
        <a:p>
          <a:r>
            <a:rPr lang="en-US"/>
            <a:t>Equipment Operators</a:t>
          </a:r>
        </a:p>
        <a:p>
          <a:r>
            <a:rPr lang="en-US"/>
            <a:t>(3 positions)</a:t>
          </a:r>
        </a:p>
      </dgm:t>
    </dgm:pt>
    <dgm:pt modelId="{5AF9DF25-1178-42E5-B23A-C25EBEFF09DA}" type="parTrans" cxnId="{1D2C7E38-DE13-42A3-8D29-AA83B47137C3}">
      <dgm:prSet/>
      <dgm:spPr/>
      <dgm:t>
        <a:bodyPr/>
        <a:lstStyle/>
        <a:p>
          <a:endParaRPr lang="en-US"/>
        </a:p>
      </dgm:t>
    </dgm:pt>
    <dgm:pt modelId="{E3BF59F4-EB8E-4597-B41D-CE66C5EAB07D}" type="sibTrans" cxnId="{1D2C7E38-DE13-42A3-8D29-AA83B47137C3}">
      <dgm:prSet/>
      <dgm:spPr/>
      <dgm:t>
        <a:bodyPr/>
        <a:lstStyle/>
        <a:p>
          <a:endParaRPr lang="en-US"/>
        </a:p>
      </dgm:t>
    </dgm:pt>
    <dgm:pt modelId="{3A1E4594-AA7B-44BD-A845-F9CACA736572}">
      <dgm:prSet/>
      <dgm:spPr/>
      <dgm:t>
        <a:bodyPr/>
        <a:lstStyle/>
        <a:p>
          <a:r>
            <a:rPr lang="en-US"/>
            <a:t>Recycling Attendant</a:t>
          </a:r>
        </a:p>
      </dgm:t>
    </dgm:pt>
    <dgm:pt modelId="{4F7BB2C7-5189-43F5-A959-46E2DC734940}" type="parTrans" cxnId="{82645BCC-3217-4F70-8D1C-C25ECE2C1859}">
      <dgm:prSet/>
      <dgm:spPr/>
      <dgm:t>
        <a:bodyPr/>
        <a:lstStyle/>
        <a:p>
          <a:endParaRPr lang="en-US"/>
        </a:p>
      </dgm:t>
    </dgm:pt>
    <dgm:pt modelId="{2F5B2D52-28CF-4563-A703-175421E895D6}" type="sibTrans" cxnId="{82645BCC-3217-4F70-8D1C-C25ECE2C1859}">
      <dgm:prSet/>
      <dgm:spPr/>
      <dgm:t>
        <a:bodyPr/>
        <a:lstStyle/>
        <a:p>
          <a:endParaRPr lang="en-US"/>
        </a:p>
      </dgm:t>
    </dgm:pt>
    <dgm:pt modelId="{6A9B1AC6-FE0D-4C5C-961B-F8D5FB22F749}">
      <dgm:prSet/>
      <dgm:spPr/>
      <dgm:t>
        <a:bodyPr/>
        <a:lstStyle/>
        <a:p>
          <a:r>
            <a:rPr lang="en-US"/>
            <a:t>HVAC Operations Engineer</a:t>
          </a:r>
        </a:p>
      </dgm:t>
    </dgm:pt>
    <dgm:pt modelId="{F68DD30B-D277-41C7-938B-399C869A7728}" type="parTrans" cxnId="{A66EDC78-11B7-428F-9B04-66957EFE93F0}">
      <dgm:prSet/>
      <dgm:spPr/>
      <dgm:t>
        <a:bodyPr/>
        <a:lstStyle/>
        <a:p>
          <a:endParaRPr lang="en-US"/>
        </a:p>
      </dgm:t>
    </dgm:pt>
    <dgm:pt modelId="{DCDAB264-C994-42D7-8507-2E195FD82D5C}" type="sibTrans" cxnId="{A66EDC78-11B7-428F-9B04-66957EFE93F0}">
      <dgm:prSet/>
      <dgm:spPr/>
      <dgm:t>
        <a:bodyPr/>
        <a:lstStyle/>
        <a:p>
          <a:endParaRPr lang="en-US"/>
        </a:p>
      </dgm:t>
    </dgm:pt>
    <dgm:pt modelId="{C73B7CAB-E606-41F3-BB29-D1C2EF56DA41}">
      <dgm:prSet/>
      <dgm:spPr/>
      <dgm:t>
        <a:bodyPr/>
        <a:lstStyle/>
        <a:p>
          <a:r>
            <a:rPr lang="en-US"/>
            <a:t>Building Maintenance Supervisor</a:t>
          </a:r>
        </a:p>
      </dgm:t>
    </dgm:pt>
    <dgm:pt modelId="{8FA9A684-0205-46E4-B64D-D17A25F99ADF}" type="parTrans" cxnId="{ABBAD6AF-BA8A-4779-AF06-DDAF9F9B87CB}">
      <dgm:prSet/>
      <dgm:spPr/>
      <dgm:t>
        <a:bodyPr/>
        <a:lstStyle/>
        <a:p>
          <a:endParaRPr lang="en-US"/>
        </a:p>
      </dgm:t>
    </dgm:pt>
    <dgm:pt modelId="{56136BCA-2129-4A8A-B7D0-E55C49009B4B}" type="sibTrans" cxnId="{ABBAD6AF-BA8A-4779-AF06-DDAF9F9B87CB}">
      <dgm:prSet/>
      <dgm:spPr/>
      <dgm:t>
        <a:bodyPr/>
        <a:lstStyle/>
        <a:p>
          <a:endParaRPr lang="en-US"/>
        </a:p>
      </dgm:t>
    </dgm:pt>
    <dgm:pt modelId="{40621D77-11EF-4622-B769-B19FE5EF02D1}">
      <dgm:prSet/>
      <dgm:spPr/>
      <dgm:t>
        <a:bodyPr/>
        <a:lstStyle/>
        <a:p>
          <a:r>
            <a:rPr lang="en-US"/>
            <a:t>Day Custodial Supervisors</a:t>
          </a:r>
        </a:p>
      </dgm:t>
    </dgm:pt>
    <dgm:pt modelId="{4C1FCFFB-43EC-4842-A19F-FCC50900C1E7}" type="parTrans" cxnId="{9426021C-7E4F-4AA4-A672-423A52B1F67F}">
      <dgm:prSet/>
      <dgm:spPr/>
      <dgm:t>
        <a:bodyPr/>
        <a:lstStyle/>
        <a:p>
          <a:endParaRPr lang="en-US"/>
        </a:p>
      </dgm:t>
    </dgm:pt>
    <dgm:pt modelId="{A08A8414-F31D-49E2-9843-085A8E2E65CE}" type="sibTrans" cxnId="{9426021C-7E4F-4AA4-A672-423A52B1F67F}">
      <dgm:prSet/>
      <dgm:spPr/>
      <dgm:t>
        <a:bodyPr/>
        <a:lstStyle/>
        <a:p>
          <a:endParaRPr lang="en-US"/>
        </a:p>
      </dgm:t>
    </dgm:pt>
    <dgm:pt modelId="{D355E3CC-5A4D-4583-A9E4-FD75384B7DFE}">
      <dgm:prSet/>
      <dgm:spPr/>
      <dgm:t>
        <a:bodyPr/>
        <a:lstStyle/>
        <a:p>
          <a:r>
            <a:rPr lang="en-US"/>
            <a:t>Building Maintenance Technicians </a:t>
          </a:r>
        </a:p>
        <a:p>
          <a:r>
            <a:rPr lang="en-US"/>
            <a:t>(5 positions)</a:t>
          </a:r>
        </a:p>
      </dgm:t>
    </dgm:pt>
    <dgm:pt modelId="{0D1890AD-75FF-44D4-97DF-A7E044325DF0}" type="parTrans" cxnId="{01F4ED30-7232-4577-BDC2-A50C22368AE9}">
      <dgm:prSet/>
      <dgm:spPr/>
      <dgm:t>
        <a:bodyPr/>
        <a:lstStyle/>
        <a:p>
          <a:endParaRPr lang="en-US"/>
        </a:p>
      </dgm:t>
    </dgm:pt>
    <dgm:pt modelId="{4EE05928-F399-42C8-A898-113FF2C30112}" type="sibTrans" cxnId="{01F4ED30-7232-4577-BDC2-A50C22368AE9}">
      <dgm:prSet/>
      <dgm:spPr/>
      <dgm:t>
        <a:bodyPr/>
        <a:lstStyle/>
        <a:p>
          <a:endParaRPr lang="en-US"/>
        </a:p>
      </dgm:t>
    </dgm:pt>
    <dgm:pt modelId="{B62964AE-ED7C-4F09-B4C1-D033D2896A2F}">
      <dgm:prSet/>
      <dgm:spPr/>
      <dgm:t>
        <a:bodyPr/>
        <a:lstStyle/>
        <a:p>
          <a:r>
            <a:rPr lang="en-US" dirty="0"/>
            <a:t>Day Custodians</a:t>
          </a:r>
        </a:p>
        <a:p>
          <a:r>
            <a:rPr lang="en-US" dirty="0"/>
            <a:t>(4 positions)</a:t>
          </a:r>
        </a:p>
      </dgm:t>
    </dgm:pt>
    <dgm:pt modelId="{71CB4F9E-50FB-4AF9-8DB3-036630C32829}" type="parTrans" cxnId="{8078EDEB-9F71-4D2D-B16B-21C26BA34CF5}">
      <dgm:prSet/>
      <dgm:spPr/>
      <dgm:t>
        <a:bodyPr/>
        <a:lstStyle/>
        <a:p>
          <a:endParaRPr lang="en-US"/>
        </a:p>
      </dgm:t>
    </dgm:pt>
    <dgm:pt modelId="{1C3C5F1A-4F3E-492F-87B4-90B331B753BF}" type="sibTrans" cxnId="{8078EDEB-9F71-4D2D-B16B-21C26BA34CF5}">
      <dgm:prSet/>
      <dgm:spPr/>
      <dgm:t>
        <a:bodyPr/>
        <a:lstStyle/>
        <a:p>
          <a:endParaRPr lang="en-US"/>
        </a:p>
      </dgm:t>
    </dgm:pt>
    <dgm:pt modelId="{2042FA89-38FA-489F-9FD0-122CAFF5620F}">
      <dgm:prSet/>
      <dgm:spPr/>
      <dgm:t>
        <a:bodyPr/>
        <a:lstStyle/>
        <a:p>
          <a:r>
            <a:rPr lang="en-US"/>
            <a:t>Courier</a:t>
          </a:r>
        </a:p>
      </dgm:t>
    </dgm:pt>
    <dgm:pt modelId="{7CE0C1B0-343A-4090-B881-E9AA0008E2B2}" type="parTrans" cxnId="{0F15EA75-0856-434A-A8A4-F68B89EAB530}">
      <dgm:prSet/>
      <dgm:spPr/>
      <dgm:t>
        <a:bodyPr/>
        <a:lstStyle/>
        <a:p>
          <a:endParaRPr lang="en-US"/>
        </a:p>
      </dgm:t>
    </dgm:pt>
    <dgm:pt modelId="{7176B161-4D3A-448B-AA76-A2785AD5D534}" type="sibTrans" cxnId="{0F15EA75-0856-434A-A8A4-F68B89EAB530}">
      <dgm:prSet/>
      <dgm:spPr/>
      <dgm:t>
        <a:bodyPr/>
        <a:lstStyle/>
        <a:p>
          <a:endParaRPr lang="en-US"/>
        </a:p>
      </dgm:t>
    </dgm:pt>
    <dgm:pt modelId="{FBB28CAC-88CA-4CB6-BCB3-5263F44370B9}">
      <dgm:prSet/>
      <dgm:spPr/>
      <dgm:t>
        <a:bodyPr/>
        <a:lstStyle/>
        <a:p>
          <a:r>
            <a:rPr lang="en-US"/>
            <a:t>Car Shop Supervisor</a:t>
          </a:r>
        </a:p>
      </dgm:t>
    </dgm:pt>
    <dgm:pt modelId="{D565F2E4-B0F3-4D0A-B85E-5EE176A85D15}" type="parTrans" cxnId="{6DC84863-321E-4303-9F2D-9A3C6F6495D8}">
      <dgm:prSet/>
      <dgm:spPr/>
      <dgm:t>
        <a:bodyPr/>
        <a:lstStyle/>
        <a:p>
          <a:endParaRPr lang="en-US"/>
        </a:p>
      </dgm:t>
    </dgm:pt>
    <dgm:pt modelId="{1457C845-DD54-475B-87E8-C08A6F372780}" type="sibTrans" cxnId="{6DC84863-321E-4303-9F2D-9A3C6F6495D8}">
      <dgm:prSet/>
      <dgm:spPr/>
      <dgm:t>
        <a:bodyPr/>
        <a:lstStyle/>
        <a:p>
          <a:endParaRPr lang="en-US"/>
        </a:p>
      </dgm:t>
    </dgm:pt>
    <dgm:pt modelId="{2108AE29-7ACC-42E0-B6D3-46ADCB9C7423}">
      <dgm:prSet/>
      <dgm:spPr/>
      <dgm:t>
        <a:bodyPr/>
        <a:lstStyle/>
        <a:p>
          <a:r>
            <a:rPr lang="en-US"/>
            <a:t>Truck Shop Supervisor</a:t>
          </a:r>
        </a:p>
      </dgm:t>
    </dgm:pt>
    <dgm:pt modelId="{30411E98-5F0E-4339-88FD-66D6449F8BDE}" type="parTrans" cxnId="{83EA127D-6C52-4E36-850D-05D031A143CF}">
      <dgm:prSet/>
      <dgm:spPr/>
      <dgm:t>
        <a:bodyPr/>
        <a:lstStyle/>
        <a:p>
          <a:endParaRPr lang="en-US"/>
        </a:p>
      </dgm:t>
    </dgm:pt>
    <dgm:pt modelId="{F9A4D798-DEB7-4B81-8D77-5ED7BD4395DA}" type="sibTrans" cxnId="{83EA127D-6C52-4E36-850D-05D031A143CF}">
      <dgm:prSet/>
      <dgm:spPr/>
      <dgm:t>
        <a:bodyPr/>
        <a:lstStyle/>
        <a:p>
          <a:endParaRPr lang="en-US"/>
        </a:p>
      </dgm:t>
    </dgm:pt>
    <dgm:pt modelId="{7E6804E0-A3F3-4CAF-BC95-703EC2155CED}">
      <dgm:prSet/>
      <dgm:spPr/>
      <dgm:t>
        <a:bodyPr/>
        <a:lstStyle/>
        <a:p>
          <a:r>
            <a:rPr lang="en-US"/>
            <a:t>Fleet Maintenance Technician</a:t>
          </a:r>
        </a:p>
        <a:p>
          <a:r>
            <a:rPr lang="en-US"/>
            <a:t>(3 positions)</a:t>
          </a:r>
        </a:p>
      </dgm:t>
    </dgm:pt>
    <dgm:pt modelId="{2094EE47-8DF4-4E53-A5DE-258CDDBCAC15}" type="parTrans" cxnId="{83470ED6-DD8F-4D55-9E27-198615438C51}">
      <dgm:prSet/>
      <dgm:spPr/>
      <dgm:t>
        <a:bodyPr/>
        <a:lstStyle/>
        <a:p>
          <a:endParaRPr lang="en-US"/>
        </a:p>
      </dgm:t>
    </dgm:pt>
    <dgm:pt modelId="{5400F13F-84BB-4E3D-906F-935ADDBB7C49}" type="sibTrans" cxnId="{83470ED6-DD8F-4D55-9E27-198615438C51}">
      <dgm:prSet/>
      <dgm:spPr/>
      <dgm:t>
        <a:bodyPr/>
        <a:lstStyle/>
        <a:p>
          <a:endParaRPr lang="en-US"/>
        </a:p>
      </dgm:t>
    </dgm:pt>
    <dgm:pt modelId="{B37D6C07-BA0C-4F41-9AC9-DC73BAA34A01}">
      <dgm:prSet/>
      <dgm:spPr/>
      <dgm:t>
        <a:bodyPr/>
        <a:lstStyle/>
        <a:p>
          <a:r>
            <a:rPr lang="en-US"/>
            <a:t>Fleet Maintenance Technician</a:t>
          </a:r>
        </a:p>
        <a:p>
          <a:r>
            <a:rPr lang="en-US"/>
            <a:t>(3 positions)</a:t>
          </a:r>
        </a:p>
      </dgm:t>
    </dgm:pt>
    <dgm:pt modelId="{0425644A-CF5E-44A2-91BF-08A018DE99E9}" type="parTrans" cxnId="{609FC23A-5C5C-4EF5-A713-FDF6F8A07AD1}">
      <dgm:prSet/>
      <dgm:spPr/>
      <dgm:t>
        <a:bodyPr/>
        <a:lstStyle/>
        <a:p>
          <a:endParaRPr lang="en-US"/>
        </a:p>
      </dgm:t>
    </dgm:pt>
    <dgm:pt modelId="{534376F1-D3C7-4649-A037-ACF2D52F3790}" type="sibTrans" cxnId="{609FC23A-5C5C-4EF5-A713-FDF6F8A07AD1}">
      <dgm:prSet/>
      <dgm:spPr/>
      <dgm:t>
        <a:bodyPr/>
        <a:lstStyle/>
        <a:p>
          <a:endParaRPr lang="en-US"/>
        </a:p>
      </dgm:t>
    </dgm:pt>
    <dgm:pt modelId="{93865240-72D4-43D5-A2AA-4EFB8283636E}">
      <dgm:prSet/>
      <dgm:spPr/>
      <dgm:t>
        <a:bodyPr/>
        <a:lstStyle/>
        <a:p>
          <a:r>
            <a:rPr lang="en-US"/>
            <a:t>Advisor &amp; Parts Technician</a:t>
          </a:r>
        </a:p>
      </dgm:t>
    </dgm:pt>
    <dgm:pt modelId="{D8F87508-FE97-49E5-BDB7-4BB760C74F13}" type="parTrans" cxnId="{3B01C05F-D5A8-441C-B2AE-20B1A2A36C8F}">
      <dgm:prSet/>
      <dgm:spPr/>
      <dgm:t>
        <a:bodyPr/>
        <a:lstStyle/>
        <a:p>
          <a:endParaRPr lang="en-US"/>
        </a:p>
      </dgm:t>
    </dgm:pt>
    <dgm:pt modelId="{0F2F7EDB-7F55-4398-94D3-2B8DD3A0F5CB}" type="sibTrans" cxnId="{3B01C05F-D5A8-441C-B2AE-20B1A2A36C8F}">
      <dgm:prSet/>
      <dgm:spPr/>
      <dgm:t>
        <a:bodyPr/>
        <a:lstStyle/>
        <a:p>
          <a:endParaRPr lang="en-US"/>
        </a:p>
      </dgm:t>
    </dgm:pt>
    <dgm:pt modelId="{4FC8C5FF-49DA-48D4-8CF6-A06979D6EAF6}">
      <dgm:prSet/>
      <dgm:spPr/>
      <dgm:t>
        <a:bodyPr/>
        <a:lstStyle/>
        <a:p>
          <a:r>
            <a:rPr lang="en-US" dirty="0"/>
            <a:t>Night Custodial Supervisor</a:t>
          </a:r>
        </a:p>
      </dgm:t>
    </dgm:pt>
    <dgm:pt modelId="{A7C9D8D1-F15E-4977-993B-7B9CFF290D70}" type="parTrans" cxnId="{2C904DDC-35E5-4DA9-80A2-C792EC4737CC}">
      <dgm:prSet/>
      <dgm:spPr/>
      <dgm:t>
        <a:bodyPr/>
        <a:lstStyle/>
        <a:p>
          <a:endParaRPr lang="en-US"/>
        </a:p>
      </dgm:t>
    </dgm:pt>
    <dgm:pt modelId="{4A4272DE-DB19-4708-9EFF-0666BB2BCE13}" type="sibTrans" cxnId="{2C904DDC-35E5-4DA9-80A2-C792EC4737CC}">
      <dgm:prSet/>
      <dgm:spPr/>
      <dgm:t>
        <a:bodyPr/>
        <a:lstStyle/>
        <a:p>
          <a:endParaRPr lang="en-US"/>
        </a:p>
      </dgm:t>
    </dgm:pt>
    <dgm:pt modelId="{51B4C296-3E89-4FD8-9A0E-7794BC84BD1D}">
      <dgm:prSet phldrT="[Text]" phldr="0"/>
      <dgm:spPr/>
      <dgm:t>
        <a:bodyPr/>
        <a:lstStyle/>
        <a:p>
          <a:r>
            <a:rPr lang="en-US" dirty="0"/>
            <a:t>Night Custodian</a:t>
          </a:r>
        </a:p>
      </dgm:t>
    </dgm:pt>
    <dgm:pt modelId="{0D208FEF-CF5F-4697-B54F-83949C8C9A69}" type="parTrans" cxnId="{F639FFF8-23B0-436D-9556-39A56048A3E4}">
      <dgm:prSet/>
      <dgm:spPr/>
      <dgm:t>
        <a:bodyPr/>
        <a:lstStyle/>
        <a:p>
          <a:endParaRPr lang="en-US"/>
        </a:p>
      </dgm:t>
    </dgm:pt>
    <dgm:pt modelId="{9EF6DCFF-4DCE-481E-9BBF-153A70D7F0AE}" type="sibTrans" cxnId="{F639FFF8-23B0-436D-9556-39A56048A3E4}">
      <dgm:prSet/>
      <dgm:spPr/>
      <dgm:t>
        <a:bodyPr/>
        <a:lstStyle/>
        <a:p>
          <a:endParaRPr lang="en-US"/>
        </a:p>
      </dgm:t>
    </dgm:pt>
    <dgm:pt modelId="{3194EDE5-F8E8-4969-921C-E4C87E2BCA64}">
      <dgm:prSet phldrT="[Text]" phldr="0"/>
      <dgm:spPr/>
      <dgm:t>
        <a:bodyPr/>
        <a:lstStyle/>
        <a:p>
          <a:r>
            <a:rPr lang="en-US" dirty="0"/>
            <a:t>Night Custodians </a:t>
          </a:r>
        </a:p>
        <a:p>
          <a:r>
            <a:rPr lang="en-US" dirty="0"/>
            <a:t>(12 part time)</a:t>
          </a:r>
        </a:p>
      </dgm:t>
    </dgm:pt>
    <dgm:pt modelId="{48AACCB2-4458-4234-9B7D-84429A8E90A1}" type="parTrans" cxnId="{67AB9080-2D1D-4AC0-81A1-7C1E33625448}">
      <dgm:prSet/>
      <dgm:spPr/>
      <dgm:t>
        <a:bodyPr/>
        <a:lstStyle/>
        <a:p>
          <a:endParaRPr lang="en-US"/>
        </a:p>
      </dgm:t>
    </dgm:pt>
    <dgm:pt modelId="{0D6B54BA-EAD6-452A-B6CB-393F260E04AC}" type="sibTrans" cxnId="{67AB9080-2D1D-4AC0-81A1-7C1E33625448}">
      <dgm:prSet/>
      <dgm:spPr/>
      <dgm:t>
        <a:bodyPr/>
        <a:lstStyle/>
        <a:p>
          <a:endParaRPr lang="en-US"/>
        </a:p>
      </dgm:t>
    </dgm:pt>
    <dgm:pt modelId="{E714BCC1-C737-455E-9D7D-051FC66203B2}" type="pres">
      <dgm:prSet presAssocID="{A99A4129-5394-4494-8C45-F8A36DCB4BD2}" presName="hierChild1" presStyleCnt="0">
        <dgm:presLayoutVars>
          <dgm:orgChart val="1"/>
          <dgm:chPref val="1"/>
          <dgm:dir/>
          <dgm:animOne val="branch"/>
          <dgm:animLvl val="lvl"/>
          <dgm:resizeHandles/>
        </dgm:presLayoutVars>
      </dgm:prSet>
      <dgm:spPr/>
    </dgm:pt>
    <dgm:pt modelId="{1D2FCED1-3A65-4C78-9374-DB1A9C4C1047}" type="pres">
      <dgm:prSet presAssocID="{4D840A14-000E-4820-AC6B-5082CFC57463}" presName="hierRoot1" presStyleCnt="0">
        <dgm:presLayoutVars>
          <dgm:hierBranch val="init"/>
        </dgm:presLayoutVars>
      </dgm:prSet>
      <dgm:spPr/>
    </dgm:pt>
    <dgm:pt modelId="{E2D3A411-466E-47A2-9E5B-453999A8F9BB}" type="pres">
      <dgm:prSet presAssocID="{4D840A14-000E-4820-AC6B-5082CFC57463}" presName="rootComposite1" presStyleCnt="0"/>
      <dgm:spPr/>
    </dgm:pt>
    <dgm:pt modelId="{6F9E9291-CB3E-4D4D-8F23-A55F3B58B38A}" type="pres">
      <dgm:prSet presAssocID="{4D840A14-000E-4820-AC6B-5082CFC57463}" presName="rootText1" presStyleLbl="node0" presStyleIdx="0" presStyleCnt="1">
        <dgm:presLayoutVars>
          <dgm:chPref val="3"/>
        </dgm:presLayoutVars>
      </dgm:prSet>
      <dgm:spPr/>
    </dgm:pt>
    <dgm:pt modelId="{0951C7FF-7E70-4666-82B9-3335DE18EFC2}" type="pres">
      <dgm:prSet presAssocID="{4D840A14-000E-4820-AC6B-5082CFC57463}" presName="rootConnector1" presStyleLbl="node1" presStyleIdx="0" presStyleCnt="0"/>
      <dgm:spPr/>
    </dgm:pt>
    <dgm:pt modelId="{4D4C8A36-EEF1-43F9-BC6F-D98AE275C04F}" type="pres">
      <dgm:prSet presAssocID="{4D840A14-000E-4820-AC6B-5082CFC57463}" presName="hierChild2" presStyleCnt="0"/>
      <dgm:spPr/>
    </dgm:pt>
    <dgm:pt modelId="{0ECFDE15-4F6F-403E-985C-84B0E3E9B5DE}" type="pres">
      <dgm:prSet presAssocID="{BA9D95C6-D91E-476C-B238-267B4634788D}" presName="Name37" presStyleLbl="parChTrans1D2" presStyleIdx="0" presStyleCnt="4"/>
      <dgm:spPr/>
    </dgm:pt>
    <dgm:pt modelId="{0DCCA904-43B3-4088-A538-CF0F1C5CFE00}" type="pres">
      <dgm:prSet presAssocID="{72C79C2B-F2BA-4E71-AB1C-B81BABFA59A8}" presName="hierRoot2" presStyleCnt="0">
        <dgm:presLayoutVars>
          <dgm:hierBranch val="init"/>
        </dgm:presLayoutVars>
      </dgm:prSet>
      <dgm:spPr/>
    </dgm:pt>
    <dgm:pt modelId="{2D013A85-4B85-4434-A14B-84EAA00C32EC}" type="pres">
      <dgm:prSet presAssocID="{72C79C2B-F2BA-4E71-AB1C-B81BABFA59A8}" presName="rootComposite" presStyleCnt="0"/>
      <dgm:spPr/>
    </dgm:pt>
    <dgm:pt modelId="{DDA88FD9-122E-4530-8310-0F67D139DEDA}" type="pres">
      <dgm:prSet presAssocID="{72C79C2B-F2BA-4E71-AB1C-B81BABFA59A8}" presName="rootText" presStyleLbl="node2" presStyleIdx="0" presStyleCnt="4">
        <dgm:presLayoutVars>
          <dgm:chPref val="3"/>
        </dgm:presLayoutVars>
      </dgm:prSet>
      <dgm:spPr/>
    </dgm:pt>
    <dgm:pt modelId="{65EA02ED-516F-4EEA-897D-9FEF96FD7A2F}" type="pres">
      <dgm:prSet presAssocID="{72C79C2B-F2BA-4E71-AB1C-B81BABFA59A8}" presName="rootConnector" presStyleLbl="node2" presStyleIdx="0" presStyleCnt="4"/>
      <dgm:spPr/>
    </dgm:pt>
    <dgm:pt modelId="{BA52D688-65E3-4CA0-980E-235AAB38DCD5}" type="pres">
      <dgm:prSet presAssocID="{72C79C2B-F2BA-4E71-AB1C-B81BABFA59A8}" presName="hierChild4" presStyleCnt="0"/>
      <dgm:spPr/>
    </dgm:pt>
    <dgm:pt modelId="{6C102054-199F-4237-822D-7AAE9C1AB652}" type="pres">
      <dgm:prSet presAssocID="{72C79C2B-F2BA-4E71-AB1C-B81BABFA59A8}" presName="hierChild5" presStyleCnt="0"/>
      <dgm:spPr/>
    </dgm:pt>
    <dgm:pt modelId="{2BB44725-B728-4F90-A13D-2DA2D6C5CF41}" type="pres">
      <dgm:prSet presAssocID="{0D01A3C5-F724-43D2-BEF2-79A3A97DE7FE}" presName="Name37" presStyleLbl="parChTrans1D2" presStyleIdx="1" presStyleCnt="4"/>
      <dgm:spPr/>
    </dgm:pt>
    <dgm:pt modelId="{D845ED69-8360-47BE-94B9-E4FE60F929C6}" type="pres">
      <dgm:prSet presAssocID="{F0026ED6-D0F2-4C18-A672-42764EF71E51}" presName="hierRoot2" presStyleCnt="0">
        <dgm:presLayoutVars>
          <dgm:hierBranch val="init"/>
        </dgm:presLayoutVars>
      </dgm:prSet>
      <dgm:spPr/>
    </dgm:pt>
    <dgm:pt modelId="{4559603A-B9B3-471B-A345-B6D519CF638E}" type="pres">
      <dgm:prSet presAssocID="{F0026ED6-D0F2-4C18-A672-42764EF71E51}" presName="rootComposite" presStyleCnt="0"/>
      <dgm:spPr/>
    </dgm:pt>
    <dgm:pt modelId="{16F9DA9A-FFB9-4B76-9161-91CA02743F4B}" type="pres">
      <dgm:prSet presAssocID="{F0026ED6-D0F2-4C18-A672-42764EF71E51}" presName="rootText" presStyleLbl="node2" presStyleIdx="1" presStyleCnt="4">
        <dgm:presLayoutVars>
          <dgm:chPref val="3"/>
        </dgm:presLayoutVars>
      </dgm:prSet>
      <dgm:spPr>
        <a:xfrm>
          <a:off x="2230901" y="1944059"/>
          <a:ext cx="1368062" cy="684031"/>
        </a:xfrm>
        <a:prstGeom prst="rect">
          <a:avLst/>
        </a:prstGeom>
      </dgm:spPr>
    </dgm:pt>
    <dgm:pt modelId="{1521D9E7-3DB4-47E8-96AD-E93F026ADCC9}" type="pres">
      <dgm:prSet presAssocID="{F0026ED6-D0F2-4C18-A672-42764EF71E51}" presName="rootConnector" presStyleLbl="node2" presStyleIdx="1" presStyleCnt="4"/>
      <dgm:spPr/>
    </dgm:pt>
    <dgm:pt modelId="{A6088582-10C9-4888-85D6-B190282C3023}" type="pres">
      <dgm:prSet presAssocID="{F0026ED6-D0F2-4C18-A672-42764EF71E51}" presName="hierChild4" presStyleCnt="0"/>
      <dgm:spPr/>
    </dgm:pt>
    <dgm:pt modelId="{F0D4945D-9356-424E-B698-73247E34277A}" type="pres">
      <dgm:prSet presAssocID="{A41B5931-AD10-4BA9-94A8-1DBE9E976DCD}" presName="Name37" presStyleLbl="parChTrans1D3" presStyleIdx="0" presStyleCnt="6"/>
      <dgm:spPr/>
    </dgm:pt>
    <dgm:pt modelId="{165F559A-31EB-41C8-AD53-2E9F5F54667D}" type="pres">
      <dgm:prSet presAssocID="{4741A92F-46F8-4024-BA00-43EF88562FE5}" presName="hierRoot2" presStyleCnt="0">
        <dgm:presLayoutVars>
          <dgm:hierBranch val="init"/>
        </dgm:presLayoutVars>
      </dgm:prSet>
      <dgm:spPr/>
    </dgm:pt>
    <dgm:pt modelId="{55FF8ECD-9B69-4215-B1C5-BC361FEB4DB8}" type="pres">
      <dgm:prSet presAssocID="{4741A92F-46F8-4024-BA00-43EF88562FE5}" presName="rootComposite" presStyleCnt="0"/>
      <dgm:spPr/>
    </dgm:pt>
    <dgm:pt modelId="{1783C7BF-43AE-4329-A7E9-0E4BB2F86798}" type="pres">
      <dgm:prSet presAssocID="{4741A92F-46F8-4024-BA00-43EF88562FE5}" presName="rootText" presStyleLbl="node3" presStyleIdx="0" presStyleCnt="6">
        <dgm:presLayoutVars>
          <dgm:chPref val="3"/>
        </dgm:presLayoutVars>
      </dgm:prSet>
      <dgm:spPr/>
    </dgm:pt>
    <dgm:pt modelId="{71AB3FD0-C2EE-443F-82D2-07E3116C7E21}" type="pres">
      <dgm:prSet presAssocID="{4741A92F-46F8-4024-BA00-43EF88562FE5}" presName="rootConnector" presStyleLbl="node3" presStyleIdx="0" presStyleCnt="6"/>
      <dgm:spPr/>
    </dgm:pt>
    <dgm:pt modelId="{6D3EF271-C943-47DA-BABC-E9ED050856F5}" type="pres">
      <dgm:prSet presAssocID="{4741A92F-46F8-4024-BA00-43EF88562FE5}" presName="hierChild4" presStyleCnt="0"/>
      <dgm:spPr/>
    </dgm:pt>
    <dgm:pt modelId="{C0BA937A-BE91-45BB-891D-FD4BA359B3CD}" type="pres">
      <dgm:prSet presAssocID="{8FA9A684-0205-46E4-B64D-D17A25F99ADF}" presName="Name37" presStyleLbl="parChTrans1D4" presStyleIdx="0" presStyleCnt="17"/>
      <dgm:spPr/>
    </dgm:pt>
    <dgm:pt modelId="{C800BFB1-26BA-43A0-8E7C-A587650BBEE7}" type="pres">
      <dgm:prSet presAssocID="{C73B7CAB-E606-41F3-BB29-D1C2EF56DA41}" presName="hierRoot2" presStyleCnt="0">
        <dgm:presLayoutVars>
          <dgm:hierBranch val="init"/>
        </dgm:presLayoutVars>
      </dgm:prSet>
      <dgm:spPr/>
    </dgm:pt>
    <dgm:pt modelId="{752C6B9E-8FF1-476C-9700-1CA320BCBF95}" type="pres">
      <dgm:prSet presAssocID="{C73B7CAB-E606-41F3-BB29-D1C2EF56DA41}" presName="rootComposite" presStyleCnt="0"/>
      <dgm:spPr/>
    </dgm:pt>
    <dgm:pt modelId="{17AB8B77-3775-4658-B5F0-5B5AD93781E7}" type="pres">
      <dgm:prSet presAssocID="{C73B7CAB-E606-41F3-BB29-D1C2EF56DA41}" presName="rootText" presStyleLbl="node4" presStyleIdx="0" presStyleCnt="17">
        <dgm:presLayoutVars>
          <dgm:chPref val="3"/>
        </dgm:presLayoutVars>
      </dgm:prSet>
      <dgm:spPr/>
    </dgm:pt>
    <dgm:pt modelId="{98535214-6F91-432F-A8EC-717A03A1EB77}" type="pres">
      <dgm:prSet presAssocID="{C73B7CAB-E606-41F3-BB29-D1C2EF56DA41}" presName="rootConnector" presStyleLbl="node4" presStyleIdx="0" presStyleCnt="17"/>
      <dgm:spPr/>
    </dgm:pt>
    <dgm:pt modelId="{535468A2-94E0-4300-9090-B422AC3AF74A}" type="pres">
      <dgm:prSet presAssocID="{C73B7CAB-E606-41F3-BB29-D1C2EF56DA41}" presName="hierChild4" presStyleCnt="0"/>
      <dgm:spPr/>
    </dgm:pt>
    <dgm:pt modelId="{B86AF69D-4CB7-4491-B89E-315A86E735CB}" type="pres">
      <dgm:prSet presAssocID="{0D1890AD-75FF-44D4-97DF-A7E044325DF0}" presName="Name37" presStyleLbl="parChTrans1D4" presStyleIdx="1" presStyleCnt="17"/>
      <dgm:spPr/>
    </dgm:pt>
    <dgm:pt modelId="{CA494864-73D3-4866-944E-C95617875CE5}" type="pres">
      <dgm:prSet presAssocID="{D355E3CC-5A4D-4583-A9E4-FD75384B7DFE}" presName="hierRoot2" presStyleCnt="0">
        <dgm:presLayoutVars>
          <dgm:hierBranch val="init"/>
        </dgm:presLayoutVars>
      </dgm:prSet>
      <dgm:spPr/>
    </dgm:pt>
    <dgm:pt modelId="{479916B2-3AD9-4CCE-9AF2-C6C3D4099333}" type="pres">
      <dgm:prSet presAssocID="{D355E3CC-5A4D-4583-A9E4-FD75384B7DFE}" presName="rootComposite" presStyleCnt="0"/>
      <dgm:spPr/>
    </dgm:pt>
    <dgm:pt modelId="{E04D0B71-2F19-489A-B24E-631831C6D36B}" type="pres">
      <dgm:prSet presAssocID="{D355E3CC-5A4D-4583-A9E4-FD75384B7DFE}" presName="rootText" presStyleLbl="node4" presStyleIdx="1" presStyleCnt="17">
        <dgm:presLayoutVars>
          <dgm:chPref val="3"/>
        </dgm:presLayoutVars>
      </dgm:prSet>
      <dgm:spPr/>
    </dgm:pt>
    <dgm:pt modelId="{97390B86-E965-4FBA-8B9F-1D409C26E36B}" type="pres">
      <dgm:prSet presAssocID="{D355E3CC-5A4D-4583-A9E4-FD75384B7DFE}" presName="rootConnector" presStyleLbl="node4" presStyleIdx="1" presStyleCnt="17"/>
      <dgm:spPr/>
    </dgm:pt>
    <dgm:pt modelId="{FF31509B-54DE-48FE-BA2D-FD9EFDFCEEF8}" type="pres">
      <dgm:prSet presAssocID="{D355E3CC-5A4D-4583-A9E4-FD75384B7DFE}" presName="hierChild4" presStyleCnt="0"/>
      <dgm:spPr/>
    </dgm:pt>
    <dgm:pt modelId="{260A27BC-F382-4F5D-B4D9-B208A7A4095C}" type="pres">
      <dgm:prSet presAssocID="{7CE0C1B0-343A-4090-B881-E9AA0008E2B2}" presName="Name37" presStyleLbl="parChTrans1D4" presStyleIdx="2" presStyleCnt="17"/>
      <dgm:spPr/>
    </dgm:pt>
    <dgm:pt modelId="{6631DBD4-6023-4788-A8BE-578DB528F5EA}" type="pres">
      <dgm:prSet presAssocID="{2042FA89-38FA-489F-9FD0-122CAFF5620F}" presName="hierRoot2" presStyleCnt="0">
        <dgm:presLayoutVars>
          <dgm:hierBranch val="init"/>
        </dgm:presLayoutVars>
      </dgm:prSet>
      <dgm:spPr/>
    </dgm:pt>
    <dgm:pt modelId="{1DE4A676-5D20-41E7-980D-93E56A7B62C0}" type="pres">
      <dgm:prSet presAssocID="{2042FA89-38FA-489F-9FD0-122CAFF5620F}" presName="rootComposite" presStyleCnt="0"/>
      <dgm:spPr/>
    </dgm:pt>
    <dgm:pt modelId="{D1DB2576-9479-4B04-BD41-7BBC338DDBC5}" type="pres">
      <dgm:prSet presAssocID="{2042FA89-38FA-489F-9FD0-122CAFF5620F}" presName="rootText" presStyleLbl="node4" presStyleIdx="2" presStyleCnt="17">
        <dgm:presLayoutVars>
          <dgm:chPref val="3"/>
        </dgm:presLayoutVars>
      </dgm:prSet>
      <dgm:spPr/>
    </dgm:pt>
    <dgm:pt modelId="{0A2518BC-57EA-4C56-81BD-A7E719930755}" type="pres">
      <dgm:prSet presAssocID="{2042FA89-38FA-489F-9FD0-122CAFF5620F}" presName="rootConnector" presStyleLbl="node4" presStyleIdx="2" presStyleCnt="17"/>
      <dgm:spPr/>
    </dgm:pt>
    <dgm:pt modelId="{8FA01F8C-67C4-4D6C-BFF4-25CA282185F3}" type="pres">
      <dgm:prSet presAssocID="{2042FA89-38FA-489F-9FD0-122CAFF5620F}" presName="hierChild4" presStyleCnt="0"/>
      <dgm:spPr/>
    </dgm:pt>
    <dgm:pt modelId="{963E14FF-6173-416E-80BD-1D2C93253BEF}" type="pres">
      <dgm:prSet presAssocID="{2042FA89-38FA-489F-9FD0-122CAFF5620F}" presName="hierChild5" presStyleCnt="0"/>
      <dgm:spPr/>
    </dgm:pt>
    <dgm:pt modelId="{00EF46CB-6D46-49A3-BD89-8C9626A1E39F}" type="pres">
      <dgm:prSet presAssocID="{D355E3CC-5A4D-4583-A9E4-FD75384B7DFE}" presName="hierChild5" presStyleCnt="0"/>
      <dgm:spPr/>
    </dgm:pt>
    <dgm:pt modelId="{62110BCE-1AD2-401C-8FEC-6E4DCBCE55D6}" type="pres">
      <dgm:prSet presAssocID="{C73B7CAB-E606-41F3-BB29-D1C2EF56DA41}" presName="hierChild5" presStyleCnt="0"/>
      <dgm:spPr/>
    </dgm:pt>
    <dgm:pt modelId="{078BB31C-AC69-4211-938F-DCBF0B755685}" type="pres">
      <dgm:prSet presAssocID="{4C1FCFFB-43EC-4842-A19F-FCC50900C1E7}" presName="Name37" presStyleLbl="parChTrans1D4" presStyleIdx="3" presStyleCnt="17"/>
      <dgm:spPr/>
    </dgm:pt>
    <dgm:pt modelId="{EFFB9364-5857-4DE0-A1B2-FDD1A509DA11}" type="pres">
      <dgm:prSet presAssocID="{40621D77-11EF-4622-B769-B19FE5EF02D1}" presName="hierRoot2" presStyleCnt="0">
        <dgm:presLayoutVars>
          <dgm:hierBranch val="init"/>
        </dgm:presLayoutVars>
      </dgm:prSet>
      <dgm:spPr/>
    </dgm:pt>
    <dgm:pt modelId="{4A95EDE5-4D56-4F49-9A8F-9817C08F6A1C}" type="pres">
      <dgm:prSet presAssocID="{40621D77-11EF-4622-B769-B19FE5EF02D1}" presName="rootComposite" presStyleCnt="0"/>
      <dgm:spPr/>
    </dgm:pt>
    <dgm:pt modelId="{9C4CBEAB-F89A-4513-925E-9D7CADCA768A}" type="pres">
      <dgm:prSet presAssocID="{40621D77-11EF-4622-B769-B19FE5EF02D1}" presName="rootText" presStyleLbl="node4" presStyleIdx="3" presStyleCnt="17">
        <dgm:presLayoutVars>
          <dgm:chPref val="3"/>
        </dgm:presLayoutVars>
      </dgm:prSet>
      <dgm:spPr/>
    </dgm:pt>
    <dgm:pt modelId="{59A5CD6E-356B-4240-BAFA-5738B605C620}" type="pres">
      <dgm:prSet presAssocID="{40621D77-11EF-4622-B769-B19FE5EF02D1}" presName="rootConnector" presStyleLbl="node4" presStyleIdx="3" presStyleCnt="17"/>
      <dgm:spPr/>
    </dgm:pt>
    <dgm:pt modelId="{1FF950A7-626A-4ED5-920A-5FA419B33D91}" type="pres">
      <dgm:prSet presAssocID="{40621D77-11EF-4622-B769-B19FE5EF02D1}" presName="hierChild4" presStyleCnt="0"/>
      <dgm:spPr/>
    </dgm:pt>
    <dgm:pt modelId="{EAF1FC0D-B010-40C4-92AE-F4C1D1553E0F}" type="pres">
      <dgm:prSet presAssocID="{71CB4F9E-50FB-4AF9-8DB3-036630C32829}" presName="Name37" presStyleLbl="parChTrans1D4" presStyleIdx="4" presStyleCnt="17"/>
      <dgm:spPr/>
    </dgm:pt>
    <dgm:pt modelId="{4A41CCBB-5FBB-4DAD-9F53-6C5E75C37498}" type="pres">
      <dgm:prSet presAssocID="{B62964AE-ED7C-4F09-B4C1-D033D2896A2F}" presName="hierRoot2" presStyleCnt="0">
        <dgm:presLayoutVars>
          <dgm:hierBranch val="init"/>
        </dgm:presLayoutVars>
      </dgm:prSet>
      <dgm:spPr/>
    </dgm:pt>
    <dgm:pt modelId="{77DE06CA-A240-4318-8754-B182B17FC032}" type="pres">
      <dgm:prSet presAssocID="{B62964AE-ED7C-4F09-B4C1-D033D2896A2F}" presName="rootComposite" presStyleCnt="0"/>
      <dgm:spPr/>
    </dgm:pt>
    <dgm:pt modelId="{46154F01-A22C-4747-8570-DE83E0BF9878}" type="pres">
      <dgm:prSet presAssocID="{B62964AE-ED7C-4F09-B4C1-D033D2896A2F}" presName="rootText" presStyleLbl="node4" presStyleIdx="4" presStyleCnt="17">
        <dgm:presLayoutVars>
          <dgm:chPref val="3"/>
        </dgm:presLayoutVars>
      </dgm:prSet>
      <dgm:spPr/>
    </dgm:pt>
    <dgm:pt modelId="{90122095-00EE-48A8-A522-96E99BE13B9F}" type="pres">
      <dgm:prSet presAssocID="{B62964AE-ED7C-4F09-B4C1-D033D2896A2F}" presName="rootConnector" presStyleLbl="node4" presStyleIdx="4" presStyleCnt="17"/>
      <dgm:spPr/>
    </dgm:pt>
    <dgm:pt modelId="{BDA423F9-2B8E-425F-B30D-707BAFD3C374}" type="pres">
      <dgm:prSet presAssocID="{B62964AE-ED7C-4F09-B4C1-D033D2896A2F}" presName="hierChild4" presStyleCnt="0"/>
      <dgm:spPr/>
    </dgm:pt>
    <dgm:pt modelId="{FCC2F59E-02F7-4592-967D-3CCFB09338B6}" type="pres">
      <dgm:prSet presAssocID="{B62964AE-ED7C-4F09-B4C1-D033D2896A2F}" presName="hierChild5" presStyleCnt="0"/>
      <dgm:spPr/>
    </dgm:pt>
    <dgm:pt modelId="{FE9F7068-06EA-4E25-BAFC-34F875E58801}" type="pres">
      <dgm:prSet presAssocID="{40621D77-11EF-4622-B769-B19FE5EF02D1}" presName="hierChild5" presStyleCnt="0"/>
      <dgm:spPr/>
    </dgm:pt>
    <dgm:pt modelId="{0EBDF550-CFE6-4D2C-90A6-063C66E637EE}" type="pres">
      <dgm:prSet presAssocID="{A7C9D8D1-F15E-4977-993B-7B9CFF290D70}" presName="Name37" presStyleLbl="parChTrans1D4" presStyleIdx="5" presStyleCnt="17"/>
      <dgm:spPr/>
    </dgm:pt>
    <dgm:pt modelId="{9B396ECE-4E7E-4EA8-90CD-6F27D6656E06}" type="pres">
      <dgm:prSet presAssocID="{4FC8C5FF-49DA-48D4-8CF6-A06979D6EAF6}" presName="hierRoot2" presStyleCnt="0">
        <dgm:presLayoutVars>
          <dgm:hierBranch val="init"/>
        </dgm:presLayoutVars>
      </dgm:prSet>
      <dgm:spPr/>
    </dgm:pt>
    <dgm:pt modelId="{9B4A5701-948D-4FFB-8DD8-24C69B84BB0A}" type="pres">
      <dgm:prSet presAssocID="{4FC8C5FF-49DA-48D4-8CF6-A06979D6EAF6}" presName="rootComposite" presStyleCnt="0"/>
      <dgm:spPr/>
    </dgm:pt>
    <dgm:pt modelId="{8ADB19A9-B2EA-4EB8-9E14-06B2ECBAE2E4}" type="pres">
      <dgm:prSet presAssocID="{4FC8C5FF-49DA-48D4-8CF6-A06979D6EAF6}" presName="rootText" presStyleLbl="node4" presStyleIdx="5" presStyleCnt="17">
        <dgm:presLayoutVars>
          <dgm:chPref val="3"/>
        </dgm:presLayoutVars>
      </dgm:prSet>
      <dgm:spPr/>
    </dgm:pt>
    <dgm:pt modelId="{3B1D2F3B-1B71-41DE-8E67-11B3A5484B05}" type="pres">
      <dgm:prSet presAssocID="{4FC8C5FF-49DA-48D4-8CF6-A06979D6EAF6}" presName="rootConnector" presStyleLbl="node4" presStyleIdx="5" presStyleCnt="17"/>
      <dgm:spPr/>
    </dgm:pt>
    <dgm:pt modelId="{8EB3AE16-CEB7-4E50-AF24-E6E801E1299F}" type="pres">
      <dgm:prSet presAssocID="{4FC8C5FF-49DA-48D4-8CF6-A06979D6EAF6}" presName="hierChild4" presStyleCnt="0"/>
      <dgm:spPr/>
    </dgm:pt>
    <dgm:pt modelId="{31CBCD87-C9AC-41DB-B358-3B90342D77A9}" type="pres">
      <dgm:prSet presAssocID="{0D208FEF-CF5F-4697-B54F-83949C8C9A69}" presName="Name37" presStyleLbl="parChTrans1D4" presStyleIdx="6" presStyleCnt="17"/>
      <dgm:spPr/>
    </dgm:pt>
    <dgm:pt modelId="{CFCDFBA6-2EE0-4838-9FEB-495959672ECC}" type="pres">
      <dgm:prSet presAssocID="{51B4C296-3E89-4FD8-9A0E-7794BC84BD1D}" presName="hierRoot2" presStyleCnt="0">
        <dgm:presLayoutVars>
          <dgm:hierBranch val="init"/>
        </dgm:presLayoutVars>
      </dgm:prSet>
      <dgm:spPr/>
    </dgm:pt>
    <dgm:pt modelId="{DB872979-CB06-4700-A9D5-1F640902A1F9}" type="pres">
      <dgm:prSet presAssocID="{51B4C296-3E89-4FD8-9A0E-7794BC84BD1D}" presName="rootComposite" presStyleCnt="0"/>
      <dgm:spPr/>
    </dgm:pt>
    <dgm:pt modelId="{7DED3B27-ACC9-41C4-94AA-7A436DB53DC6}" type="pres">
      <dgm:prSet presAssocID="{51B4C296-3E89-4FD8-9A0E-7794BC84BD1D}" presName="rootText" presStyleLbl="node4" presStyleIdx="6" presStyleCnt="17">
        <dgm:presLayoutVars>
          <dgm:chPref val="3"/>
        </dgm:presLayoutVars>
      </dgm:prSet>
      <dgm:spPr/>
    </dgm:pt>
    <dgm:pt modelId="{118372EA-F122-4FB2-B228-66A37B829EE2}" type="pres">
      <dgm:prSet presAssocID="{51B4C296-3E89-4FD8-9A0E-7794BC84BD1D}" presName="rootConnector" presStyleLbl="node4" presStyleIdx="6" presStyleCnt="17"/>
      <dgm:spPr/>
    </dgm:pt>
    <dgm:pt modelId="{A1DA3082-0D06-4A5B-828F-95988E444C4E}" type="pres">
      <dgm:prSet presAssocID="{51B4C296-3E89-4FD8-9A0E-7794BC84BD1D}" presName="hierChild4" presStyleCnt="0"/>
      <dgm:spPr/>
    </dgm:pt>
    <dgm:pt modelId="{C05DBFEB-3898-4EA1-A87A-3E3DDE910FDB}" type="pres">
      <dgm:prSet presAssocID="{51B4C296-3E89-4FD8-9A0E-7794BC84BD1D}" presName="hierChild5" presStyleCnt="0"/>
      <dgm:spPr/>
    </dgm:pt>
    <dgm:pt modelId="{86BBEC18-2332-466F-95E7-DA40914C8A79}" type="pres">
      <dgm:prSet presAssocID="{48AACCB2-4458-4234-9B7D-84429A8E90A1}" presName="Name37" presStyleLbl="parChTrans1D4" presStyleIdx="7" presStyleCnt="17"/>
      <dgm:spPr/>
    </dgm:pt>
    <dgm:pt modelId="{48350794-768E-4FC4-9C6D-C499657E37CD}" type="pres">
      <dgm:prSet presAssocID="{3194EDE5-F8E8-4969-921C-E4C87E2BCA64}" presName="hierRoot2" presStyleCnt="0">
        <dgm:presLayoutVars>
          <dgm:hierBranch val="init"/>
        </dgm:presLayoutVars>
      </dgm:prSet>
      <dgm:spPr/>
    </dgm:pt>
    <dgm:pt modelId="{75C0C87F-E038-49F7-8823-2D0CF95CD3BA}" type="pres">
      <dgm:prSet presAssocID="{3194EDE5-F8E8-4969-921C-E4C87E2BCA64}" presName="rootComposite" presStyleCnt="0"/>
      <dgm:spPr/>
    </dgm:pt>
    <dgm:pt modelId="{9DEF3C23-364E-442C-B30E-FDA948A2DC77}" type="pres">
      <dgm:prSet presAssocID="{3194EDE5-F8E8-4969-921C-E4C87E2BCA64}" presName="rootText" presStyleLbl="node4" presStyleIdx="7" presStyleCnt="17">
        <dgm:presLayoutVars>
          <dgm:chPref val="3"/>
        </dgm:presLayoutVars>
      </dgm:prSet>
      <dgm:spPr/>
    </dgm:pt>
    <dgm:pt modelId="{B49DD755-04E8-47CB-90F6-E51EA9326D79}" type="pres">
      <dgm:prSet presAssocID="{3194EDE5-F8E8-4969-921C-E4C87E2BCA64}" presName="rootConnector" presStyleLbl="node4" presStyleIdx="7" presStyleCnt="17"/>
      <dgm:spPr/>
    </dgm:pt>
    <dgm:pt modelId="{2E994F86-7684-46F6-823C-57FB4A8FCA0A}" type="pres">
      <dgm:prSet presAssocID="{3194EDE5-F8E8-4969-921C-E4C87E2BCA64}" presName="hierChild4" presStyleCnt="0"/>
      <dgm:spPr/>
    </dgm:pt>
    <dgm:pt modelId="{F80A727B-DA8E-46FB-BA77-90E3E49B57AD}" type="pres">
      <dgm:prSet presAssocID="{3194EDE5-F8E8-4969-921C-E4C87E2BCA64}" presName="hierChild5" presStyleCnt="0"/>
      <dgm:spPr/>
    </dgm:pt>
    <dgm:pt modelId="{8F2E5A01-6A8D-4C8B-A737-D4D064ADA6E6}" type="pres">
      <dgm:prSet presAssocID="{4FC8C5FF-49DA-48D4-8CF6-A06979D6EAF6}" presName="hierChild5" presStyleCnt="0"/>
      <dgm:spPr/>
    </dgm:pt>
    <dgm:pt modelId="{F1B1D13E-3AB5-4100-A105-1AC859264F24}" type="pres">
      <dgm:prSet presAssocID="{4741A92F-46F8-4024-BA00-43EF88562FE5}" presName="hierChild5" presStyleCnt="0"/>
      <dgm:spPr/>
    </dgm:pt>
    <dgm:pt modelId="{1D22F601-8655-4C9F-856B-8696ECE1AFCF}" type="pres">
      <dgm:prSet presAssocID="{826EEC81-F78D-4760-A6D2-5E06F56743F9}" presName="Name37" presStyleLbl="parChTrans1D3" presStyleIdx="1" presStyleCnt="6"/>
      <dgm:spPr/>
    </dgm:pt>
    <dgm:pt modelId="{66AF4BFE-E99E-4D79-AF66-CC39F1F47CB8}" type="pres">
      <dgm:prSet presAssocID="{A63E4BB5-7581-4FEA-B017-4AAC9ED12800}" presName="hierRoot2" presStyleCnt="0">
        <dgm:presLayoutVars>
          <dgm:hierBranch val="init"/>
        </dgm:presLayoutVars>
      </dgm:prSet>
      <dgm:spPr/>
    </dgm:pt>
    <dgm:pt modelId="{33859FA3-85F9-445B-9835-3AF089B4CCE3}" type="pres">
      <dgm:prSet presAssocID="{A63E4BB5-7581-4FEA-B017-4AAC9ED12800}" presName="rootComposite" presStyleCnt="0"/>
      <dgm:spPr/>
    </dgm:pt>
    <dgm:pt modelId="{DC778DDD-B8A6-4C5A-991D-72494DC63AF2}" type="pres">
      <dgm:prSet presAssocID="{A63E4BB5-7581-4FEA-B017-4AAC9ED12800}" presName="rootText" presStyleLbl="node3" presStyleIdx="1" presStyleCnt="6">
        <dgm:presLayoutVars>
          <dgm:chPref val="3"/>
        </dgm:presLayoutVars>
      </dgm:prSet>
      <dgm:spPr/>
    </dgm:pt>
    <dgm:pt modelId="{66C6D314-B2B1-4FC3-AC8B-E64263671A6A}" type="pres">
      <dgm:prSet presAssocID="{A63E4BB5-7581-4FEA-B017-4AAC9ED12800}" presName="rootConnector" presStyleLbl="node3" presStyleIdx="1" presStyleCnt="6"/>
      <dgm:spPr/>
    </dgm:pt>
    <dgm:pt modelId="{ED72C279-372B-487B-85F8-F3A7B5D7B77C}" type="pres">
      <dgm:prSet presAssocID="{A63E4BB5-7581-4FEA-B017-4AAC9ED12800}" presName="hierChild4" presStyleCnt="0"/>
      <dgm:spPr/>
    </dgm:pt>
    <dgm:pt modelId="{4184C649-7358-4BDB-9D11-367AED680AC7}" type="pres">
      <dgm:prSet presAssocID="{E8CBD895-3491-46C5-9641-480C8F8759F2}" presName="Name37" presStyleLbl="parChTrans1D4" presStyleIdx="8" presStyleCnt="17"/>
      <dgm:spPr/>
    </dgm:pt>
    <dgm:pt modelId="{9DCDBCEA-1876-423C-BC23-01176A2BDC98}" type="pres">
      <dgm:prSet presAssocID="{7FE6AB79-E8D4-4014-949A-D85BEA09E194}" presName="hierRoot2" presStyleCnt="0">
        <dgm:presLayoutVars>
          <dgm:hierBranch val="init"/>
        </dgm:presLayoutVars>
      </dgm:prSet>
      <dgm:spPr/>
    </dgm:pt>
    <dgm:pt modelId="{86CE7411-8840-4ECD-9977-9698E462B55D}" type="pres">
      <dgm:prSet presAssocID="{7FE6AB79-E8D4-4014-949A-D85BEA09E194}" presName="rootComposite" presStyleCnt="0"/>
      <dgm:spPr/>
    </dgm:pt>
    <dgm:pt modelId="{0FA32B8D-4B0A-45A3-B801-C1606632F331}" type="pres">
      <dgm:prSet presAssocID="{7FE6AB79-E8D4-4014-949A-D85BEA09E194}" presName="rootText" presStyleLbl="node4" presStyleIdx="8" presStyleCnt="17">
        <dgm:presLayoutVars>
          <dgm:chPref val="3"/>
        </dgm:presLayoutVars>
      </dgm:prSet>
      <dgm:spPr/>
    </dgm:pt>
    <dgm:pt modelId="{570128D6-E20D-4B16-BE48-BF0B3B26C10F}" type="pres">
      <dgm:prSet presAssocID="{7FE6AB79-E8D4-4014-949A-D85BEA09E194}" presName="rootConnector" presStyleLbl="node4" presStyleIdx="8" presStyleCnt="17"/>
      <dgm:spPr/>
    </dgm:pt>
    <dgm:pt modelId="{22D821DA-0BA4-4CF9-A7FD-84114613D928}" type="pres">
      <dgm:prSet presAssocID="{7FE6AB79-E8D4-4014-949A-D85BEA09E194}" presName="hierChild4" presStyleCnt="0"/>
      <dgm:spPr/>
    </dgm:pt>
    <dgm:pt modelId="{B2CFAC35-86E9-4FFE-B64D-97AC569FD5EB}" type="pres">
      <dgm:prSet presAssocID="{A7122F36-69FE-47C8-822B-0022141E463C}" presName="Name37" presStyleLbl="parChTrans1D4" presStyleIdx="9" presStyleCnt="17"/>
      <dgm:spPr/>
    </dgm:pt>
    <dgm:pt modelId="{A19CB0CA-A13D-4928-9BED-D6CC567ACD35}" type="pres">
      <dgm:prSet presAssocID="{26393652-2D5E-4B56-94BF-3897D9D5DD00}" presName="hierRoot2" presStyleCnt="0">
        <dgm:presLayoutVars>
          <dgm:hierBranch val="init"/>
        </dgm:presLayoutVars>
      </dgm:prSet>
      <dgm:spPr/>
    </dgm:pt>
    <dgm:pt modelId="{2B49886F-4471-478E-8BC8-EEB88E6A302D}" type="pres">
      <dgm:prSet presAssocID="{26393652-2D5E-4B56-94BF-3897D9D5DD00}" presName="rootComposite" presStyleCnt="0"/>
      <dgm:spPr/>
    </dgm:pt>
    <dgm:pt modelId="{6F7DC4A8-3BFD-459B-993C-E94CD1C0DE33}" type="pres">
      <dgm:prSet presAssocID="{26393652-2D5E-4B56-94BF-3897D9D5DD00}" presName="rootText" presStyleLbl="node4" presStyleIdx="9" presStyleCnt="17">
        <dgm:presLayoutVars>
          <dgm:chPref val="3"/>
        </dgm:presLayoutVars>
      </dgm:prSet>
      <dgm:spPr/>
    </dgm:pt>
    <dgm:pt modelId="{4BDC3EAD-21B9-4060-99C2-B7A18E4D3BE8}" type="pres">
      <dgm:prSet presAssocID="{26393652-2D5E-4B56-94BF-3897D9D5DD00}" presName="rootConnector" presStyleLbl="node4" presStyleIdx="9" presStyleCnt="17"/>
      <dgm:spPr/>
    </dgm:pt>
    <dgm:pt modelId="{912252FE-90BD-4A5E-AB05-C63F7113F4D7}" type="pres">
      <dgm:prSet presAssocID="{26393652-2D5E-4B56-94BF-3897D9D5DD00}" presName="hierChild4" presStyleCnt="0"/>
      <dgm:spPr/>
    </dgm:pt>
    <dgm:pt modelId="{5E395CE0-6C14-4F7D-8CAD-237B30A8EF58}" type="pres">
      <dgm:prSet presAssocID="{26393652-2D5E-4B56-94BF-3897D9D5DD00}" presName="hierChild5" presStyleCnt="0"/>
      <dgm:spPr/>
    </dgm:pt>
    <dgm:pt modelId="{F483DD18-92EA-4419-B302-20945BEAA88B}" type="pres">
      <dgm:prSet presAssocID="{7FE6AB79-E8D4-4014-949A-D85BEA09E194}" presName="hierChild5" presStyleCnt="0"/>
      <dgm:spPr/>
    </dgm:pt>
    <dgm:pt modelId="{E6030A78-545D-4021-A217-787FA9ACE836}" type="pres">
      <dgm:prSet presAssocID="{A63E4BB5-7581-4FEA-B017-4AAC9ED12800}" presName="hierChild5" presStyleCnt="0"/>
      <dgm:spPr/>
    </dgm:pt>
    <dgm:pt modelId="{AEBE9193-C058-43F4-B15F-68665D039F91}" type="pres">
      <dgm:prSet presAssocID="{83E5EC79-B044-4334-81FB-0548CCCF97AE}" presName="Name37" presStyleLbl="parChTrans1D3" presStyleIdx="2" presStyleCnt="6"/>
      <dgm:spPr/>
    </dgm:pt>
    <dgm:pt modelId="{0D683589-8F5E-4AA7-B2F9-091CBA4D92B8}" type="pres">
      <dgm:prSet presAssocID="{F57A636A-3FCC-4BFE-BCD2-664CA8E03F19}" presName="hierRoot2" presStyleCnt="0">
        <dgm:presLayoutVars>
          <dgm:hierBranch val="init"/>
        </dgm:presLayoutVars>
      </dgm:prSet>
      <dgm:spPr/>
    </dgm:pt>
    <dgm:pt modelId="{E6639A4A-1029-4C82-B0CC-BD2F817FBC0D}" type="pres">
      <dgm:prSet presAssocID="{F57A636A-3FCC-4BFE-BCD2-664CA8E03F19}" presName="rootComposite" presStyleCnt="0"/>
      <dgm:spPr/>
    </dgm:pt>
    <dgm:pt modelId="{C3F022F7-12E3-4F9B-AEEB-CDF2956DD12F}" type="pres">
      <dgm:prSet presAssocID="{F57A636A-3FCC-4BFE-BCD2-664CA8E03F19}" presName="rootText" presStyleLbl="node3" presStyleIdx="2" presStyleCnt="6">
        <dgm:presLayoutVars>
          <dgm:chPref val="3"/>
        </dgm:presLayoutVars>
      </dgm:prSet>
      <dgm:spPr/>
    </dgm:pt>
    <dgm:pt modelId="{398D6C95-6590-4D30-8CAE-6A98AC7F723C}" type="pres">
      <dgm:prSet presAssocID="{F57A636A-3FCC-4BFE-BCD2-664CA8E03F19}" presName="rootConnector" presStyleLbl="node3" presStyleIdx="2" presStyleCnt="6"/>
      <dgm:spPr/>
    </dgm:pt>
    <dgm:pt modelId="{780E5F6E-4C0F-4A24-B6EA-008D62988D45}" type="pres">
      <dgm:prSet presAssocID="{F57A636A-3FCC-4BFE-BCD2-664CA8E03F19}" presName="hierChild4" presStyleCnt="0"/>
      <dgm:spPr/>
    </dgm:pt>
    <dgm:pt modelId="{979A0A45-7CDA-4470-A24E-D6A0637A0CC4}" type="pres">
      <dgm:prSet presAssocID="{5AF9DF25-1178-42E5-B23A-C25EBEFF09DA}" presName="Name37" presStyleLbl="parChTrans1D4" presStyleIdx="10" presStyleCnt="17"/>
      <dgm:spPr/>
    </dgm:pt>
    <dgm:pt modelId="{CD4DD5ED-B008-4C77-B771-3D49A3F48B3D}" type="pres">
      <dgm:prSet presAssocID="{C9B222A8-9199-498B-8F82-8E271C877271}" presName="hierRoot2" presStyleCnt="0">
        <dgm:presLayoutVars>
          <dgm:hierBranch val="init"/>
        </dgm:presLayoutVars>
      </dgm:prSet>
      <dgm:spPr/>
    </dgm:pt>
    <dgm:pt modelId="{F1FFCA5E-118F-4966-99EC-538A71F21528}" type="pres">
      <dgm:prSet presAssocID="{C9B222A8-9199-498B-8F82-8E271C877271}" presName="rootComposite" presStyleCnt="0"/>
      <dgm:spPr/>
    </dgm:pt>
    <dgm:pt modelId="{241FB5FE-EEEE-4D5C-BE3D-BF775EDF080C}" type="pres">
      <dgm:prSet presAssocID="{C9B222A8-9199-498B-8F82-8E271C877271}" presName="rootText" presStyleLbl="node4" presStyleIdx="10" presStyleCnt="17">
        <dgm:presLayoutVars>
          <dgm:chPref val="3"/>
        </dgm:presLayoutVars>
      </dgm:prSet>
      <dgm:spPr/>
    </dgm:pt>
    <dgm:pt modelId="{FAB364C7-AB02-4781-A246-3A2F1968E47D}" type="pres">
      <dgm:prSet presAssocID="{C9B222A8-9199-498B-8F82-8E271C877271}" presName="rootConnector" presStyleLbl="node4" presStyleIdx="10" presStyleCnt="17"/>
      <dgm:spPr/>
    </dgm:pt>
    <dgm:pt modelId="{239ED370-F55D-4494-810E-0072F8DBFCC0}" type="pres">
      <dgm:prSet presAssocID="{C9B222A8-9199-498B-8F82-8E271C877271}" presName="hierChild4" presStyleCnt="0"/>
      <dgm:spPr/>
    </dgm:pt>
    <dgm:pt modelId="{4FC0AAA0-B4D4-4F5A-A959-0A4EA028AF07}" type="pres">
      <dgm:prSet presAssocID="{C9B222A8-9199-498B-8F82-8E271C877271}" presName="hierChild5" presStyleCnt="0"/>
      <dgm:spPr/>
    </dgm:pt>
    <dgm:pt modelId="{C4CC7E48-D086-441F-837A-C6EAD4DB6208}" type="pres">
      <dgm:prSet presAssocID="{4F7BB2C7-5189-43F5-A959-46E2DC734940}" presName="Name37" presStyleLbl="parChTrans1D4" presStyleIdx="11" presStyleCnt="17"/>
      <dgm:spPr/>
    </dgm:pt>
    <dgm:pt modelId="{E5AABF6F-C25C-469B-991D-C2AB3AE0FC51}" type="pres">
      <dgm:prSet presAssocID="{3A1E4594-AA7B-44BD-A845-F9CACA736572}" presName="hierRoot2" presStyleCnt="0">
        <dgm:presLayoutVars>
          <dgm:hierBranch val="init"/>
        </dgm:presLayoutVars>
      </dgm:prSet>
      <dgm:spPr/>
    </dgm:pt>
    <dgm:pt modelId="{11DEFC30-DA1B-4F6A-951C-26A15A4BA6BC}" type="pres">
      <dgm:prSet presAssocID="{3A1E4594-AA7B-44BD-A845-F9CACA736572}" presName="rootComposite" presStyleCnt="0"/>
      <dgm:spPr/>
    </dgm:pt>
    <dgm:pt modelId="{1B016497-32F2-4151-9760-8CFA1C13FA9D}" type="pres">
      <dgm:prSet presAssocID="{3A1E4594-AA7B-44BD-A845-F9CACA736572}" presName="rootText" presStyleLbl="node4" presStyleIdx="11" presStyleCnt="17">
        <dgm:presLayoutVars>
          <dgm:chPref val="3"/>
        </dgm:presLayoutVars>
      </dgm:prSet>
      <dgm:spPr/>
    </dgm:pt>
    <dgm:pt modelId="{B659ED73-7BE7-42B3-967A-E0F1F33C443D}" type="pres">
      <dgm:prSet presAssocID="{3A1E4594-AA7B-44BD-A845-F9CACA736572}" presName="rootConnector" presStyleLbl="node4" presStyleIdx="11" presStyleCnt="17"/>
      <dgm:spPr/>
    </dgm:pt>
    <dgm:pt modelId="{7F7616C5-0F4D-4E23-A61F-288D666C2F51}" type="pres">
      <dgm:prSet presAssocID="{3A1E4594-AA7B-44BD-A845-F9CACA736572}" presName="hierChild4" presStyleCnt="0"/>
      <dgm:spPr/>
    </dgm:pt>
    <dgm:pt modelId="{9C1BE121-DAA8-49F3-8518-85EA17584A98}" type="pres">
      <dgm:prSet presAssocID="{3A1E4594-AA7B-44BD-A845-F9CACA736572}" presName="hierChild5" presStyleCnt="0"/>
      <dgm:spPr/>
    </dgm:pt>
    <dgm:pt modelId="{114562BB-4F18-4AF0-9E91-F345FDF93BF5}" type="pres">
      <dgm:prSet presAssocID="{F57A636A-3FCC-4BFE-BCD2-664CA8E03F19}" presName="hierChild5" presStyleCnt="0"/>
      <dgm:spPr/>
    </dgm:pt>
    <dgm:pt modelId="{FD5F56C9-D8F7-49A4-81A8-39C4EC2581CD}" type="pres">
      <dgm:prSet presAssocID="{F0026ED6-D0F2-4C18-A672-42764EF71E51}" presName="hierChild5" presStyleCnt="0"/>
      <dgm:spPr/>
    </dgm:pt>
    <dgm:pt modelId="{88EA2758-1C73-4E13-9864-8FF11C9D44D7}" type="pres">
      <dgm:prSet presAssocID="{AA4F5B7E-8B81-49F0-962A-D08877529F83}" presName="Name37" presStyleLbl="parChTrans1D2" presStyleIdx="2" presStyleCnt="4"/>
      <dgm:spPr/>
    </dgm:pt>
    <dgm:pt modelId="{11F5298A-0345-47CD-B200-7D377017DE58}" type="pres">
      <dgm:prSet presAssocID="{432464BF-E82A-47AB-A601-7C331A662C6D}" presName="hierRoot2" presStyleCnt="0">
        <dgm:presLayoutVars>
          <dgm:hierBranch val="init"/>
        </dgm:presLayoutVars>
      </dgm:prSet>
      <dgm:spPr/>
    </dgm:pt>
    <dgm:pt modelId="{E780BE9E-0FD7-4F6B-811F-0A3B16FD7DBD}" type="pres">
      <dgm:prSet presAssocID="{432464BF-E82A-47AB-A601-7C331A662C6D}" presName="rootComposite" presStyleCnt="0"/>
      <dgm:spPr/>
    </dgm:pt>
    <dgm:pt modelId="{51B5C10A-C54E-4836-8948-D77B229F0026}" type="pres">
      <dgm:prSet presAssocID="{432464BF-E82A-47AB-A601-7C331A662C6D}" presName="rootText" presStyleLbl="node2" presStyleIdx="2" presStyleCnt="4">
        <dgm:presLayoutVars>
          <dgm:chPref val="3"/>
        </dgm:presLayoutVars>
      </dgm:prSet>
      <dgm:spPr>
        <a:xfrm>
          <a:off x="3544241" y="972735"/>
          <a:ext cx="1368062" cy="684031"/>
        </a:xfrm>
        <a:prstGeom prst="rect">
          <a:avLst/>
        </a:prstGeom>
      </dgm:spPr>
    </dgm:pt>
    <dgm:pt modelId="{58B212E5-1775-4CCE-93BB-E7E6CC87D3F4}" type="pres">
      <dgm:prSet presAssocID="{432464BF-E82A-47AB-A601-7C331A662C6D}" presName="rootConnector" presStyleLbl="node2" presStyleIdx="2" presStyleCnt="4"/>
      <dgm:spPr/>
    </dgm:pt>
    <dgm:pt modelId="{122317C5-C24F-4B31-AF90-B317C45BA945}" type="pres">
      <dgm:prSet presAssocID="{432464BF-E82A-47AB-A601-7C331A662C6D}" presName="hierChild4" presStyleCnt="0"/>
      <dgm:spPr/>
    </dgm:pt>
    <dgm:pt modelId="{8A6F9E33-E56C-41E6-8A52-493FB629B378}" type="pres">
      <dgm:prSet presAssocID="{24CEFEAB-F715-41FE-B1DE-EBE4D9FF1869}" presName="Name37" presStyleLbl="parChTrans1D3" presStyleIdx="3" presStyleCnt="6"/>
      <dgm:spPr/>
    </dgm:pt>
    <dgm:pt modelId="{17316C8A-8223-47DA-BB42-ABB387E00246}" type="pres">
      <dgm:prSet presAssocID="{5C5678EE-406A-40E6-9F2A-132FAEEC8C71}" presName="hierRoot2" presStyleCnt="0">
        <dgm:presLayoutVars>
          <dgm:hierBranch val="init"/>
        </dgm:presLayoutVars>
      </dgm:prSet>
      <dgm:spPr/>
    </dgm:pt>
    <dgm:pt modelId="{B033A7A3-0F38-4E5D-9C20-4FABD7E7D698}" type="pres">
      <dgm:prSet presAssocID="{5C5678EE-406A-40E6-9F2A-132FAEEC8C71}" presName="rootComposite" presStyleCnt="0"/>
      <dgm:spPr/>
    </dgm:pt>
    <dgm:pt modelId="{7FB89FB8-7A7D-4CED-822D-1A7C5A1CACBD}" type="pres">
      <dgm:prSet presAssocID="{5C5678EE-406A-40E6-9F2A-132FAEEC8C71}" presName="rootText" presStyleLbl="node3" presStyleIdx="3" presStyleCnt="6">
        <dgm:presLayoutVars>
          <dgm:chPref val="3"/>
        </dgm:presLayoutVars>
      </dgm:prSet>
      <dgm:spPr/>
    </dgm:pt>
    <dgm:pt modelId="{4D7B8547-2469-42DF-BC96-9901D4882273}" type="pres">
      <dgm:prSet presAssocID="{5C5678EE-406A-40E6-9F2A-132FAEEC8C71}" presName="rootConnector" presStyleLbl="node3" presStyleIdx="3" presStyleCnt="6"/>
      <dgm:spPr/>
    </dgm:pt>
    <dgm:pt modelId="{C41F04D2-BAE7-4096-B8ED-23B1D4450360}" type="pres">
      <dgm:prSet presAssocID="{5C5678EE-406A-40E6-9F2A-132FAEEC8C71}" presName="hierChild4" presStyleCnt="0"/>
      <dgm:spPr/>
    </dgm:pt>
    <dgm:pt modelId="{A77BA147-90F0-4206-9B04-2103AF9EB3EE}" type="pres">
      <dgm:prSet presAssocID="{D565F2E4-B0F3-4D0A-B85E-5EE176A85D15}" presName="Name37" presStyleLbl="parChTrans1D4" presStyleIdx="12" presStyleCnt="17"/>
      <dgm:spPr/>
    </dgm:pt>
    <dgm:pt modelId="{3C0DB062-2647-41BB-B8B4-D0B303437412}" type="pres">
      <dgm:prSet presAssocID="{FBB28CAC-88CA-4CB6-BCB3-5263F44370B9}" presName="hierRoot2" presStyleCnt="0">
        <dgm:presLayoutVars>
          <dgm:hierBranch val="init"/>
        </dgm:presLayoutVars>
      </dgm:prSet>
      <dgm:spPr/>
    </dgm:pt>
    <dgm:pt modelId="{86BA997A-2B9B-4ED6-8031-E22C8F84310D}" type="pres">
      <dgm:prSet presAssocID="{FBB28CAC-88CA-4CB6-BCB3-5263F44370B9}" presName="rootComposite" presStyleCnt="0"/>
      <dgm:spPr/>
    </dgm:pt>
    <dgm:pt modelId="{D5522AFD-6E9C-4461-83A6-AB839F165153}" type="pres">
      <dgm:prSet presAssocID="{FBB28CAC-88CA-4CB6-BCB3-5263F44370B9}" presName="rootText" presStyleLbl="node4" presStyleIdx="12" presStyleCnt="17">
        <dgm:presLayoutVars>
          <dgm:chPref val="3"/>
        </dgm:presLayoutVars>
      </dgm:prSet>
      <dgm:spPr/>
    </dgm:pt>
    <dgm:pt modelId="{4D08CA90-27FE-477E-9712-E4E10185FBF1}" type="pres">
      <dgm:prSet presAssocID="{FBB28CAC-88CA-4CB6-BCB3-5263F44370B9}" presName="rootConnector" presStyleLbl="node4" presStyleIdx="12" presStyleCnt="17"/>
      <dgm:spPr/>
    </dgm:pt>
    <dgm:pt modelId="{0ED7F363-66E1-41C2-84FE-793972E1F91A}" type="pres">
      <dgm:prSet presAssocID="{FBB28CAC-88CA-4CB6-BCB3-5263F44370B9}" presName="hierChild4" presStyleCnt="0"/>
      <dgm:spPr/>
    </dgm:pt>
    <dgm:pt modelId="{97DB6CAC-11A5-4339-874D-222BCCC85332}" type="pres">
      <dgm:prSet presAssocID="{2094EE47-8DF4-4E53-A5DE-258CDDBCAC15}" presName="Name37" presStyleLbl="parChTrans1D4" presStyleIdx="13" presStyleCnt="17"/>
      <dgm:spPr/>
    </dgm:pt>
    <dgm:pt modelId="{06E871F2-FAB4-4B19-A101-8B40C4DB2F63}" type="pres">
      <dgm:prSet presAssocID="{7E6804E0-A3F3-4CAF-BC95-703EC2155CED}" presName="hierRoot2" presStyleCnt="0">
        <dgm:presLayoutVars>
          <dgm:hierBranch val="init"/>
        </dgm:presLayoutVars>
      </dgm:prSet>
      <dgm:spPr/>
    </dgm:pt>
    <dgm:pt modelId="{F414DE31-ED2A-4E5B-8442-41FC5069EADD}" type="pres">
      <dgm:prSet presAssocID="{7E6804E0-A3F3-4CAF-BC95-703EC2155CED}" presName="rootComposite" presStyleCnt="0"/>
      <dgm:spPr/>
    </dgm:pt>
    <dgm:pt modelId="{81C89B31-6880-48CC-99E2-6392E27D6020}" type="pres">
      <dgm:prSet presAssocID="{7E6804E0-A3F3-4CAF-BC95-703EC2155CED}" presName="rootText" presStyleLbl="node4" presStyleIdx="13" presStyleCnt="17">
        <dgm:presLayoutVars>
          <dgm:chPref val="3"/>
        </dgm:presLayoutVars>
      </dgm:prSet>
      <dgm:spPr/>
    </dgm:pt>
    <dgm:pt modelId="{B757A087-E237-40E3-8D93-B42C83D66ACE}" type="pres">
      <dgm:prSet presAssocID="{7E6804E0-A3F3-4CAF-BC95-703EC2155CED}" presName="rootConnector" presStyleLbl="node4" presStyleIdx="13" presStyleCnt="17"/>
      <dgm:spPr/>
    </dgm:pt>
    <dgm:pt modelId="{4E1BDDA5-A465-4D7C-95E1-C8D0AD0253D3}" type="pres">
      <dgm:prSet presAssocID="{7E6804E0-A3F3-4CAF-BC95-703EC2155CED}" presName="hierChild4" presStyleCnt="0"/>
      <dgm:spPr/>
    </dgm:pt>
    <dgm:pt modelId="{81F89AFF-EA4D-4355-8748-89E5CC59CF79}" type="pres">
      <dgm:prSet presAssocID="{7E6804E0-A3F3-4CAF-BC95-703EC2155CED}" presName="hierChild5" presStyleCnt="0"/>
      <dgm:spPr/>
    </dgm:pt>
    <dgm:pt modelId="{28E1A05E-641A-41DE-AF7A-EF3DC8F72914}" type="pres">
      <dgm:prSet presAssocID="{FBB28CAC-88CA-4CB6-BCB3-5263F44370B9}" presName="hierChild5" presStyleCnt="0"/>
      <dgm:spPr/>
    </dgm:pt>
    <dgm:pt modelId="{5DDB8BF3-8924-4F35-BFE6-31148EB6EE3E}" type="pres">
      <dgm:prSet presAssocID="{30411E98-5F0E-4339-88FD-66D6449F8BDE}" presName="Name37" presStyleLbl="parChTrans1D4" presStyleIdx="14" presStyleCnt="17"/>
      <dgm:spPr/>
    </dgm:pt>
    <dgm:pt modelId="{69E76AB8-36DE-49C1-BD12-B4F9E751FBA0}" type="pres">
      <dgm:prSet presAssocID="{2108AE29-7ACC-42E0-B6D3-46ADCB9C7423}" presName="hierRoot2" presStyleCnt="0">
        <dgm:presLayoutVars>
          <dgm:hierBranch val="init"/>
        </dgm:presLayoutVars>
      </dgm:prSet>
      <dgm:spPr/>
    </dgm:pt>
    <dgm:pt modelId="{EF4CD63C-4A5F-42B8-90D8-70A3D31DA053}" type="pres">
      <dgm:prSet presAssocID="{2108AE29-7ACC-42E0-B6D3-46ADCB9C7423}" presName="rootComposite" presStyleCnt="0"/>
      <dgm:spPr/>
    </dgm:pt>
    <dgm:pt modelId="{0DE7F1A1-94B2-4122-A697-63AA5116423F}" type="pres">
      <dgm:prSet presAssocID="{2108AE29-7ACC-42E0-B6D3-46ADCB9C7423}" presName="rootText" presStyleLbl="node4" presStyleIdx="14" presStyleCnt="17">
        <dgm:presLayoutVars>
          <dgm:chPref val="3"/>
        </dgm:presLayoutVars>
      </dgm:prSet>
      <dgm:spPr/>
    </dgm:pt>
    <dgm:pt modelId="{C87015C3-847C-46AE-87CB-1A8E05505F23}" type="pres">
      <dgm:prSet presAssocID="{2108AE29-7ACC-42E0-B6D3-46ADCB9C7423}" presName="rootConnector" presStyleLbl="node4" presStyleIdx="14" presStyleCnt="17"/>
      <dgm:spPr/>
    </dgm:pt>
    <dgm:pt modelId="{669B6682-6388-48D5-A7CE-E13647FF7ABD}" type="pres">
      <dgm:prSet presAssocID="{2108AE29-7ACC-42E0-B6D3-46ADCB9C7423}" presName="hierChild4" presStyleCnt="0"/>
      <dgm:spPr/>
    </dgm:pt>
    <dgm:pt modelId="{693D948A-9ABB-412B-9F69-36CB7849C36C}" type="pres">
      <dgm:prSet presAssocID="{0425644A-CF5E-44A2-91BF-08A018DE99E9}" presName="Name37" presStyleLbl="parChTrans1D4" presStyleIdx="15" presStyleCnt="17"/>
      <dgm:spPr/>
    </dgm:pt>
    <dgm:pt modelId="{29464020-127C-4305-ACE4-AF5FF869AA10}" type="pres">
      <dgm:prSet presAssocID="{B37D6C07-BA0C-4F41-9AC9-DC73BAA34A01}" presName="hierRoot2" presStyleCnt="0">
        <dgm:presLayoutVars>
          <dgm:hierBranch val="init"/>
        </dgm:presLayoutVars>
      </dgm:prSet>
      <dgm:spPr/>
    </dgm:pt>
    <dgm:pt modelId="{2BB941A5-CF1D-43ED-BA95-89FDBE1179C8}" type="pres">
      <dgm:prSet presAssocID="{B37D6C07-BA0C-4F41-9AC9-DC73BAA34A01}" presName="rootComposite" presStyleCnt="0"/>
      <dgm:spPr/>
    </dgm:pt>
    <dgm:pt modelId="{6807E78A-C343-494D-95B0-5CE1DA0AAF10}" type="pres">
      <dgm:prSet presAssocID="{B37D6C07-BA0C-4F41-9AC9-DC73BAA34A01}" presName="rootText" presStyleLbl="node4" presStyleIdx="15" presStyleCnt="17">
        <dgm:presLayoutVars>
          <dgm:chPref val="3"/>
        </dgm:presLayoutVars>
      </dgm:prSet>
      <dgm:spPr/>
    </dgm:pt>
    <dgm:pt modelId="{498744BF-4C4B-49D7-8D77-86F9DF480B78}" type="pres">
      <dgm:prSet presAssocID="{B37D6C07-BA0C-4F41-9AC9-DC73BAA34A01}" presName="rootConnector" presStyleLbl="node4" presStyleIdx="15" presStyleCnt="17"/>
      <dgm:spPr/>
    </dgm:pt>
    <dgm:pt modelId="{DDE62168-ACFB-48C1-949E-A3A9FD38A4F4}" type="pres">
      <dgm:prSet presAssocID="{B37D6C07-BA0C-4F41-9AC9-DC73BAA34A01}" presName="hierChild4" presStyleCnt="0"/>
      <dgm:spPr/>
    </dgm:pt>
    <dgm:pt modelId="{26B5F9AD-A861-4134-A49A-D7489DAC904C}" type="pres">
      <dgm:prSet presAssocID="{B37D6C07-BA0C-4F41-9AC9-DC73BAA34A01}" presName="hierChild5" presStyleCnt="0"/>
      <dgm:spPr/>
    </dgm:pt>
    <dgm:pt modelId="{EA8EC335-688C-471D-84C1-2A9DCD97E5F0}" type="pres">
      <dgm:prSet presAssocID="{2108AE29-7ACC-42E0-B6D3-46ADCB9C7423}" presName="hierChild5" presStyleCnt="0"/>
      <dgm:spPr/>
    </dgm:pt>
    <dgm:pt modelId="{F4C3DE76-7204-42EF-A01B-9909BF09F51E}" type="pres">
      <dgm:prSet presAssocID="{D8F87508-FE97-49E5-BDB7-4BB760C74F13}" presName="Name37" presStyleLbl="parChTrans1D4" presStyleIdx="16" presStyleCnt="17"/>
      <dgm:spPr/>
    </dgm:pt>
    <dgm:pt modelId="{940DF8C7-EC71-449A-81F7-55BB732F6449}" type="pres">
      <dgm:prSet presAssocID="{93865240-72D4-43D5-A2AA-4EFB8283636E}" presName="hierRoot2" presStyleCnt="0">
        <dgm:presLayoutVars>
          <dgm:hierBranch val="init"/>
        </dgm:presLayoutVars>
      </dgm:prSet>
      <dgm:spPr/>
    </dgm:pt>
    <dgm:pt modelId="{815DB7CB-C897-4280-8FAE-3EB1ADDEC058}" type="pres">
      <dgm:prSet presAssocID="{93865240-72D4-43D5-A2AA-4EFB8283636E}" presName="rootComposite" presStyleCnt="0"/>
      <dgm:spPr/>
    </dgm:pt>
    <dgm:pt modelId="{74A4B26B-E2CB-4511-937F-B2BAA1B1AF16}" type="pres">
      <dgm:prSet presAssocID="{93865240-72D4-43D5-A2AA-4EFB8283636E}" presName="rootText" presStyleLbl="node4" presStyleIdx="16" presStyleCnt="17">
        <dgm:presLayoutVars>
          <dgm:chPref val="3"/>
        </dgm:presLayoutVars>
      </dgm:prSet>
      <dgm:spPr/>
    </dgm:pt>
    <dgm:pt modelId="{0D1D6B75-4D6E-416A-8577-0D2AE387BFAD}" type="pres">
      <dgm:prSet presAssocID="{93865240-72D4-43D5-A2AA-4EFB8283636E}" presName="rootConnector" presStyleLbl="node4" presStyleIdx="16" presStyleCnt="17"/>
      <dgm:spPr/>
    </dgm:pt>
    <dgm:pt modelId="{B07E1CD9-E7E2-40C2-91FC-40EE8400B0D3}" type="pres">
      <dgm:prSet presAssocID="{93865240-72D4-43D5-A2AA-4EFB8283636E}" presName="hierChild4" presStyleCnt="0"/>
      <dgm:spPr/>
    </dgm:pt>
    <dgm:pt modelId="{D2BE53E5-A175-425C-A39E-2E50CDF9BFCC}" type="pres">
      <dgm:prSet presAssocID="{93865240-72D4-43D5-A2AA-4EFB8283636E}" presName="hierChild5" presStyleCnt="0"/>
      <dgm:spPr/>
    </dgm:pt>
    <dgm:pt modelId="{FA24C03D-DAC5-4291-8087-E755B8E6EAFF}" type="pres">
      <dgm:prSet presAssocID="{5C5678EE-406A-40E6-9F2A-132FAEEC8C71}" presName="hierChild5" presStyleCnt="0"/>
      <dgm:spPr/>
    </dgm:pt>
    <dgm:pt modelId="{4027418C-1F82-4CEE-A71B-AC81F4670471}" type="pres">
      <dgm:prSet presAssocID="{FE542C2D-6902-4BD5-ADC4-3E665D25CBFE}" presName="Name37" presStyleLbl="parChTrans1D3" presStyleIdx="4" presStyleCnt="6"/>
      <dgm:spPr/>
    </dgm:pt>
    <dgm:pt modelId="{E203D834-65F1-4059-8869-C51DC59C1977}" type="pres">
      <dgm:prSet presAssocID="{1BB75557-C42C-4FA6-9C17-DA62889EB461}" presName="hierRoot2" presStyleCnt="0">
        <dgm:presLayoutVars>
          <dgm:hierBranch val="init"/>
        </dgm:presLayoutVars>
      </dgm:prSet>
      <dgm:spPr/>
    </dgm:pt>
    <dgm:pt modelId="{56A30F9C-3ED6-49D7-820B-AB5D9157BA26}" type="pres">
      <dgm:prSet presAssocID="{1BB75557-C42C-4FA6-9C17-DA62889EB461}" presName="rootComposite" presStyleCnt="0"/>
      <dgm:spPr/>
    </dgm:pt>
    <dgm:pt modelId="{19DCEC36-1CE9-4493-A337-4DC06FCFDA70}" type="pres">
      <dgm:prSet presAssocID="{1BB75557-C42C-4FA6-9C17-DA62889EB461}" presName="rootText" presStyleLbl="node3" presStyleIdx="4" presStyleCnt="6">
        <dgm:presLayoutVars>
          <dgm:chPref val="3"/>
        </dgm:presLayoutVars>
      </dgm:prSet>
      <dgm:spPr/>
    </dgm:pt>
    <dgm:pt modelId="{57C702D3-4FF9-48D1-99F9-3E4A2ED95044}" type="pres">
      <dgm:prSet presAssocID="{1BB75557-C42C-4FA6-9C17-DA62889EB461}" presName="rootConnector" presStyleLbl="node3" presStyleIdx="4" presStyleCnt="6"/>
      <dgm:spPr/>
    </dgm:pt>
    <dgm:pt modelId="{9C25DB36-547C-4D71-AA4E-F6AC4B848F8E}" type="pres">
      <dgm:prSet presAssocID="{1BB75557-C42C-4FA6-9C17-DA62889EB461}" presName="hierChild4" presStyleCnt="0"/>
      <dgm:spPr/>
    </dgm:pt>
    <dgm:pt modelId="{F427CFC0-EC44-4DC8-92B2-A92D743B88D2}" type="pres">
      <dgm:prSet presAssocID="{1BB75557-C42C-4FA6-9C17-DA62889EB461}" presName="hierChild5" presStyleCnt="0"/>
      <dgm:spPr/>
    </dgm:pt>
    <dgm:pt modelId="{EEA73ED4-FB89-4617-8C23-C45388AC92D8}" type="pres">
      <dgm:prSet presAssocID="{432464BF-E82A-47AB-A601-7C331A662C6D}" presName="hierChild5" presStyleCnt="0"/>
      <dgm:spPr/>
    </dgm:pt>
    <dgm:pt modelId="{A5D855B2-82F4-45B9-B682-6A098DED8B6D}" type="pres">
      <dgm:prSet presAssocID="{57163BA7-1D0F-4FCC-A559-10A5EE8C405B}" presName="Name37" presStyleLbl="parChTrans1D2" presStyleIdx="3" presStyleCnt="4"/>
      <dgm:spPr/>
    </dgm:pt>
    <dgm:pt modelId="{08E7B929-0E30-458C-ADB8-ADBD43F3ADBF}" type="pres">
      <dgm:prSet presAssocID="{917ACA46-CDFA-4925-8B03-8666A484D943}" presName="hierRoot2" presStyleCnt="0">
        <dgm:presLayoutVars>
          <dgm:hierBranch val="init"/>
        </dgm:presLayoutVars>
      </dgm:prSet>
      <dgm:spPr/>
    </dgm:pt>
    <dgm:pt modelId="{B0D2BA25-08EB-4D0F-95BE-6C826DC0B86F}" type="pres">
      <dgm:prSet presAssocID="{917ACA46-CDFA-4925-8B03-8666A484D943}" presName="rootComposite" presStyleCnt="0"/>
      <dgm:spPr/>
    </dgm:pt>
    <dgm:pt modelId="{3065456A-A889-41C9-8863-6379B263CBCD}" type="pres">
      <dgm:prSet presAssocID="{917ACA46-CDFA-4925-8B03-8666A484D943}" presName="rootText" presStyleLbl="node2" presStyleIdx="3" presStyleCnt="4">
        <dgm:presLayoutVars>
          <dgm:chPref val="3"/>
        </dgm:presLayoutVars>
      </dgm:prSet>
      <dgm:spPr/>
    </dgm:pt>
    <dgm:pt modelId="{58F563AE-8AF5-45A8-85C0-4EC8520F8E66}" type="pres">
      <dgm:prSet presAssocID="{917ACA46-CDFA-4925-8B03-8666A484D943}" presName="rootConnector" presStyleLbl="node2" presStyleIdx="3" presStyleCnt="4"/>
      <dgm:spPr/>
    </dgm:pt>
    <dgm:pt modelId="{E59244AB-6081-4315-9CDD-81573356FB4E}" type="pres">
      <dgm:prSet presAssocID="{917ACA46-CDFA-4925-8B03-8666A484D943}" presName="hierChild4" presStyleCnt="0"/>
      <dgm:spPr/>
    </dgm:pt>
    <dgm:pt modelId="{AB13BBDF-8F6B-40EE-904D-EA0ADAA22E03}" type="pres">
      <dgm:prSet presAssocID="{F68DD30B-D277-41C7-938B-399C869A7728}" presName="Name37" presStyleLbl="parChTrans1D3" presStyleIdx="5" presStyleCnt="6"/>
      <dgm:spPr/>
    </dgm:pt>
    <dgm:pt modelId="{024973FA-B164-4B4B-BBE9-24AE6CB99C7C}" type="pres">
      <dgm:prSet presAssocID="{6A9B1AC6-FE0D-4C5C-961B-F8D5FB22F749}" presName="hierRoot2" presStyleCnt="0">
        <dgm:presLayoutVars>
          <dgm:hierBranch val="init"/>
        </dgm:presLayoutVars>
      </dgm:prSet>
      <dgm:spPr/>
    </dgm:pt>
    <dgm:pt modelId="{88E23551-859A-4E8D-88A5-7D181FAFB1AD}" type="pres">
      <dgm:prSet presAssocID="{6A9B1AC6-FE0D-4C5C-961B-F8D5FB22F749}" presName="rootComposite" presStyleCnt="0"/>
      <dgm:spPr/>
    </dgm:pt>
    <dgm:pt modelId="{2ABCF282-3B1A-4CE0-A197-2EDE5BABCA47}" type="pres">
      <dgm:prSet presAssocID="{6A9B1AC6-FE0D-4C5C-961B-F8D5FB22F749}" presName="rootText" presStyleLbl="node3" presStyleIdx="5" presStyleCnt="6">
        <dgm:presLayoutVars>
          <dgm:chPref val="3"/>
        </dgm:presLayoutVars>
      </dgm:prSet>
      <dgm:spPr/>
    </dgm:pt>
    <dgm:pt modelId="{2336C1BC-B8B8-4438-8576-C22CF20EC306}" type="pres">
      <dgm:prSet presAssocID="{6A9B1AC6-FE0D-4C5C-961B-F8D5FB22F749}" presName="rootConnector" presStyleLbl="node3" presStyleIdx="5" presStyleCnt="6"/>
      <dgm:spPr/>
    </dgm:pt>
    <dgm:pt modelId="{5D9AA0A6-E71C-4FF7-8D83-2DD7C1D051EE}" type="pres">
      <dgm:prSet presAssocID="{6A9B1AC6-FE0D-4C5C-961B-F8D5FB22F749}" presName="hierChild4" presStyleCnt="0"/>
      <dgm:spPr/>
    </dgm:pt>
    <dgm:pt modelId="{2E89E74C-492C-4C50-BE0C-069B4A345F55}" type="pres">
      <dgm:prSet presAssocID="{6A9B1AC6-FE0D-4C5C-961B-F8D5FB22F749}" presName="hierChild5" presStyleCnt="0"/>
      <dgm:spPr/>
    </dgm:pt>
    <dgm:pt modelId="{524CD81D-9E04-49C2-B729-8FA65F0D1E87}" type="pres">
      <dgm:prSet presAssocID="{917ACA46-CDFA-4925-8B03-8666A484D943}" presName="hierChild5" presStyleCnt="0"/>
      <dgm:spPr/>
    </dgm:pt>
    <dgm:pt modelId="{64997EF7-B9DD-4CCD-83C2-891EBF047DFB}" type="pres">
      <dgm:prSet presAssocID="{4D840A14-000E-4820-AC6B-5082CFC57463}" presName="hierChild3" presStyleCnt="0"/>
      <dgm:spPr/>
    </dgm:pt>
  </dgm:ptLst>
  <dgm:cxnLst>
    <dgm:cxn modelId="{42DD8201-326A-4058-8705-15B5105AA9A1}" srcId="{4D840A14-000E-4820-AC6B-5082CFC57463}" destId="{72C79C2B-F2BA-4E71-AB1C-B81BABFA59A8}" srcOrd="0" destOrd="0" parTransId="{BA9D95C6-D91E-476C-B238-267B4634788D}" sibTransId="{F32FD6B8-1576-4540-87E5-CCD76696802B}"/>
    <dgm:cxn modelId="{9FD1B506-00F5-4E82-A9E7-51A4163C49FE}" type="presOf" srcId="{40621D77-11EF-4622-B769-B19FE5EF02D1}" destId="{9C4CBEAB-F89A-4513-925E-9D7CADCA768A}" srcOrd="0" destOrd="0" presId="urn:microsoft.com/office/officeart/2005/8/layout/orgChart1"/>
    <dgm:cxn modelId="{F97B1108-B869-427E-850F-3DAFF18AFAA3}" type="presOf" srcId="{3A1E4594-AA7B-44BD-A845-F9CACA736572}" destId="{B659ED73-7BE7-42B3-967A-E0F1F33C443D}" srcOrd="1" destOrd="0" presId="urn:microsoft.com/office/officeart/2005/8/layout/orgChart1"/>
    <dgm:cxn modelId="{43CC0209-4834-4662-9279-CFAB855CA11A}" type="presOf" srcId="{93865240-72D4-43D5-A2AA-4EFB8283636E}" destId="{0D1D6B75-4D6E-416A-8577-0D2AE387BFAD}" srcOrd="1" destOrd="0" presId="urn:microsoft.com/office/officeart/2005/8/layout/orgChart1"/>
    <dgm:cxn modelId="{D384E30C-CB93-4339-B235-0065D4C2C073}" type="presOf" srcId="{0D1890AD-75FF-44D4-97DF-A7E044325DF0}" destId="{B86AF69D-4CB7-4491-B89E-315A86E735CB}" srcOrd="0" destOrd="0" presId="urn:microsoft.com/office/officeart/2005/8/layout/orgChart1"/>
    <dgm:cxn modelId="{8C7F5B12-5AE3-4592-9EF0-2F868473F29F}" type="presOf" srcId="{432464BF-E82A-47AB-A601-7C331A662C6D}" destId="{58B212E5-1775-4CCE-93BB-E7E6CC87D3F4}" srcOrd="1" destOrd="0" presId="urn:microsoft.com/office/officeart/2005/8/layout/orgChart1"/>
    <dgm:cxn modelId="{40596716-3C10-492D-81ED-C4B96A19BB29}" type="presOf" srcId="{51B4C296-3E89-4FD8-9A0E-7794BC84BD1D}" destId="{118372EA-F122-4FB2-B228-66A37B829EE2}" srcOrd="1" destOrd="0" presId="urn:microsoft.com/office/officeart/2005/8/layout/orgChart1"/>
    <dgm:cxn modelId="{63EFA416-939C-40DA-BE5E-E69601130D3B}" type="presOf" srcId="{71CB4F9E-50FB-4AF9-8DB3-036630C32829}" destId="{EAF1FC0D-B010-40C4-92AE-F4C1D1553E0F}" srcOrd="0" destOrd="0" presId="urn:microsoft.com/office/officeart/2005/8/layout/orgChart1"/>
    <dgm:cxn modelId="{EA619819-F879-494D-9204-DA88DD90011A}" type="presOf" srcId="{917ACA46-CDFA-4925-8B03-8666A484D943}" destId="{3065456A-A889-41C9-8863-6379B263CBCD}" srcOrd="0" destOrd="0" presId="urn:microsoft.com/office/officeart/2005/8/layout/orgChart1"/>
    <dgm:cxn modelId="{9426021C-7E4F-4AA4-A672-423A52B1F67F}" srcId="{4741A92F-46F8-4024-BA00-43EF88562FE5}" destId="{40621D77-11EF-4622-B769-B19FE5EF02D1}" srcOrd="1" destOrd="0" parTransId="{4C1FCFFB-43EC-4842-A19F-FCC50900C1E7}" sibTransId="{A08A8414-F31D-49E2-9843-085A8E2E65CE}"/>
    <dgm:cxn modelId="{2C039E24-6611-4EE9-8BE5-5C19FC7C660A}" srcId="{432464BF-E82A-47AB-A601-7C331A662C6D}" destId="{1BB75557-C42C-4FA6-9C17-DA62889EB461}" srcOrd="1" destOrd="0" parTransId="{FE542C2D-6902-4BD5-ADC4-3E665D25CBFE}" sibTransId="{1210CB18-4EA5-46C8-854E-E87DDB7E2A07}"/>
    <dgm:cxn modelId="{DC03B326-4DE8-4B6F-A1AF-28532DE2309D}" type="presOf" srcId="{26393652-2D5E-4B56-94BF-3897D9D5DD00}" destId="{6F7DC4A8-3BFD-459B-993C-E94CD1C0DE33}" srcOrd="0" destOrd="0" presId="urn:microsoft.com/office/officeart/2005/8/layout/orgChart1"/>
    <dgm:cxn modelId="{A1507F27-4E1A-4EE1-A668-29F802A1DD04}" type="presOf" srcId="{4FC8C5FF-49DA-48D4-8CF6-A06979D6EAF6}" destId="{8ADB19A9-B2EA-4EB8-9E14-06B2ECBAE2E4}" srcOrd="0" destOrd="0" presId="urn:microsoft.com/office/officeart/2005/8/layout/orgChart1"/>
    <dgm:cxn modelId="{B0142E28-27A1-4B0B-A2F0-2028C707B428}" type="presOf" srcId="{C9B222A8-9199-498B-8F82-8E271C877271}" destId="{FAB364C7-AB02-4781-A246-3A2F1968E47D}" srcOrd="1" destOrd="0" presId="urn:microsoft.com/office/officeart/2005/8/layout/orgChart1"/>
    <dgm:cxn modelId="{9A5B022D-92E8-4FAB-953F-F8884F04A803}" type="presOf" srcId="{5C5678EE-406A-40E6-9F2A-132FAEEC8C71}" destId="{7FB89FB8-7A7D-4CED-822D-1A7C5A1CACBD}" srcOrd="0" destOrd="0" presId="urn:microsoft.com/office/officeart/2005/8/layout/orgChart1"/>
    <dgm:cxn modelId="{3D7FFA2F-A834-409A-9712-09ECEC939FE7}" type="presOf" srcId="{432464BF-E82A-47AB-A601-7C331A662C6D}" destId="{51B5C10A-C54E-4836-8948-D77B229F0026}" srcOrd="0" destOrd="0" presId="urn:microsoft.com/office/officeart/2005/8/layout/orgChart1"/>
    <dgm:cxn modelId="{01F4ED30-7232-4577-BDC2-A50C22368AE9}" srcId="{C73B7CAB-E606-41F3-BB29-D1C2EF56DA41}" destId="{D355E3CC-5A4D-4583-A9E4-FD75384B7DFE}" srcOrd="0" destOrd="0" parTransId="{0D1890AD-75FF-44D4-97DF-A7E044325DF0}" sibTransId="{4EE05928-F399-42C8-A898-113FF2C30112}"/>
    <dgm:cxn modelId="{F3E80532-5AFA-4536-9254-2DB46DE2391D}" srcId="{4D840A14-000E-4820-AC6B-5082CFC57463}" destId="{F0026ED6-D0F2-4C18-A672-42764EF71E51}" srcOrd="1" destOrd="0" parTransId="{0D01A3C5-F724-43D2-BEF2-79A3A97DE7FE}" sibTransId="{5BA36431-1874-4AC3-BE7E-1F5E721506D6}"/>
    <dgm:cxn modelId="{D0252D35-5432-4B6F-A4A8-71C1B0504B2B}" srcId="{4D840A14-000E-4820-AC6B-5082CFC57463}" destId="{432464BF-E82A-47AB-A601-7C331A662C6D}" srcOrd="2" destOrd="0" parTransId="{AA4F5B7E-8B81-49F0-962A-D08877529F83}" sibTransId="{A4D9AB54-31B4-4B6B-B4C0-355708E46FFF}"/>
    <dgm:cxn modelId="{0578F335-22C1-4A22-BE70-38B8D1ED2093}" type="presOf" srcId="{8FA9A684-0205-46E4-B64D-D17A25F99ADF}" destId="{C0BA937A-BE91-45BB-891D-FD4BA359B3CD}" srcOrd="0" destOrd="0" presId="urn:microsoft.com/office/officeart/2005/8/layout/orgChart1"/>
    <dgm:cxn modelId="{A0577937-AEC9-4961-8152-A2FC4C57D865}" type="presOf" srcId="{1BB75557-C42C-4FA6-9C17-DA62889EB461}" destId="{57C702D3-4FF9-48D1-99F9-3E4A2ED95044}" srcOrd="1" destOrd="0" presId="urn:microsoft.com/office/officeart/2005/8/layout/orgChart1"/>
    <dgm:cxn modelId="{1D2C7E38-DE13-42A3-8D29-AA83B47137C3}" srcId="{F57A636A-3FCC-4BFE-BCD2-664CA8E03F19}" destId="{C9B222A8-9199-498B-8F82-8E271C877271}" srcOrd="0" destOrd="0" parTransId="{5AF9DF25-1178-42E5-B23A-C25EBEFF09DA}" sibTransId="{E3BF59F4-EB8E-4597-B41D-CE66C5EAB07D}"/>
    <dgm:cxn modelId="{6BF01339-AFBE-4E4A-A9D3-9585E80DDDE9}" srcId="{F0026ED6-D0F2-4C18-A672-42764EF71E51}" destId="{4741A92F-46F8-4024-BA00-43EF88562FE5}" srcOrd="0" destOrd="0" parTransId="{A41B5931-AD10-4BA9-94A8-1DBE9E976DCD}" sibTransId="{927429A2-1A48-40CA-8A2C-53E663AA30CE}"/>
    <dgm:cxn modelId="{609FC23A-5C5C-4EF5-A713-FDF6F8A07AD1}" srcId="{2108AE29-7ACC-42E0-B6D3-46ADCB9C7423}" destId="{B37D6C07-BA0C-4F41-9AC9-DC73BAA34A01}" srcOrd="0" destOrd="0" parTransId="{0425644A-CF5E-44A2-91BF-08A018DE99E9}" sibTransId="{534376F1-D3C7-4649-A037-ACF2D52F3790}"/>
    <dgm:cxn modelId="{BA73E53A-A14A-44F2-BF5B-A486265A89AC}" type="presOf" srcId="{72C79C2B-F2BA-4E71-AB1C-B81BABFA59A8}" destId="{DDA88FD9-122E-4530-8310-0F67D139DEDA}" srcOrd="0" destOrd="0" presId="urn:microsoft.com/office/officeart/2005/8/layout/orgChart1"/>
    <dgm:cxn modelId="{CB997C3B-8159-49ED-8663-B2B47415BCFF}" type="presOf" srcId="{7FE6AB79-E8D4-4014-949A-D85BEA09E194}" destId="{0FA32B8D-4B0A-45A3-B801-C1606632F331}" srcOrd="0" destOrd="0" presId="urn:microsoft.com/office/officeart/2005/8/layout/orgChart1"/>
    <dgm:cxn modelId="{E0AC225F-6EA9-4A36-A269-B19F3B5640A9}" type="presOf" srcId="{F0026ED6-D0F2-4C18-A672-42764EF71E51}" destId="{1521D9E7-3DB4-47E8-96AD-E93F026ADCC9}" srcOrd="1" destOrd="0" presId="urn:microsoft.com/office/officeart/2005/8/layout/orgChart1"/>
    <dgm:cxn modelId="{6CF3485F-8C5A-4855-8A1A-A2AD237E2F5C}" type="presOf" srcId="{F57A636A-3FCC-4BFE-BCD2-664CA8E03F19}" destId="{C3F022F7-12E3-4F9B-AEEB-CDF2956DD12F}" srcOrd="0" destOrd="0" presId="urn:microsoft.com/office/officeart/2005/8/layout/orgChart1"/>
    <dgm:cxn modelId="{3B01C05F-D5A8-441C-B2AE-20B1A2A36C8F}" srcId="{5C5678EE-406A-40E6-9F2A-132FAEEC8C71}" destId="{93865240-72D4-43D5-A2AA-4EFB8283636E}" srcOrd="2" destOrd="0" parTransId="{D8F87508-FE97-49E5-BDB7-4BB760C74F13}" sibTransId="{0F2F7EDB-7F55-4398-94D3-2B8DD3A0F5CB}"/>
    <dgm:cxn modelId="{E7153641-B293-46C5-8EAC-221B313048DE}" srcId="{4D840A14-000E-4820-AC6B-5082CFC57463}" destId="{917ACA46-CDFA-4925-8B03-8666A484D943}" srcOrd="3" destOrd="0" parTransId="{57163BA7-1D0F-4FCC-A559-10A5EE8C405B}" sibTransId="{7D189AA2-6C4F-45DE-B483-8946ECF56D1E}"/>
    <dgm:cxn modelId="{A25C8741-C2EF-448B-B4DA-71859155C7B2}" srcId="{A63E4BB5-7581-4FEA-B017-4AAC9ED12800}" destId="{7FE6AB79-E8D4-4014-949A-D85BEA09E194}" srcOrd="0" destOrd="0" parTransId="{E8CBD895-3491-46C5-9641-480C8F8759F2}" sibTransId="{91B6B845-F525-4AC7-AD7C-F3D283B85A74}"/>
    <dgm:cxn modelId="{0A82C861-97DF-4791-8E83-8B254CF00542}" type="presOf" srcId="{E8CBD895-3491-46C5-9641-480C8F8759F2}" destId="{4184C649-7358-4BDB-9D11-367AED680AC7}" srcOrd="0" destOrd="0" presId="urn:microsoft.com/office/officeart/2005/8/layout/orgChart1"/>
    <dgm:cxn modelId="{4294D461-1E5A-400F-9873-AB863CE100D4}" type="presOf" srcId="{93865240-72D4-43D5-A2AA-4EFB8283636E}" destId="{74A4B26B-E2CB-4511-937F-B2BAA1B1AF16}" srcOrd="0" destOrd="0" presId="urn:microsoft.com/office/officeart/2005/8/layout/orgChart1"/>
    <dgm:cxn modelId="{6DC84863-321E-4303-9F2D-9A3C6F6495D8}" srcId="{5C5678EE-406A-40E6-9F2A-132FAEEC8C71}" destId="{FBB28CAC-88CA-4CB6-BCB3-5263F44370B9}" srcOrd="0" destOrd="0" parTransId="{D565F2E4-B0F3-4D0A-B85E-5EE176A85D15}" sibTransId="{1457C845-DD54-475B-87E8-C08A6F372780}"/>
    <dgm:cxn modelId="{E13E7C43-8A05-42A2-AC87-1AD08954A35C}" type="presOf" srcId="{C73B7CAB-E606-41F3-BB29-D1C2EF56DA41}" destId="{17AB8B77-3775-4658-B5F0-5B5AD93781E7}" srcOrd="0" destOrd="0" presId="urn:microsoft.com/office/officeart/2005/8/layout/orgChart1"/>
    <dgm:cxn modelId="{7D878344-159B-4D30-9E60-62EF877495E8}" type="presOf" srcId="{26393652-2D5E-4B56-94BF-3897D9D5DD00}" destId="{4BDC3EAD-21B9-4060-99C2-B7A18E4D3BE8}" srcOrd="1" destOrd="0" presId="urn:microsoft.com/office/officeart/2005/8/layout/orgChart1"/>
    <dgm:cxn modelId="{86B08464-D82F-479E-8B6B-76B4E2274EFE}" srcId="{F0026ED6-D0F2-4C18-A672-42764EF71E51}" destId="{A63E4BB5-7581-4FEA-B017-4AAC9ED12800}" srcOrd="1" destOrd="0" parTransId="{826EEC81-F78D-4760-A6D2-5E06F56743F9}" sibTransId="{422F22CE-A9EF-48ED-A841-A4FBE8DBCEAA}"/>
    <dgm:cxn modelId="{629FD745-A136-4428-9463-6CD79EED931D}" srcId="{7FE6AB79-E8D4-4014-949A-D85BEA09E194}" destId="{26393652-2D5E-4B56-94BF-3897D9D5DD00}" srcOrd="0" destOrd="0" parTransId="{A7122F36-69FE-47C8-822B-0022141E463C}" sibTransId="{92051483-400D-4D7E-B7F7-FF2C64FC8A7F}"/>
    <dgm:cxn modelId="{7963D367-9F4C-4FF7-8E69-549435AA773D}" srcId="{F0026ED6-D0F2-4C18-A672-42764EF71E51}" destId="{F57A636A-3FCC-4BFE-BCD2-664CA8E03F19}" srcOrd="2" destOrd="0" parTransId="{83E5EC79-B044-4334-81FB-0548CCCF97AE}" sibTransId="{DDF18B6F-6383-4C20-9346-8A25625CB3AE}"/>
    <dgm:cxn modelId="{423EE467-DB4F-478F-BE1E-6048CA59FDDF}" type="presOf" srcId="{2108AE29-7ACC-42E0-B6D3-46ADCB9C7423}" destId="{C87015C3-847C-46AE-87CB-1A8E05505F23}" srcOrd="1" destOrd="0" presId="urn:microsoft.com/office/officeart/2005/8/layout/orgChart1"/>
    <dgm:cxn modelId="{D3D03448-04CD-4933-B00A-646E5E1CA56D}" type="presOf" srcId="{A7122F36-69FE-47C8-822B-0022141E463C}" destId="{B2CFAC35-86E9-4FFE-B64D-97AC569FD5EB}" srcOrd="0" destOrd="0" presId="urn:microsoft.com/office/officeart/2005/8/layout/orgChart1"/>
    <dgm:cxn modelId="{890C6968-8D4F-424A-9293-BDF6804B88B8}" type="presOf" srcId="{7FE6AB79-E8D4-4014-949A-D85BEA09E194}" destId="{570128D6-E20D-4B16-BE48-BF0B3B26C10F}" srcOrd="1" destOrd="0" presId="urn:microsoft.com/office/officeart/2005/8/layout/orgChart1"/>
    <dgm:cxn modelId="{0D805F49-3461-41EE-91E2-E9C09B27D200}" type="presOf" srcId="{D8F87508-FE97-49E5-BDB7-4BB760C74F13}" destId="{F4C3DE76-7204-42EF-A01B-9909BF09F51E}" srcOrd="0" destOrd="0" presId="urn:microsoft.com/office/officeart/2005/8/layout/orgChart1"/>
    <dgm:cxn modelId="{0D3C674A-DCCD-4CFC-A9BB-FB79259DA14A}" type="presOf" srcId="{5AF9DF25-1178-42E5-B23A-C25EBEFF09DA}" destId="{979A0A45-7CDA-4470-A24E-D6A0637A0CC4}" srcOrd="0" destOrd="0" presId="urn:microsoft.com/office/officeart/2005/8/layout/orgChart1"/>
    <dgm:cxn modelId="{99617A4A-66FE-49A7-A539-F4E16F2649EE}" type="presOf" srcId="{1BB75557-C42C-4FA6-9C17-DA62889EB461}" destId="{19DCEC36-1CE9-4493-A337-4DC06FCFDA70}" srcOrd="0" destOrd="0" presId="urn:microsoft.com/office/officeart/2005/8/layout/orgChart1"/>
    <dgm:cxn modelId="{C7AA166C-4275-457D-AC0D-F690BF0CFE18}" type="presOf" srcId="{D355E3CC-5A4D-4583-A9E4-FD75384B7DFE}" destId="{E04D0B71-2F19-489A-B24E-631831C6D36B}" srcOrd="0" destOrd="0" presId="urn:microsoft.com/office/officeart/2005/8/layout/orgChart1"/>
    <dgm:cxn modelId="{2811C06D-4FF5-47A1-8F58-FE792AADCA3C}" type="presOf" srcId="{3194EDE5-F8E8-4969-921C-E4C87E2BCA64}" destId="{9DEF3C23-364E-442C-B30E-FDA948A2DC77}" srcOrd="0" destOrd="0" presId="urn:microsoft.com/office/officeart/2005/8/layout/orgChart1"/>
    <dgm:cxn modelId="{D1B3CF4D-B2F2-4E96-844C-53EA5F51A13D}" type="presOf" srcId="{4F7BB2C7-5189-43F5-A959-46E2DC734940}" destId="{C4CC7E48-D086-441F-837A-C6EAD4DB6208}" srcOrd="0" destOrd="0" presId="urn:microsoft.com/office/officeart/2005/8/layout/orgChart1"/>
    <dgm:cxn modelId="{9089F06D-75ED-4408-AC49-DB1D048CDB0A}" type="presOf" srcId="{24CEFEAB-F715-41FE-B1DE-EBE4D9FF1869}" destId="{8A6F9E33-E56C-41E6-8A52-493FB629B378}" srcOrd="0" destOrd="0" presId="urn:microsoft.com/office/officeart/2005/8/layout/orgChart1"/>
    <dgm:cxn modelId="{5CBBB26E-7EDC-4EED-B5D2-62FAF2CCD146}" type="presOf" srcId="{A41B5931-AD10-4BA9-94A8-1DBE9E976DCD}" destId="{F0D4945D-9356-424E-B698-73247E34277A}" srcOrd="0" destOrd="0" presId="urn:microsoft.com/office/officeart/2005/8/layout/orgChart1"/>
    <dgm:cxn modelId="{9797694F-CF91-4DF0-8AFA-0B5659C2951B}" type="presOf" srcId="{48AACCB2-4458-4234-9B7D-84429A8E90A1}" destId="{86BBEC18-2332-466F-95E7-DA40914C8A79}" srcOrd="0" destOrd="0" presId="urn:microsoft.com/office/officeart/2005/8/layout/orgChart1"/>
    <dgm:cxn modelId="{A39BA84F-75AE-480A-A820-87FDF900F5BE}" type="presOf" srcId="{B62964AE-ED7C-4F09-B4C1-D033D2896A2F}" destId="{46154F01-A22C-4747-8570-DE83E0BF9878}" srcOrd="0" destOrd="0" presId="urn:microsoft.com/office/officeart/2005/8/layout/orgChart1"/>
    <dgm:cxn modelId="{073F0770-34A9-410E-B758-E632FC5B7CB4}" type="presOf" srcId="{F57A636A-3FCC-4BFE-BCD2-664CA8E03F19}" destId="{398D6C95-6590-4D30-8CAE-6A98AC7F723C}" srcOrd="1" destOrd="0" presId="urn:microsoft.com/office/officeart/2005/8/layout/orgChart1"/>
    <dgm:cxn modelId="{827DF270-2FAB-4C6D-BD6A-94FE5BFAE898}" type="presOf" srcId="{6A9B1AC6-FE0D-4C5C-961B-F8D5FB22F749}" destId="{2ABCF282-3B1A-4CE0-A197-2EDE5BABCA47}" srcOrd="0" destOrd="0" presId="urn:microsoft.com/office/officeart/2005/8/layout/orgChart1"/>
    <dgm:cxn modelId="{0F15EA75-0856-434A-A8A4-F68B89EAB530}" srcId="{D355E3CC-5A4D-4583-A9E4-FD75384B7DFE}" destId="{2042FA89-38FA-489F-9FD0-122CAFF5620F}" srcOrd="0" destOrd="0" parTransId="{7CE0C1B0-343A-4090-B881-E9AA0008E2B2}" sibTransId="{7176B161-4D3A-448B-AA76-A2785AD5D534}"/>
    <dgm:cxn modelId="{6E1BD977-32BA-48D4-B491-799EE0DE0CB6}" srcId="{432464BF-E82A-47AB-A601-7C331A662C6D}" destId="{5C5678EE-406A-40E6-9F2A-132FAEEC8C71}" srcOrd="0" destOrd="0" parTransId="{24CEFEAB-F715-41FE-B1DE-EBE4D9FF1869}" sibTransId="{4FFEE809-6852-496D-9558-ABB580E7F141}"/>
    <dgm:cxn modelId="{A66EDC78-11B7-428F-9B04-66957EFE93F0}" srcId="{917ACA46-CDFA-4925-8B03-8666A484D943}" destId="{6A9B1AC6-FE0D-4C5C-961B-F8D5FB22F749}" srcOrd="0" destOrd="0" parTransId="{F68DD30B-D277-41C7-938B-399C869A7728}" sibTransId="{DCDAB264-C994-42D7-8507-2E195FD82D5C}"/>
    <dgm:cxn modelId="{5B75AE5A-2358-437F-8A71-6A0029D60FAA}" type="presOf" srcId="{57163BA7-1D0F-4FCC-A559-10A5EE8C405B}" destId="{A5D855B2-82F4-45B9-B682-6A098DED8B6D}" srcOrd="0" destOrd="0" presId="urn:microsoft.com/office/officeart/2005/8/layout/orgChart1"/>
    <dgm:cxn modelId="{E279C35A-08A4-45AD-B62E-7DA8D27EFA71}" type="presOf" srcId="{40621D77-11EF-4622-B769-B19FE5EF02D1}" destId="{59A5CD6E-356B-4240-BAFA-5738B605C620}" srcOrd="1" destOrd="0" presId="urn:microsoft.com/office/officeart/2005/8/layout/orgChart1"/>
    <dgm:cxn modelId="{7EF1B57C-0861-47A0-AD48-48B9673851EF}" type="presOf" srcId="{C73B7CAB-E606-41F3-BB29-D1C2EF56DA41}" destId="{98535214-6F91-432F-A8EC-717A03A1EB77}" srcOrd="1" destOrd="0" presId="urn:microsoft.com/office/officeart/2005/8/layout/orgChart1"/>
    <dgm:cxn modelId="{83EA127D-6C52-4E36-850D-05D031A143CF}" srcId="{5C5678EE-406A-40E6-9F2A-132FAEEC8C71}" destId="{2108AE29-7ACC-42E0-B6D3-46ADCB9C7423}" srcOrd="1" destOrd="0" parTransId="{30411E98-5F0E-4339-88FD-66D6449F8BDE}" sibTransId="{F9A4D798-DEB7-4B81-8D77-5ED7BD4395DA}"/>
    <dgm:cxn modelId="{67AB9080-2D1D-4AC0-81A1-7C1E33625448}" srcId="{4FC8C5FF-49DA-48D4-8CF6-A06979D6EAF6}" destId="{3194EDE5-F8E8-4969-921C-E4C87E2BCA64}" srcOrd="1" destOrd="0" parTransId="{48AACCB2-4458-4234-9B7D-84429A8E90A1}" sibTransId="{0D6B54BA-EAD6-452A-B6CB-393F260E04AC}"/>
    <dgm:cxn modelId="{9A6B9781-6173-4A52-9A5E-432003221748}" type="presOf" srcId="{FBB28CAC-88CA-4CB6-BCB3-5263F44370B9}" destId="{D5522AFD-6E9C-4461-83A6-AB839F165153}" srcOrd="0" destOrd="0" presId="urn:microsoft.com/office/officeart/2005/8/layout/orgChart1"/>
    <dgm:cxn modelId="{390FC383-07E8-4674-8AF0-829598C5BF05}" type="presOf" srcId="{AA4F5B7E-8B81-49F0-962A-D08877529F83}" destId="{88EA2758-1C73-4E13-9864-8FF11C9D44D7}" srcOrd="0" destOrd="0" presId="urn:microsoft.com/office/officeart/2005/8/layout/orgChart1"/>
    <dgm:cxn modelId="{E4813E87-9B9A-472A-AA31-2C46F08FC2DB}" type="presOf" srcId="{D355E3CC-5A4D-4583-A9E4-FD75384B7DFE}" destId="{97390B86-E965-4FBA-8B9F-1D409C26E36B}" srcOrd="1" destOrd="0" presId="urn:microsoft.com/office/officeart/2005/8/layout/orgChart1"/>
    <dgm:cxn modelId="{A7452D89-DC2A-43B0-ADDF-7DACEAD24DF3}" type="presOf" srcId="{2108AE29-7ACC-42E0-B6D3-46ADCB9C7423}" destId="{0DE7F1A1-94B2-4122-A697-63AA5116423F}" srcOrd="0" destOrd="0" presId="urn:microsoft.com/office/officeart/2005/8/layout/orgChart1"/>
    <dgm:cxn modelId="{40467889-3DD3-40C5-B8A3-610361584505}" type="presOf" srcId="{83E5EC79-B044-4334-81FB-0548CCCF97AE}" destId="{AEBE9193-C058-43F4-B15F-68665D039F91}" srcOrd="0" destOrd="0" presId="urn:microsoft.com/office/officeart/2005/8/layout/orgChart1"/>
    <dgm:cxn modelId="{DD0BB58C-9229-40EC-830B-F5948E4D0FA6}" type="presOf" srcId="{0425644A-CF5E-44A2-91BF-08A018DE99E9}" destId="{693D948A-9ABB-412B-9F69-36CB7849C36C}" srcOrd="0" destOrd="0" presId="urn:microsoft.com/office/officeart/2005/8/layout/orgChart1"/>
    <dgm:cxn modelId="{587EFB8D-146D-4746-AA3B-EE7BF4D1F24B}" type="presOf" srcId="{0D01A3C5-F724-43D2-BEF2-79A3A97DE7FE}" destId="{2BB44725-B728-4F90-A13D-2DA2D6C5CF41}" srcOrd="0" destOrd="0" presId="urn:microsoft.com/office/officeart/2005/8/layout/orgChart1"/>
    <dgm:cxn modelId="{61CA7791-947B-40F7-A858-96EA033D2C57}" type="presOf" srcId="{4D840A14-000E-4820-AC6B-5082CFC57463}" destId="{6F9E9291-CB3E-4D4D-8F23-A55F3B58B38A}" srcOrd="0" destOrd="0" presId="urn:microsoft.com/office/officeart/2005/8/layout/orgChart1"/>
    <dgm:cxn modelId="{B162FA99-0F25-44B5-BC8C-2545F33E61CD}" type="presOf" srcId="{FE542C2D-6902-4BD5-ADC4-3E665D25CBFE}" destId="{4027418C-1F82-4CEE-A71B-AC81F4670471}" srcOrd="0" destOrd="0" presId="urn:microsoft.com/office/officeart/2005/8/layout/orgChart1"/>
    <dgm:cxn modelId="{9BDE6D9A-9AE0-4926-ACB5-735E8CF61D99}" type="presOf" srcId="{0D208FEF-CF5F-4697-B54F-83949C8C9A69}" destId="{31CBCD87-C9AC-41DB-B358-3B90342D77A9}" srcOrd="0" destOrd="0" presId="urn:microsoft.com/office/officeart/2005/8/layout/orgChart1"/>
    <dgm:cxn modelId="{0B8C559A-4C80-4B8E-ABB7-21817A2AA111}" type="presOf" srcId="{F0026ED6-D0F2-4C18-A672-42764EF71E51}" destId="{16F9DA9A-FFB9-4B76-9161-91CA02743F4B}" srcOrd="0" destOrd="0" presId="urn:microsoft.com/office/officeart/2005/8/layout/orgChart1"/>
    <dgm:cxn modelId="{9965919C-5269-410C-99D0-3673D1248E27}" type="presOf" srcId="{A63E4BB5-7581-4FEA-B017-4AAC9ED12800}" destId="{DC778DDD-B8A6-4C5A-991D-72494DC63AF2}" srcOrd="0" destOrd="0" presId="urn:microsoft.com/office/officeart/2005/8/layout/orgChart1"/>
    <dgm:cxn modelId="{19F9D49C-B9F0-4196-B95B-69DB2F718C33}" type="presOf" srcId="{917ACA46-CDFA-4925-8B03-8666A484D943}" destId="{58F563AE-8AF5-45A8-85C0-4EC8520F8E66}" srcOrd="1" destOrd="0" presId="urn:microsoft.com/office/officeart/2005/8/layout/orgChart1"/>
    <dgm:cxn modelId="{5B2AF6A5-9313-495F-83B1-8947E501C57F}" type="presOf" srcId="{4741A92F-46F8-4024-BA00-43EF88562FE5}" destId="{1783C7BF-43AE-4329-A7E9-0E4BB2F86798}" srcOrd="0" destOrd="0" presId="urn:microsoft.com/office/officeart/2005/8/layout/orgChart1"/>
    <dgm:cxn modelId="{A538F8A7-BB6F-4B4F-A6A6-78ECBC287C87}" type="presOf" srcId="{B62964AE-ED7C-4F09-B4C1-D033D2896A2F}" destId="{90122095-00EE-48A8-A522-96E99BE13B9F}" srcOrd="1" destOrd="0" presId="urn:microsoft.com/office/officeart/2005/8/layout/orgChart1"/>
    <dgm:cxn modelId="{6B7C70AB-C030-4460-925B-7A95FED14BEC}" type="presOf" srcId="{B37D6C07-BA0C-4F41-9AC9-DC73BAA34A01}" destId="{498744BF-4C4B-49D7-8D77-86F9DF480B78}" srcOrd="1" destOrd="0" presId="urn:microsoft.com/office/officeart/2005/8/layout/orgChart1"/>
    <dgm:cxn modelId="{FB3C89AB-CB95-43FB-9E6D-2F6C911CB740}" type="presOf" srcId="{72C79C2B-F2BA-4E71-AB1C-B81BABFA59A8}" destId="{65EA02ED-516F-4EEA-897D-9FEF96FD7A2F}" srcOrd="1" destOrd="0" presId="urn:microsoft.com/office/officeart/2005/8/layout/orgChart1"/>
    <dgm:cxn modelId="{09D8BCAE-D026-45C4-90A0-B01233FE0F9A}" type="presOf" srcId="{826EEC81-F78D-4760-A6D2-5E06F56743F9}" destId="{1D22F601-8655-4C9F-856B-8696ECE1AFCF}" srcOrd="0" destOrd="0" presId="urn:microsoft.com/office/officeart/2005/8/layout/orgChart1"/>
    <dgm:cxn modelId="{ABBAD6AF-BA8A-4779-AF06-DDAF9F9B87CB}" srcId="{4741A92F-46F8-4024-BA00-43EF88562FE5}" destId="{C73B7CAB-E606-41F3-BB29-D1C2EF56DA41}" srcOrd="0" destOrd="0" parTransId="{8FA9A684-0205-46E4-B64D-D17A25F99ADF}" sibTransId="{56136BCA-2129-4A8A-B7D0-E55C49009B4B}"/>
    <dgm:cxn modelId="{9D949DB7-80D7-4248-A610-9FB0F1DBDDFB}" type="presOf" srcId="{BA9D95C6-D91E-476C-B238-267B4634788D}" destId="{0ECFDE15-4F6F-403E-985C-84B0E3E9B5DE}" srcOrd="0" destOrd="0" presId="urn:microsoft.com/office/officeart/2005/8/layout/orgChart1"/>
    <dgm:cxn modelId="{8E20E0BA-AE6A-4FF1-B80E-DB5B2D7D3C5C}" type="presOf" srcId="{2042FA89-38FA-489F-9FD0-122CAFF5620F}" destId="{D1DB2576-9479-4B04-BD41-7BBC338DDBC5}" srcOrd="0" destOrd="0" presId="urn:microsoft.com/office/officeart/2005/8/layout/orgChart1"/>
    <dgm:cxn modelId="{9B5D31BC-BD24-457B-87FD-0BD8AB0E6B4C}" type="presOf" srcId="{4741A92F-46F8-4024-BA00-43EF88562FE5}" destId="{71AB3FD0-C2EE-443F-82D2-07E3116C7E21}" srcOrd="1" destOrd="0" presId="urn:microsoft.com/office/officeart/2005/8/layout/orgChart1"/>
    <dgm:cxn modelId="{55696EBD-109C-4B32-965A-0379B05CDFD1}" type="presOf" srcId="{30411E98-5F0E-4339-88FD-66D6449F8BDE}" destId="{5DDB8BF3-8924-4F35-BFE6-31148EB6EE3E}" srcOrd="0" destOrd="0" presId="urn:microsoft.com/office/officeart/2005/8/layout/orgChart1"/>
    <dgm:cxn modelId="{7B91B2BD-4238-454E-8695-E8C73F396E6E}" type="presOf" srcId="{3194EDE5-F8E8-4969-921C-E4C87E2BCA64}" destId="{B49DD755-04E8-47CB-90F6-E51EA9326D79}" srcOrd="1" destOrd="0" presId="urn:microsoft.com/office/officeart/2005/8/layout/orgChart1"/>
    <dgm:cxn modelId="{7626D7BD-021A-4B37-9BB6-5F548477FBBD}" type="presOf" srcId="{2042FA89-38FA-489F-9FD0-122CAFF5620F}" destId="{0A2518BC-57EA-4C56-81BD-A7E719930755}" srcOrd="1" destOrd="0" presId="urn:microsoft.com/office/officeart/2005/8/layout/orgChart1"/>
    <dgm:cxn modelId="{3DCF1DBF-4AE2-4B06-BAC5-91E8A1F40EE5}" type="presOf" srcId="{6A9B1AC6-FE0D-4C5C-961B-F8D5FB22F749}" destId="{2336C1BC-B8B8-4438-8576-C22CF20EC306}" srcOrd="1" destOrd="0" presId="urn:microsoft.com/office/officeart/2005/8/layout/orgChart1"/>
    <dgm:cxn modelId="{B263A3BF-A9D3-49E8-956F-4B4C1A983D43}" type="presOf" srcId="{4D840A14-000E-4820-AC6B-5082CFC57463}" destId="{0951C7FF-7E70-4666-82B9-3335DE18EFC2}" srcOrd="1" destOrd="0" presId="urn:microsoft.com/office/officeart/2005/8/layout/orgChart1"/>
    <dgm:cxn modelId="{E1AE75C0-F3A5-4906-A0E8-EA60CF33793B}" srcId="{A99A4129-5394-4494-8C45-F8A36DCB4BD2}" destId="{4D840A14-000E-4820-AC6B-5082CFC57463}" srcOrd="0" destOrd="0" parTransId="{C1154850-9831-4380-B1F9-36F56A1AF414}" sibTransId="{5DB73E40-BE36-4467-AE78-2E604ADD31AD}"/>
    <dgm:cxn modelId="{C21969C6-9CFA-4B01-9B98-E5C36BCB40B8}" type="presOf" srcId="{F68DD30B-D277-41C7-938B-399C869A7728}" destId="{AB13BBDF-8F6B-40EE-904D-EA0ADAA22E03}" srcOrd="0" destOrd="0" presId="urn:microsoft.com/office/officeart/2005/8/layout/orgChart1"/>
    <dgm:cxn modelId="{82645BCC-3217-4F70-8D1C-C25ECE2C1859}" srcId="{F57A636A-3FCC-4BFE-BCD2-664CA8E03F19}" destId="{3A1E4594-AA7B-44BD-A845-F9CACA736572}" srcOrd="1" destOrd="0" parTransId="{4F7BB2C7-5189-43F5-A959-46E2DC734940}" sibTransId="{2F5B2D52-28CF-4563-A703-175421E895D6}"/>
    <dgm:cxn modelId="{B250C9CD-0230-4398-AAF5-90030A6852A5}" type="presOf" srcId="{7E6804E0-A3F3-4CAF-BC95-703EC2155CED}" destId="{B757A087-E237-40E3-8D93-B42C83D66ACE}" srcOrd="1" destOrd="0" presId="urn:microsoft.com/office/officeart/2005/8/layout/orgChart1"/>
    <dgm:cxn modelId="{7A50B0D1-2E71-4A44-BF79-1E647255F105}" type="presOf" srcId="{D565F2E4-B0F3-4D0A-B85E-5EE176A85D15}" destId="{A77BA147-90F0-4206-9B04-2103AF9EB3EE}" srcOrd="0" destOrd="0" presId="urn:microsoft.com/office/officeart/2005/8/layout/orgChart1"/>
    <dgm:cxn modelId="{EF04E3D2-8CFD-4F9B-9498-898D6168F25B}" type="presOf" srcId="{7CE0C1B0-343A-4090-B881-E9AA0008E2B2}" destId="{260A27BC-F382-4F5D-B4D9-B208A7A4095C}" srcOrd="0" destOrd="0" presId="urn:microsoft.com/office/officeart/2005/8/layout/orgChart1"/>
    <dgm:cxn modelId="{83470ED6-DD8F-4D55-9E27-198615438C51}" srcId="{FBB28CAC-88CA-4CB6-BCB3-5263F44370B9}" destId="{7E6804E0-A3F3-4CAF-BC95-703EC2155CED}" srcOrd="0" destOrd="0" parTransId="{2094EE47-8DF4-4E53-A5DE-258CDDBCAC15}" sibTransId="{5400F13F-84BB-4E3D-906F-935ADDBB7C49}"/>
    <dgm:cxn modelId="{3C2F56D6-9BA3-4E49-8CCE-53106557888F}" type="presOf" srcId="{51B4C296-3E89-4FD8-9A0E-7794BC84BD1D}" destId="{7DED3B27-ACC9-41C4-94AA-7A436DB53DC6}" srcOrd="0" destOrd="0" presId="urn:microsoft.com/office/officeart/2005/8/layout/orgChart1"/>
    <dgm:cxn modelId="{6C19D1D7-61D8-47C2-887B-022AA761DE05}" type="presOf" srcId="{4C1FCFFB-43EC-4842-A19F-FCC50900C1E7}" destId="{078BB31C-AC69-4211-938F-DCBF0B755685}" srcOrd="0" destOrd="0" presId="urn:microsoft.com/office/officeart/2005/8/layout/orgChart1"/>
    <dgm:cxn modelId="{2C904DDC-35E5-4DA9-80A2-C792EC4737CC}" srcId="{4741A92F-46F8-4024-BA00-43EF88562FE5}" destId="{4FC8C5FF-49DA-48D4-8CF6-A06979D6EAF6}" srcOrd="2" destOrd="0" parTransId="{A7C9D8D1-F15E-4977-993B-7B9CFF290D70}" sibTransId="{4A4272DE-DB19-4708-9EFF-0666BB2BCE13}"/>
    <dgm:cxn modelId="{C2A34DDD-B627-4CF7-A4CA-3104864E0CE2}" type="presOf" srcId="{FBB28CAC-88CA-4CB6-BCB3-5263F44370B9}" destId="{4D08CA90-27FE-477E-9712-E4E10185FBF1}" srcOrd="1" destOrd="0" presId="urn:microsoft.com/office/officeart/2005/8/layout/orgChart1"/>
    <dgm:cxn modelId="{E94E51DD-F520-44C5-AA31-2D857DC5190B}" type="presOf" srcId="{A63E4BB5-7581-4FEA-B017-4AAC9ED12800}" destId="{66C6D314-B2B1-4FC3-AC8B-E64263671A6A}" srcOrd="1" destOrd="0" presId="urn:microsoft.com/office/officeart/2005/8/layout/orgChart1"/>
    <dgm:cxn modelId="{06585DE1-7655-4B52-9D15-0D1F13E37A68}" type="presOf" srcId="{C9B222A8-9199-498B-8F82-8E271C877271}" destId="{241FB5FE-EEEE-4D5C-BE3D-BF775EDF080C}" srcOrd="0" destOrd="0" presId="urn:microsoft.com/office/officeart/2005/8/layout/orgChart1"/>
    <dgm:cxn modelId="{CD6C38E5-6BA3-47AF-ACDF-CCBFF586DE43}" type="presOf" srcId="{3A1E4594-AA7B-44BD-A845-F9CACA736572}" destId="{1B016497-32F2-4151-9760-8CFA1C13FA9D}" srcOrd="0" destOrd="0" presId="urn:microsoft.com/office/officeart/2005/8/layout/orgChart1"/>
    <dgm:cxn modelId="{A480D7E6-FBB5-4159-90BF-4C216DD9AD5D}" type="presOf" srcId="{A99A4129-5394-4494-8C45-F8A36DCB4BD2}" destId="{E714BCC1-C737-455E-9D7D-051FC66203B2}" srcOrd="0" destOrd="0" presId="urn:microsoft.com/office/officeart/2005/8/layout/orgChart1"/>
    <dgm:cxn modelId="{8078EDEB-9F71-4D2D-B16B-21C26BA34CF5}" srcId="{40621D77-11EF-4622-B769-B19FE5EF02D1}" destId="{B62964AE-ED7C-4F09-B4C1-D033D2896A2F}" srcOrd="0" destOrd="0" parTransId="{71CB4F9E-50FB-4AF9-8DB3-036630C32829}" sibTransId="{1C3C5F1A-4F3E-492F-87B4-90B331B753BF}"/>
    <dgm:cxn modelId="{7EEF19EE-4980-4158-B28F-181AF2EE1A58}" type="presOf" srcId="{A7C9D8D1-F15E-4977-993B-7B9CFF290D70}" destId="{0EBDF550-CFE6-4D2C-90A6-063C66E637EE}" srcOrd="0" destOrd="0" presId="urn:microsoft.com/office/officeart/2005/8/layout/orgChart1"/>
    <dgm:cxn modelId="{FDBEB4F1-BB15-47E4-92FD-9231147C44EF}" type="presOf" srcId="{7E6804E0-A3F3-4CAF-BC95-703EC2155CED}" destId="{81C89B31-6880-48CC-99E2-6392E27D6020}" srcOrd="0" destOrd="0" presId="urn:microsoft.com/office/officeart/2005/8/layout/orgChart1"/>
    <dgm:cxn modelId="{961A85F2-EF18-48C1-8562-2949A7E18813}" type="presOf" srcId="{4FC8C5FF-49DA-48D4-8CF6-A06979D6EAF6}" destId="{3B1D2F3B-1B71-41DE-8E67-11B3A5484B05}" srcOrd="1" destOrd="0" presId="urn:microsoft.com/office/officeart/2005/8/layout/orgChart1"/>
    <dgm:cxn modelId="{E93AB4F2-5626-4DC4-95CE-71EEF286FBD0}" type="presOf" srcId="{2094EE47-8DF4-4E53-A5DE-258CDDBCAC15}" destId="{97DB6CAC-11A5-4339-874D-222BCCC85332}" srcOrd="0" destOrd="0" presId="urn:microsoft.com/office/officeart/2005/8/layout/orgChart1"/>
    <dgm:cxn modelId="{0B7A7FF4-24CE-45B0-B63C-DFEC7ACA9999}" type="presOf" srcId="{5C5678EE-406A-40E6-9F2A-132FAEEC8C71}" destId="{4D7B8547-2469-42DF-BC96-9901D4882273}" srcOrd="1" destOrd="0" presId="urn:microsoft.com/office/officeart/2005/8/layout/orgChart1"/>
    <dgm:cxn modelId="{F639FFF8-23B0-436D-9556-39A56048A3E4}" srcId="{4FC8C5FF-49DA-48D4-8CF6-A06979D6EAF6}" destId="{51B4C296-3E89-4FD8-9A0E-7794BC84BD1D}" srcOrd="0" destOrd="0" parTransId="{0D208FEF-CF5F-4697-B54F-83949C8C9A69}" sibTransId="{9EF6DCFF-4DCE-481E-9BBF-153A70D7F0AE}"/>
    <dgm:cxn modelId="{6219B2FC-FCDF-4AC0-94B3-0DE4F6A26C16}" type="presOf" srcId="{B37D6C07-BA0C-4F41-9AC9-DC73BAA34A01}" destId="{6807E78A-C343-494D-95B0-5CE1DA0AAF10}" srcOrd="0" destOrd="0" presId="urn:microsoft.com/office/officeart/2005/8/layout/orgChart1"/>
    <dgm:cxn modelId="{ED0EA328-AACB-45AA-86C8-6E9BD6A8119C}" type="presParOf" srcId="{E714BCC1-C737-455E-9D7D-051FC66203B2}" destId="{1D2FCED1-3A65-4C78-9374-DB1A9C4C1047}" srcOrd="0" destOrd="0" presId="urn:microsoft.com/office/officeart/2005/8/layout/orgChart1"/>
    <dgm:cxn modelId="{4D35CAEC-5214-434B-92A8-DCC3802F0417}" type="presParOf" srcId="{1D2FCED1-3A65-4C78-9374-DB1A9C4C1047}" destId="{E2D3A411-466E-47A2-9E5B-453999A8F9BB}" srcOrd="0" destOrd="0" presId="urn:microsoft.com/office/officeart/2005/8/layout/orgChart1"/>
    <dgm:cxn modelId="{508BBC94-5658-4EC6-A508-B0AF97A6ED34}" type="presParOf" srcId="{E2D3A411-466E-47A2-9E5B-453999A8F9BB}" destId="{6F9E9291-CB3E-4D4D-8F23-A55F3B58B38A}" srcOrd="0" destOrd="0" presId="urn:microsoft.com/office/officeart/2005/8/layout/orgChart1"/>
    <dgm:cxn modelId="{8E8CB30B-B974-4374-8944-0407F803855E}" type="presParOf" srcId="{E2D3A411-466E-47A2-9E5B-453999A8F9BB}" destId="{0951C7FF-7E70-4666-82B9-3335DE18EFC2}" srcOrd="1" destOrd="0" presId="urn:microsoft.com/office/officeart/2005/8/layout/orgChart1"/>
    <dgm:cxn modelId="{9B04649A-AECA-4F98-8BD3-492ABEEEC168}" type="presParOf" srcId="{1D2FCED1-3A65-4C78-9374-DB1A9C4C1047}" destId="{4D4C8A36-EEF1-43F9-BC6F-D98AE275C04F}" srcOrd="1" destOrd="0" presId="urn:microsoft.com/office/officeart/2005/8/layout/orgChart1"/>
    <dgm:cxn modelId="{7C70C1FE-711E-4341-97A8-8ED2BB88C4A1}" type="presParOf" srcId="{4D4C8A36-EEF1-43F9-BC6F-D98AE275C04F}" destId="{0ECFDE15-4F6F-403E-985C-84B0E3E9B5DE}" srcOrd="0" destOrd="0" presId="urn:microsoft.com/office/officeart/2005/8/layout/orgChart1"/>
    <dgm:cxn modelId="{46A3107F-3EC0-4EAF-A02D-3133BAFD39BD}" type="presParOf" srcId="{4D4C8A36-EEF1-43F9-BC6F-D98AE275C04F}" destId="{0DCCA904-43B3-4088-A538-CF0F1C5CFE00}" srcOrd="1" destOrd="0" presId="urn:microsoft.com/office/officeart/2005/8/layout/orgChart1"/>
    <dgm:cxn modelId="{2176F1F7-0D1A-49FB-82BE-415B0EAEB14F}" type="presParOf" srcId="{0DCCA904-43B3-4088-A538-CF0F1C5CFE00}" destId="{2D013A85-4B85-4434-A14B-84EAA00C32EC}" srcOrd="0" destOrd="0" presId="urn:microsoft.com/office/officeart/2005/8/layout/orgChart1"/>
    <dgm:cxn modelId="{77E78939-56B9-451E-B551-DCFE78D5A285}" type="presParOf" srcId="{2D013A85-4B85-4434-A14B-84EAA00C32EC}" destId="{DDA88FD9-122E-4530-8310-0F67D139DEDA}" srcOrd="0" destOrd="0" presId="urn:microsoft.com/office/officeart/2005/8/layout/orgChart1"/>
    <dgm:cxn modelId="{772B586B-5703-4D81-BE31-E33C33EEA148}" type="presParOf" srcId="{2D013A85-4B85-4434-A14B-84EAA00C32EC}" destId="{65EA02ED-516F-4EEA-897D-9FEF96FD7A2F}" srcOrd="1" destOrd="0" presId="urn:microsoft.com/office/officeart/2005/8/layout/orgChart1"/>
    <dgm:cxn modelId="{AFAC32F6-5C55-4AAF-B7CC-0BC6DAE1C61C}" type="presParOf" srcId="{0DCCA904-43B3-4088-A538-CF0F1C5CFE00}" destId="{BA52D688-65E3-4CA0-980E-235AAB38DCD5}" srcOrd="1" destOrd="0" presId="urn:microsoft.com/office/officeart/2005/8/layout/orgChart1"/>
    <dgm:cxn modelId="{478C63E4-BAFA-4211-A81E-43EE45ED152F}" type="presParOf" srcId="{0DCCA904-43B3-4088-A538-CF0F1C5CFE00}" destId="{6C102054-199F-4237-822D-7AAE9C1AB652}" srcOrd="2" destOrd="0" presId="urn:microsoft.com/office/officeart/2005/8/layout/orgChart1"/>
    <dgm:cxn modelId="{34E1F0BE-4BAE-4F08-9D8C-2B3454C36913}" type="presParOf" srcId="{4D4C8A36-EEF1-43F9-BC6F-D98AE275C04F}" destId="{2BB44725-B728-4F90-A13D-2DA2D6C5CF41}" srcOrd="2" destOrd="0" presId="urn:microsoft.com/office/officeart/2005/8/layout/orgChart1"/>
    <dgm:cxn modelId="{3A503FDE-4C55-4F52-9437-4A30E39A2CBF}" type="presParOf" srcId="{4D4C8A36-EEF1-43F9-BC6F-D98AE275C04F}" destId="{D845ED69-8360-47BE-94B9-E4FE60F929C6}" srcOrd="3" destOrd="0" presId="urn:microsoft.com/office/officeart/2005/8/layout/orgChart1"/>
    <dgm:cxn modelId="{CA87E355-D20F-4AE5-9EA6-25EFD798B4C0}" type="presParOf" srcId="{D845ED69-8360-47BE-94B9-E4FE60F929C6}" destId="{4559603A-B9B3-471B-A345-B6D519CF638E}" srcOrd="0" destOrd="0" presId="urn:microsoft.com/office/officeart/2005/8/layout/orgChart1"/>
    <dgm:cxn modelId="{BF25916F-7004-4B39-8406-473D57710ADE}" type="presParOf" srcId="{4559603A-B9B3-471B-A345-B6D519CF638E}" destId="{16F9DA9A-FFB9-4B76-9161-91CA02743F4B}" srcOrd="0" destOrd="0" presId="urn:microsoft.com/office/officeart/2005/8/layout/orgChart1"/>
    <dgm:cxn modelId="{103DF1EE-ADBC-4395-90EF-590C861803C8}" type="presParOf" srcId="{4559603A-B9B3-471B-A345-B6D519CF638E}" destId="{1521D9E7-3DB4-47E8-96AD-E93F026ADCC9}" srcOrd="1" destOrd="0" presId="urn:microsoft.com/office/officeart/2005/8/layout/orgChart1"/>
    <dgm:cxn modelId="{273A35D4-8759-43D5-81B8-7A50618B7C6D}" type="presParOf" srcId="{D845ED69-8360-47BE-94B9-E4FE60F929C6}" destId="{A6088582-10C9-4888-85D6-B190282C3023}" srcOrd="1" destOrd="0" presId="urn:microsoft.com/office/officeart/2005/8/layout/orgChart1"/>
    <dgm:cxn modelId="{0463EACE-1AFA-494A-AEB2-A439280B8F7F}" type="presParOf" srcId="{A6088582-10C9-4888-85D6-B190282C3023}" destId="{F0D4945D-9356-424E-B698-73247E34277A}" srcOrd="0" destOrd="0" presId="urn:microsoft.com/office/officeart/2005/8/layout/orgChart1"/>
    <dgm:cxn modelId="{B87F04C9-F050-4AA1-9944-1A697235C2B3}" type="presParOf" srcId="{A6088582-10C9-4888-85D6-B190282C3023}" destId="{165F559A-31EB-41C8-AD53-2E9F5F54667D}" srcOrd="1" destOrd="0" presId="urn:microsoft.com/office/officeart/2005/8/layout/orgChart1"/>
    <dgm:cxn modelId="{12A15783-8A1F-4D8D-AF04-B167E234B983}" type="presParOf" srcId="{165F559A-31EB-41C8-AD53-2E9F5F54667D}" destId="{55FF8ECD-9B69-4215-B1C5-BC361FEB4DB8}" srcOrd="0" destOrd="0" presId="urn:microsoft.com/office/officeart/2005/8/layout/orgChart1"/>
    <dgm:cxn modelId="{98F9BC9F-418C-48BB-A033-D468CB4DBFB7}" type="presParOf" srcId="{55FF8ECD-9B69-4215-B1C5-BC361FEB4DB8}" destId="{1783C7BF-43AE-4329-A7E9-0E4BB2F86798}" srcOrd="0" destOrd="0" presId="urn:microsoft.com/office/officeart/2005/8/layout/orgChart1"/>
    <dgm:cxn modelId="{8114F8BF-F1A4-4105-894F-BEBAB6BAE6DE}" type="presParOf" srcId="{55FF8ECD-9B69-4215-B1C5-BC361FEB4DB8}" destId="{71AB3FD0-C2EE-443F-82D2-07E3116C7E21}" srcOrd="1" destOrd="0" presId="urn:microsoft.com/office/officeart/2005/8/layout/orgChart1"/>
    <dgm:cxn modelId="{D8E03F24-5F21-4105-8BD3-205094561686}" type="presParOf" srcId="{165F559A-31EB-41C8-AD53-2E9F5F54667D}" destId="{6D3EF271-C943-47DA-BABC-E9ED050856F5}" srcOrd="1" destOrd="0" presId="urn:microsoft.com/office/officeart/2005/8/layout/orgChart1"/>
    <dgm:cxn modelId="{A888ABEE-2FCD-49C5-AB74-896729A0F99A}" type="presParOf" srcId="{6D3EF271-C943-47DA-BABC-E9ED050856F5}" destId="{C0BA937A-BE91-45BB-891D-FD4BA359B3CD}" srcOrd="0" destOrd="0" presId="urn:microsoft.com/office/officeart/2005/8/layout/orgChart1"/>
    <dgm:cxn modelId="{6A576C01-1580-4C87-A882-2448B2460B9C}" type="presParOf" srcId="{6D3EF271-C943-47DA-BABC-E9ED050856F5}" destId="{C800BFB1-26BA-43A0-8E7C-A587650BBEE7}" srcOrd="1" destOrd="0" presId="urn:microsoft.com/office/officeart/2005/8/layout/orgChart1"/>
    <dgm:cxn modelId="{4CE204A5-B027-4F23-8E0D-8C2CA9EF2453}" type="presParOf" srcId="{C800BFB1-26BA-43A0-8E7C-A587650BBEE7}" destId="{752C6B9E-8FF1-476C-9700-1CA320BCBF95}" srcOrd="0" destOrd="0" presId="urn:microsoft.com/office/officeart/2005/8/layout/orgChart1"/>
    <dgm:cxn modelId="{FE03AEAA-D7EE-43A1-ADCA-72ED2E0A923D}" type="presParOf" srcId="{752C6B9E-8FF1-476C-9700-1CA320BCBF95}" destId="{17AB8B77-3775-4658-B5F0-5B5AD93781E7}" srcOrd="0" destOrd="0" presId="urn:microsoft.com/office/officeart/2005/8/layout/orgChart1"/>
    <dgm:cxn modelId="{DB5B288E-AF4B-4997-842B-26CBF64CAD64}" type="presParOf" srcId="{752C6B9E-8FF1-476C-9700-1CA320BCBF95}" destId="{98535214-6F91-432F-A8EC-717A03A1EB77}" srcOrd="1" destOrd="0" presId="urn:microsoft.com/office/officeart/2005/8/layout/orgChart1"/>
    <dgm:cxn modelId="{268D766A-85DA-417D-BD0E-CA28F3973A2B}" type="presParOf" srcId="{C800BFB1-26BA-43A0-8E7C-A587650BBEE7}" destId="{535468A2-94E0-4300-9090-B422AC3AF74A}" srcOrd="1" destOrd="0" presId="urn:microsoft.com/office/officeart/2005/8/layout/orgChart1"/>
    <dgm:cxn modelId="{768D007D-52B0-4E1C-9AF7-AE29204D05D4}" type="presParOf" srcId="{535468A2-94E0-4300-9090-B422AC3AF74A}" destId="{B86AF69D-4CB7-4491-B89E-315A86E735CB}" srcOrd="0" destOrd="0" presId="urn:microsoft.com/office/officeart/2005/8/layout/orgChart1"/>
    <dgm:cxn modelId="{3B82E7E4-2871-46B7-9725-BB370B73A97D}" type="presParOf" srcId="{535468A2-94E0-4300-9090-B422AC3AF74A}" destId="{CA494864-73D3-4866-944E-C95617875CE5}" srcOrd="1" destOrd="0" presId="urn:microsoft.com/office/officeart/2005/8/layout/orgChart1"/>
    <dgm:cxn modelId="{CFCBB717-780B-4EA0-BC85-2A493BFA783C}" type="presParOf" srcId="{CA494864-73D3-4866-944E-C95617875CE5}" destId="{479916B2-3AD9-4CCE-9AF2-C6C3D4099333}" srcOrd="0" destOrd="0" presId="urn:microsoft.com/office/officeart/2005/8/layout/orgChart1"/>
    <dgm:cxn modelId="{5B26EAF3-6450-449A-ACCC-FAF4798FC3EF}" type="presParOf" srcId="{479916B2-3AD9-4CCE-9AF2-C6C3D4099333}" destId="{E04D0B71-2F19-489A-B24E-631831C6D36B}" srcOrd="0" destOrd="0" presId="urn:microsoft.com/office/officeart/2005/8/layout/orgChart1"/>
    <dgm:cxn modelId="{E55C9274-4867-460E-8872-4C84235F0B4E}" type="presParOf" srcId="{479916B2-3AD9-4CCE-9AF2-C6C3D4099333}" destId="{97390B86-E965-4FBA-8B9F-1D409C26E36B}" srcOrd="1" destOrd="0" presId="urn:microsoft.com/office/officeart/2005/8/layout/orgChart1"/>
    <dgm:cxn modelId="{6757F779-C59E-4D8B-8C54-737F6D0EBD4A}" type="presParOf" srcId="{CA494864-73D3-4866-944E-C95617875CE5}" destId="{FF31509B-54DE-48FE-BA2D-FD9EFDFCEEF8}" srcOrd="1" destOrd="0" presId="urn:microsoft.com/office/officeart/2005/8/layout/orgChart1"/>
    <dgm:cxn modelId="{B54188F6-D5E4-4C9E-8626-0737B8A81776}" type="presParOf" srcId="{FF31509B-54DE-48FE-BA2D-FD9EFDFCEEF8}" destId="{260A27BC-F382-4F5D-B4D9-B208A7A4095C}" srcOrd="0" destOrd="0" presId="urn:microsoft.com/office/officeart/2005/8/layout/orgChart1"/>
    <dgm:cxn modelId="{50CD5EA0-6801-4F90-B0F4-2F4FB3E545CE}" type="presParOf" srcId="{FF31509B-54DE-48FE-BA2D-FD9EFDFCEEF8}" destId="{6631DBD4-6023-4788-A8BE-578DB528F5EA}" srcOrd="1" destOrd="0" presId="urn:microsoft.com/office/officeart/2005/8/layout/orgChart1"/>
    <dgm:cxn modelId="{DB3EE2C6-2EFF-4C29-B026-5D9A684488C0}" type="presParOf" srcId="{6631DBD4-6023-4788-A8BE-578DB528F5EA}" destId="{1DE4A676-5D20-41E7-980D-93E56A7B62C0}" srcOrd="0" destOrd="0" presId="urn:microsoft.com/office/officeart/2005/8/layout/orgChart1"/>
    <dgm:cxn modelId="{F9E0AA43-6225-4E8C-AEA3-0ABC930EF571}" type="presParOf" srcId="{1DE4A676-5D20-41E7-980D-93E56A7B62C0}" destId="{D1DB2576-9479-4B04-BD41-7BBC338DDBC5}" srcOrd="0" destOrd="0" presId="urn:microsoft.com/office/officeart/2005/8/layout/orgChart1"/>
    <dgm:cxn modelId="{B60AB5BC-975F-4285-ACF9-42E9C57AD795}" type="presParOf" srcId="{1DE4A676-5D20-41E7-980D-93E56A7B62C0}" destId="{0A2518BC-57EA-4C56-81BD-A7E719930755}" srcOrd="1" destOrd="0" presId="urn:microsoft.com/office/officeart/2005/8/layout/orgChart1"/>
    <dgm:cxn modelId="{CB66B1D4-348A-4947-BF76-00B2F83882EA}" type="presParOf" srcId="{6631DBD4-6023-4788-A8BE-578DB528F5EA}" destId="{8FA01F8C-67C4-4D6C-BFF4-25CA282185F3}" srcOrd="1" destOrd="0" presId="urn:microsoft.com/office/officeart/2005/8/layout/orgChart1"/>
    <dgm:cxn modelId="{3D0F2100-F360-44C8-B736-B8D36B4171E0}" type="presParOf" srcId="{6631DBD4-6023-4788-A8BE-578DB528F5EA}" destId="{963E14FF-6173-416E-80BD-1D2C93253BEF}" srcOrd="2" destOrd="0" presId="urn:microsoft.com/office/officeart/2005/8/layout/orgChart1"/>
    <dgm:cxn modelId="{73B3CD83-1034-46C4-BE4E-FE118648DAF6}" type="presParOf" srcId="{CA494864-73D3-4866-944E-C95617875CE5}" destId="{00EF46CB-6D46-49A3-BD89-8C9626A1E39F}" srcOrd="2" destOrd="0" presId="urn:microsoft.com/office/officeart/2005/8/layout/orgChart1"/>
    <dgm:cxn modelId="{E00EFEEA-438C-47B5-93A1-8AB880676BA7}" type="presParOf" srcId="{C800BFB1-26BA-43A0-8E7C-A587650BBEE7}" destId="{62110BCE-1AD2-401C-8FEC-6E4DCBCE55D6}" srcOrd="2" destOrd="0" presId="urn:microsoft.com/office/officeart/2005/8/layout/orgChart1"/>
    <dgm:cxn modelId="{679F35EC-9F38-4E46-8D31-B2693212D47F}" type="presParOf" srcId="{6D3EF271-C943-47DA-BABC-E9ED050856F5}" destId="{078BB31C-AC69-4211-938F-DCBF0B755685}" srcOrd="2" destOrd="0" presId="urn:microsoft.com/office/officeart/2005/8/layout/orgChart1"/>
    <dgm:cxn modelId="{E559A93A-19EE-43B5-B90F-90124DED1E66}" type="presParOf" srcId="{6D3EF271-C943-47DA-BABC-E9ED050856F5}" destId="{EFFB9364-5857-4DE0-A1B2-FDD1A509DA11}" srcOrd="3" destOrd="0" presId="urn:microsoft.com/office/officeart/2005/8/layout/orgChart1"/>
    <dgm:cxn modelId="{87008165-38AA-4A3A-8E7E-4E66B2F61094}" type="presParOf" srcId="{EFFB9364-5857-4DE0-A1B2-FDD1A509DA11}" destId="{4A95EDE5-4D56-4F49-9A8F-9817C08F6A1C}" srcOrd="0" destOrd="0" presId="urn:microsoft.com/office/officeart/2005/8/layout/orgChart1"/>
    <dgm:cxn modelId="{021F3CDC-EEEC-4969-AA6F-14628D71706F}" type="presParOf" srcId="{4A95EDE5-4D56-4F49-9A8F-9817C08F6A1C}" destId="{9C4CBEAB-F89A-4513-925E-9D7CADCA768A}" srcOrd="0" destOrd="0" presId="urn:microsoft.com/office/officeart/2005/8/layout/orgChart1"/>
    <dgm:cxn modelId="{3840391D-3E1E-4702-9F4D-44869008100E}" type="presParOf" srcId="{4A95EDE5-4D56-4F49-9A8F-9817C08F6A1C}" destId="{59A5CD6E-356B-4240-BAFA-5738B605C620}" srcOrd="1" destOrd="0" presId="urn:microsoft.com/office/officeart/2005/8/layout/orgChart1"/>
    <dgm:cxn modelId="{7A6B818C-DF51-40A6-9222-F35C577D2294}" type="presParOf" srcId="{EFFB9364-5857-4DE0-A1B2-FDD1A509DA11}" destId="{1FF950A7-626A-4ED5-920A-5FA419B33D91}" srcOrd="1" destOrd="0" presId="urn:microsoft.com/office/officeart/2005/8/layout/orgChart1"/>
    <dgm:cxn modelId="{A64298A6-1FE2-440C-AB9E-BABB5DC58FB0}" type="presParOf" srcId="{1FF950A7-626A-4ED5-920A-5FA419B33D91}" destId="{EAF1FC0D-B010-40C4-92AE-F4C1D1553E0F}" srcOrd="0" destOrd="0" presId="urn:microsoft.com/office/officeart/2005/8/layout/orgChart1"/>
    <dgm:cxn modelId="{72EC4D9D-1996-4CD2-BB87-5DC582D1E2B3}" type="presParOf" srcId="{1FF950A7-626A-4ED5-920A-5FA419B33D91}" destId="{4A41CCBB-5FBB-4DAD-9F53-6C5E75C37498}" srcOrd="1" destOrd="0" presId="urn:microsoft.com/office/officeart/2005/8/layout/orgChart1"/>
    <dgm:cxn modelId="{2A82F316-D3CD-4124-A7D1-B5CB4CBE73F7}" type="presParOf" srcId="{4A41CCBB-5FBB-4DAD-9F53-6C5E75C37498}" destId="{77DE06CA-A240-4318-8754-B182B17FC032}" srcOrd="0" destOrd="0" presId="urn:microsoft.com/office/officeart/2005/8/layout/orgChart1"/>
    <dgm:cxn modelId="{3FEFB359-CD26-4A93-9475-23A2FFD3F94B}" type="presParOf" srcId="{77DE06CA-A240-4318-8754-B182B17FC032}" destId="{46154F01-A22C-4747-8570-DE83E0BF9878}" srcOrd="0" destOrd="0" presId="urn:microsoft.com/office/officeart/2005/8/layout/orgChart1"/>
    <dgm:cxn modelId="{9F6100A7-AF2D-4C83-BC06-F05CCA798506}" type="presParOf" srcId="{77DE06CA-A240-4318-8754-B182B17FC032}" destId="{90122095-00EE-48A8-A522-96E99BE13B9F}" srcOrd="1" destOrd="0" presId="urn:microsoft.com/office/officeart/2005/8/layout/orgChart1"/>
    <dgm:cxn modelId="{18AB568C-BE45-446C-842B-53888D749DE4}" type="presParOf" srcId="{4A41CCBB-5FBB-4DAD-9F53-6C5E75C37498}" destId="{BDA423F9-2B8E-425F-B30D-707BAFD3C374}" srcOrd="1" destOrd="0" presId="urn:microsoft.com/office/officeart/2005/8/layout/orgChart1"/>
    <dgm:cxn modelId="{88E066DC-2266-41D5-93ED-06C38CA7CEB5}" type="presParOf" srcId="{4A41CCBB-5FBB-4DAD-9F53-6C5E75C37498}" destId="{FCC2F59E-02F7-4592-967D-3CCFB09338B6}" srcOrd="2" destOrd="0" presId="urn:microsoft.com/office/officeart/2005/8/layout/orgChart1"/>
    <dgm:cxn modelId="{08488390-6D0A-40E9-B53C-2E379D93AF3E}" type="presParOf" srcId="{EFFB9364-5857-4DE0-A1B2-FDD1A509DA11}" destId="{FE9F7068-06EA-4E25-BAFC-34F875E58801}" srcOrd="2" destOrd="0" presId="urn:microsoft.com/office/officeart/2005/8/layout/orgChart1"/>
    <dgm:cxn modelId="{B3F6C748-87AF-49FC-AA2B-27A5BE5A1602}" type="presParOf" srcId="{6D3EF271-C943-47DA-BABC-E9ED050856F5}" destId="{0EBDF550-CFE6-4D2C-90A6-063C66E637EE}" srcOrd="4" destOrd="0" presId="urn:microsoft.com/office/officeart/2005/8/layout/orgChart1"/>
    <dgm:cxn modelId="{0F33B902-5F2D-45FE-B27F-8A44587839A6}" type="presParOf" srcId="{6D3EF271-C943-47DA-BABC-E9ED050856F5}" destId="{9B396ECE-4E7E-4EA8-90CD-6F27D6656E06}" srcOrd="5" destOrd="0" presId="urn:microsoft.com/office/officeart/2005/8/layout/orgChart1"/>
    <dgm:cxn modelId="{7A4BECDF-03F4-48CD-8006-EE78A0B6E413}" type="presParOf" srcId="{9B396ECE-4E7E-4EA8-90CD-6F27D6656E06}" destId="{9B4A5701-948D-4FFB-8DD8-24C69B84BB0A}" srcOrd="0" destOrd="0" presId="urn:microsoft.com/office/officeart/2005/8/layout/orgChart1"/>
    <dgm:cxn modelId="{31B1F41F-B0DC-4584-8876-C6EB28D07797}" type="presParOf" srcId="{9B4A5701-948D-4FFB-8DD8-24C69B84BB0A}" destId="{8ADB19A9-B2EA-4EB8-9E14-06B2ECBAE2E4}" srcOrd="0" destOrd="0" presId="urn:microsoft.com/office/officeart/2005/8/layout/orgChart1"/>
    <dgm:cxn modelId="{7DC4C1BD-A9F6-4FFB-AB9B-99FA005E1483}" type="presParOf" srcId="{9B4A5701-948D-4FFB-8DD8-24C69B84BB0A}" destId="{3B1D2F3B-1B71-41DE-8E67-11B3A5484B05}" srcOrd="1" destOrd="0" presId="urn:microsoft.com/office/officeart/2005/8/layout/orgChart1"/>
    <dgm:cxn modelId="{574DCFB6-A8A0-4AA6-A30B-7B1B10383A79}" type="presParOf" srcId="{9B396ECE-4E7E-4EA8-90CD-6F27D6656E06}" destId="{8EB3AE16-CEB7-4E50-AF24-E6E801E1299F}" srcOrd="1" destOrd="0" presId="urn:microsoft.com/office/officeart/2005/8/layout/orgChart1"/>
    <dgm:cxn modelId="{DE565394-98A5-4C1C-81CD-D2E0F144A132}" type="presParOf" srcId="{8EB3AE16-CEB7-4E50-AF24-E6E801E1299F}" destId="{31CBCD87-C9AC-41DB-B358-3B90342D77A9}" srcOrd="0" destOrd="0" presId="urn:microsoft.com/office/officeart/2005/8/layout/orgChart1"/>
    <dgm:cxn modelId="{DF5CB69A-E701-426C-8E52-3320C7468D0C}" type="presParOf" srcId="{8EB3AE16-CEB7-4E50-AF24-E6E801E1299F}" destId="{CFCDFBA6-2EE0-4838-9FEB-495959672ECC}" srcOrd="1" destOrd="0" presId="urn:microsoft.com/office/officeart/2005/8/layout/orgChart1"/>
    <dgm:cxn modelId="{0267E571-501A-4DC0-8353-58D727EB1186}" type="presParOf" srcId="{CFCDFBA6-2EE0-4838-9FEB-495959672ECC}" destId="{DB872979-CB06-4700-A9D5-1F640902A1F9}" srcOrd="0" destOrd="0" presId="urn:microsoft.com/office/officeart/2005/8/layout/orgChart1"/>
    <dgm:cxn modelId="{49C77C13-94B3-4C4E-99B5-44085CCEC17D}" type="presParOf" srcId="{DB872979-CB06-4700-A9D5-1F640902A1F9}" destId="{7DED3B27-ACC9-41C4-94AA-7A436DB53DC6}" srcOrd="0" destOrd="0" presId="urn:microsoft.com/office/officeart/2005/8/layout/orgChart1"/>
    <dgm:cxn modelId="{B71B80AE-39EE-4E89-BFC5-C7338A682D10}" type="presParOf" srcId="{DB872979-CB06-4700-A9D5-1F640902A1F9}" destId="{118372EA-F122-4FB2-B228-66A37B829EE2}" srcOrd="1" destOrd="0" presId="urn:microsoft.com/office/officeart/2005/8/layout/orgChart1"/>
    <dgm:cxn modelId="{14163CDD-0CA2-4F3A-8BA7-2CC497B8E9E9}" type="presParOf" srcId="{CFCDFBA6-2EE0-4838-9FEB-495959672ECC}" destId="{A1DA3082-0D06-4A5B-828F-95988E444C4E}" srcOrd="1" destOrd="0" presId="urn:microsoft.com/office/officeart/2005/8/layout/orgChart1"/>
    <dgm:cxn modelId="{060213A6-DA4D-4D89-9BD6-F72C289C04FA}" type="presParOf" srcId="{CFCDFBA6-2EE0-4838-9FEB-495959672ECC}" destId="{C05DBFEB-3898-4EA1-A87A-3E3DDE910FDB}" srcOrd="2" destOrd="0" presId="urn:microsoft.com/office/officeart/2005/8/layout/orgChart1"/>
    <dgm:cxn modelId="{BD5FAC0D-8B74-448A-BA09-54C9FD29C736}" type="presParOf" srcId="{8EB3AE16-CEB7-4E50-AF24-E6E801E1299F}" destId="{86BBEC18-2332-466F-95E7-DA40914C8A79}" srcOrd="2" destOrd="0" presId="urn:microsoft.com/office/officeart/2005/8/layout/orgChart1"/>
    <dgm:cxn modelId="{B5CA1DA1-54BC-4520-A3FE-182DBC77F17D}" type="presParOf" srcId="{8EB3AE16-CEB7-4E50-AF24-E6E801E1299F}" destId="{48350794-768E-4FC4-9C6D-C499657E37CD}" srcOrd="3" destOrd="0" presId="urn:microsoft.com/office/officeart/2005/8/layout/orgChart1"/>
    <dgm:cxn modelId="{BCA99E27-2259-446E-A416-739F016342E2}" type="presParOf" srcId="{48350794-768E-4FC4-9C6D-C499657E37CD}" destId="{75C0C87F-E038-49F7-8823-2D0CF95CD3BA}" srcOrd="0" destOrd="0" presId="urn:microsoft.com/office/officeart/2005/8/layout/orgChart1"/>
    <dgm:cxn modelId="{DB4A01ED-BAE8-4BAC-AEB7-5B6D449C3C85}" type="presParOf" srcId="{75C0C87F-E038-49F7-8823-2D0CF95CD3BA}" destId="{9DEF3C23-364E-442C-B30E-FDA948A2DC77}" srcOrd="0" destOrd="0" presId="urn:microsoft.com/office/officeart/2005/8/layout/orgChart1"/>
    <dgm:cxn modelId="{3B2C6641-0F2C-40DC-BA9F-FA434CAF06D1}" type="presParOf" srcId="{75C0C87F-E038-49F7-8823-2D0CF95CD3BA}" destId="{B49DD755-04E8-47CB-90F6-E51EA9326D79}" srcOrd="1" destOrd="0" presId="urn:microsoft.com/office/officeart/2005/8/layout/orgChart1"/>
    <dgm:cxn modelId="{1BF12D47-E65C-4AD2-A845-889FB7532538}" type="presParOf" srcId="{48350794-768E-4FC4-9C6D-C499657E37CD}" destId="{2E994F86-7684-46F6-823C-57FB4A8FCA0A}" srcOrd="1" destOrd="0" presId="urn:microsoft.com/office/officeart/2005/8/layout/orgChart1"/>
    <dgm:cxn modelId="{CB93CBF7-607E-49CB-AE15-BFC6917A1A55}" type="presParOf" srcId="{48350794-768E-4FC4-9C6D-C499657E37CD}" destId="{F80A727B-DA8E-46FB-BA77-90E3E49B57AD}" srcOrd="2" destOrd="0" presId="urn:microsoft.com/office/officeart/2005/8/layout/orgChart1"/>
    <dgm:cxn modelId="{1D125CB8-AC92-428F-B4EC-6E0B9B2DAF48}" type="presParOf" srcId="{9B396ECE-4E7E-4EA8-90CD-6F27D6656E06}" destId="{8F2E5A01-6A8D-4C8B-A737-D4D064ADA6E6}" srcOrd="2" destOrd="0" presId="urn:microsoft.com/office/officeart/2005/8/layout/orgChart1"/>
    <dgm:cxn modelId="{6C49355E-2F05-4D45-8BA9-791B519D1A8B}" type="presParOf" srcId="{165F559A-31EB-41C8-AD53-2E9F5F54667D}" destId="{F1B1D13E-3AB5-4100-A105-1AC859264F24}" srcOrd="2" destOrd="0" presId="urn:microsoft.com/office/officeart/2005/8/layout/orgChart1"/>
    <dgm:cxn modelId="{D8E75C9E-0F83-421E-8CCB-D4491930B69F}" type="presParOf" srcId="{A6088582-10C9-4888-85D6-B190282C3023}" destId="{1D22F601-8655-4C9F-856B-8696ECE1AFCF}" srcOrd="2" destOrd="0" presId="urn:microsoft.com/office/officeart/2005/8/layout/orgChart1"/>
    <dgm:cxn modelId="{3D9DA046-6FBA-4FE2-B5F1-3384E30EC97C}" type="presParOf" srcId="{A6088582-10C9-4888-85D6-B190282C3023}" destId="{66AF4BFE-E99E-4D79-AF66-CC39F1F47CB8}" srcOrd="3" destOrd="0" presId="urn:microsoft.com/office/officeart/2005/8/layout/orgChart1"/>
    <dgm:cxn modelId="{DBFF4F5F-ECE3-4336-8EDB-AD7BD5D55EF8}" type="presParOf" srcId="{66AF4BFE-E99E-4D79-AF66-CC39F1F47CB8}" destId="{33859FA3-85F9-445B-9835-3AF089B4CCE3}" srcOrd="0" destOrd="0" presId="urn:microsoft.com/office/officeart/2005/8/layout/orgChart1"/>
    <dgm:cxn modelId="{5249EDC9-5125-4B0E-BBFC-8C10EC40607B}" type="presParOf" srcId="{33859FA3-85F9-445B-9835-3AF089B4CCE3}" destId="{DC778DDD-B8A6-4C5A-991D-72494DC63AF2}" srcOrd="0" destOrd="0" presId="urn:microsoft.com/office/officeart/2005/8/layout/orgChart1"/>
    <dgm:cxn modelId="{528331BA-83DD-47F0-9D4C-16FE07BEA73F}" type="presParOf" srcId="{33859FA3-85F9-445B-9835-3AF089B4CCE3}" destId="{66C6D314-B2B1-4FC3-AC8B-E64263671A6A}" srcOrd="1" destOrd="0" presId="urn:microsoft.com/office/officeart/2005/8/layout/orgChart1"/>
    <dgm:cxn modelId="{EDBBE3CC-F13C-45B8-9751-33B117024274}" type="presParOf" srcId="{66AF4BFE-E99E-4D79-AF66-CC39F1F47CB8}" destId="{ED72C279-372B-487B-85F8-F3A7B5D7B77C}" srcOrd="1" destOrd="0" presId="urn:microsoft.com/office/officeart/2005/8/layout/orgChart1"/>
    <dgm:cxn modelId="{24DB319C-9FC3-4F48-A8C4-19831A196B2B}" type="presParOf" srcId="{ED72C279-372B-487B-85F8-F3A7B5D7B77C}" destId="{4184C649-7358-4BDB-9D11-367AED680AC7}" srcOrd="0" destOrd="0" presId="urn:microsoft.com/office/officeart/2005/8/layout/orgChart1"/>
    <dgm:cxn modelId="{7AB358C8-9F0A-410C-9CC4-1091B83EA0ED}" type="presParOf" srcId="{ED72C279-372B-487B-85F8-F3A7B5D7B77C}" destId="{9DCDBCEA-1876-423C-BC23-01176A2BDC98}" srcOrd="1" destOrd="0" presId="urn:microsoft.com/office/officeart/2005/8/layout/orgChart1"/>
    <dgm:cxn modelId="{382F930B-46B9-4309-B865-BAF71FAD795D}" type="presParOf" srcId="{9DCDBCEA-1876-423C-BC23-01176A2BDC98}" destId="{86CE7411-8840-4ECD-9977-9698E462B55D}" srcOrd="0" destOrd="0" presId="urn:microsoft.com/office/officeart/2005/8/layout/orgChart1"/>
    <dgm:cxn modelId="{225D212F-02A8-4BC0-9C34-84EA4D7853D8}" type="presParOf" srcId="{86CE7411-8840-4ECD-9977-9698E462B55D}" destId="{0FA32B8D-4B0A-45A3-B801-C1606632F331}" srcOrd="0" destOrd="0" presId="urn:microsoft.com/office/officeart/2005/8/layout/orgChart1"/>
    <dgm:cxn modelId="{A494EDD9-A186-43B5-8264-ACE0E0C017AD}" type="presParOf" srcId="{86CE7411-8840-4ECD-9977-9698E462B55D}" destId="{570128D6-E20D-4B16-BE48-BF0B3B26C10F}" srcOrd="1" destOrd="0" presId="urn:microsoft.com/office/officeart/2005/8/layout/orgChart1"/>
    <dgm:cxn modelId="{A3D57D7F-E3FB-460C-AE37-CF682DF164AC}" type="presParOf" srcId="{9DCDBCEA-1876-423C-BC23-01176A2BDC98}" destId="{22D821DA-0BA4-4CF9-A7FD-84114613D928}" srcOrd="1" destOrd="0" presId="urn:microsoft.com/office/officeart/2005/8/layout/orgChart1"/>
    <dgm:cxn modelId="{A4F8F339-3661-4512-B5B6-4EB0ACCF3964}" type="presParOf" srcId="{22D821DA-0BA4-4CF9-A7FD-84114613D928}" destId="{B2CFAC35-86E9-4FFE-B64D-97AC569FD5EB}" srcOrd="0" destOrd="0" presId="urn:microsoft.com/office/officeart/2005/8/layout/orgChart1"/>
    <dgm:cxn modelId="{F1521353-F154-4A2F-84F1-861976EEF1B5}" type="presParOf" srcId="{22D821DA-0BA4-4CF9-A7FD-84114613D928}" destId="{A19CB0CA-A13D-4928-9BED-D6CC567ACD35}" srcOrd="1" destOrd="0" presId="urn:microsoft.com/office/officeart/2005/8/layout/orgChart1"/>
    <dgm:cxn modelId="{88332E15-E472-4561-921D-3264BE257FE9}" type="presParOf" srcId="{A19CB0CA-A13D-4928-9BED-D6CC567ACD35}" destId="{2B49886F-4471-478E-8BC8-EEB88E6A302D}" srcOrd="0" destOrd="0" presId="urn:microsoft.com/office/officeart/2005/8/layout/orgChart1"/>
    <dgm:cxn modelId="{423405F6-8401-4D39-9226-DEC063F2B01D}" type="presParOf" srcId="{2B49886F-4471-478E-8BC8-EEB88E6A302D}" destId="{6F7DC4A8-3BFD-459B-993C-E94CD1C0DE33}" srcOrd="0" destOrd="0" presId="urn:microsoft.com/office/officeart/2005/8/layout/orgChart1"/>
    <dgm:cxn modelId="{573EFF9E-CF4E-4AD0-905D-F26C1CD7291A}" type="presParOf" srcId="{2B49886F-4471-478E-8BC8-EEB88E6A302D}" destId="{4BDC3EAD-21B9-4060-99C2-B7A18E4D3BE8}" srcOrd="1" destOrd="0" presId="urn:microsoft.com/office/officeart/2005/8/layout/orgChart1"/>
    <dgm:cxn modelId="{53B6D143-950D-402C-A962-B749126B329B}" type="presParOf" srcId="{A19CB0CA-A13D-4928-9BED-D6CC567ACD35}" destId="{912252FE-90BD-4A5E-AB05-C63F7113F4D7}" srcOrd="1" destOrd="0" presId="urn:microsoft.com/office/officeart/2005/8/layout/orgChart1"/>
    <dgm:cxn modelId="{3AE73F5E-9481-426C-8C9E-4702BD46F62B}" type="presParOf" srcId="{A19CB0CA-A13D-4928-9BED-D6CC567ACD35}" destId="{5E395CE0-6C14-4F7D-8CAD-237B30A8EF58}" srcOrd="2" destOrd="0" presId="urn:microsoft.com/office/officeart/2005/8/layout/orgChart1"/>
    <dgm:cxn modelId="{A6788D85-D27D-498F-909D-545D20AD0BCB}" type="presParOf" srcId="{9DCDBCEA-1876-423C-BC23-01176A2BDC98}" destId="{F483DD18-92EA-4419-B302-20945BEAA88B}" srcOrd="2" destOrd="0" presId="urn:microsoft.com/office/officeart/2005/8/layout/orgChart1"/>
    <dgm:cxn modelId="{A4904D14-450B-4C03-BBDA-78E3988E523C}" type="presParOf" srcId="{66AF4BFE-E99E-4D79-AF66-CC39F1F47CB8}" destId="{E6030A78-545D-4021-A217-787FA9ACE836}" srcOrd="2" destOrd="0" presId="urn:microsoft.com/office/officeart/2005/8/layout/orgChart1"/>
    <dgm:cxn modelId="{E5E005BD-8C90-4E5A-93C6-B4DA94647092}" type="presParOf" srcId="{A6088582-10C9-4888-85D6-B190282C3023}" destId="{AEBE9193-C058-43F4-B15F-68665D039F91}" srcOrd="4" destOrd="0" presId="urn:microsoft.com/office/officeart/2005/8/layout/orgChart1"/>
    <dgm:cxn modelId="{49809876-2154-47C3-872A-B97AB3AA7331}" type="presParOf" srcId="{A6088582-10C9-4888-85D6-B190282C3023}" destId="{0D683589-8F5E-4AA7-B2F9-091CBA4D92B8}" srcOrd="5" destOrd="0" presId="urn:microsoft.com/office/officeart/2005/8/layout/orgChart1"/>
    <dgm:cxn modelId="{888FAAA7-7D40-474A-BEDB-E6D2EE0A2FDE}" type="presParOf" srcId="{0D683589-8F5E-4AA7-B2F9-091CBA4D92B8}" destId="{E6639A4A-1029-4C82-B0CC-BD2F817FBC0D}" srcOrd="0" destOrd="0" presId="urn:microsoft.com/office/officeart/2005/8/layout/orgChart1"/>
    <dgm:cxn modelId="{76965F8A-7A36-4715-B1AA-E4ADC2BE31F8}" type="presParOf" srcId="{E6639A4A-1029-4C82-B0CC-BD2F817FBC0D}" destId="{C3F022F7-12E3-4F9B-AEEB-CDF2956DD12F}" srcOrd="0" destOrd="0" presId="urn:microsoft.com/office/officeart/2005/8/layout/orgChart1"/>
    <dgm:cxn modelId="{424F5BEC-71AC-4DB0-8FE8-2CCF9C72E030}" type="presParOf" srcId="{E6639A4A-1029-4C82-B0CC-BD2F817FBC0D}" destId="{398D6C95-6590-4D30-8CAE-6A98AC7F723C}" srcOrd="1" destOrd="0" presId="urn:microsoft.com/office/officeart/2005/8/layout/orgChart1"/>
    <dgm:cxn modelId="{EE69DE45-CAE4-44D7-A77F-8E3FC97A421F}" type="presParOf" srcId="{0D683589-8F5E-4AA7-B2F9-091CBA4D92B8}" destId="{780E5F6E-4C0F-4A24-B6EA-008D62988D45}" srcOrd="1" destOrd="0" presId="urn:microsoft.com/office/officeart/2005/8/layout/orgChart1"/>
    <dgm:cxn modelId="{95254944-C4BF-4F19-ADC0-5826AC8D8354}" type="presParOf" srcId="{780E5F6E-4C0F-4A24-B6EA-008D62988D45}" destId="{979A0A45-7CDA-4470-A24E-D6A0637A0CC4}" srcOrd="0" destOrd="0" presId="urn:microsoft.com/office/officeart/2005/8/layout/orgChart1"/>
    <dgm:cxn modelId="{304F8C7B-1344-45CA-AD22-210029C6124D}" type="presParOf" srcId="{780E5F6E-4C0F-4A24-B6EA-008D62988D45}" destId="{CD4DD5ED-B008-4C77-B771-3D49A3F48B3D}" srcOrd="1" destOrd="0" presId="urn:microsoft.com/office/officeart/2005/8/layout/orgChart1"/>
    <dgm:cxn modelId="{88E38F6F-5AFB-4D17-8403-4A4ED1DF5DFA}" type="presParOf" srcId="{CD4DD5ED-B008-4C77-B771-3D49A3F48B3D}" destId="{F1FFCA5E-118F-4966-99EC-538A71F21528}" srcOrd="0" destOrd="0" presId="urn:microsoft.com/office/officeart/2005/8/layout/orgChart1"/>
    <dgm:cxn modelId="{5EC6A129-F1B1-4A33-8F8C-59DA628A6AD8}" type="presParOf" srcId="{F1FFCA5E-118F-4966-99EC-538A71F21528}" destId="{241FB5FE-EEEE-4D5C-BE3D-BF775EDF080C}" srcOrd="0" destOrd="0" presId="urn:microsoft.com/office/officeart/2005/8/layout/orgChart1"/>
    <dgm:cxn modelId="{C241AF37-1A60-4C00-A294-31273531F1A6}" type="presParOf" srcId="{F1FFCA5E-118F-4966-99EC-538A71F21528}" destId="{FAB364C7-AB02-4781-A246-3A2F1968E47D}" srcOrd="1" destOrd="0" presId="urn:microsoft.com/office/officeart/2005/8/layout/orgChart1"/>
    <dgm:cxn modelId="{C970701D-2E2E-4442-A9FF-6AF91F4835D8}" type="presParOf" srcId="{CD4DD5ED-B008-4C77-B771-3D49A3F48B3D}" destId="{239ED370-F55D-4494-810E-0072F8DBFCC0}" srcOrd="1" destOrd="0" presId="urn:microsoft.com/office/officeart/2005/8/layout/orgChart1"/>
    <dgm:cxn modelId="{F65609B7-3E4F-42E6-87C3-D57844C69EC0}" type="presParOf" srcId="{CD4DD5ED-B008-4C77-B771-3D49A3F48B3D}" destId="{4FC0AAA0-B4D4-4F5A-A959-0A4EA028AF07}" srcOrd="2" destOrd="0" presId="urn:microsoft.com/office/officeart/2005/8/layout/orgChart1"/>
    <dgm:cxn modelId="{31EE2E2D-4685-4FB1-86B5-C5C164A144FB}" type="presParOf" srcId="{780E5F6E-4C0F-4A24-B6EA-008D62988D45}" destId="{C4CC7E48-D086-441F-837A-C6EAD4DB6208}" srcOrd="2" destOrd="0" presId="urn:microsoft.com/office/officeart/2005/8/layout/orgChart1"/>
    <dgm:cxn modelId="{61F12491-CEBE-4E22-9809-D2A28691C9C5}" type="presParOf" srcId="{780E5F6E-4C0F-4A24-B6EA-008D62988D45}" destId="{E5AABF6F-C25C-469B-991D-C2AB3AE0FC51}" srcOrd="3" destOrd="0" presId="urn:microsoft.com/office/officeart/2005/8/layout/orgChart1"/>
    <dgm:cxn modelId="{978AB56C-2EB7-474B-B332-2A2371080BB2}" type="presParOf" srcId="{E5AABF6F-C25C-469B-991D-C2AB3AE0FC51}" destId="{11DEFC30-DA1B-4F6A-951C-26A15A4BA6BC}" srcOrd="0" destOrd="0" presId="urn:microsoft.com/office/officeart/2005/8/layout/orgChart1"/>
    <dgm:cxn modelId="{743BC7AE-8BC7-44AC-94B0-CDC160E51B1C}" type="presParOf" srcId="{11DEFC30-DA1B-4F6A-951C-26A15A4BA6BC}" destId="{1B016497-32F2-4151-9760-8CFA1C13FA9D}" srcOrd="0" destOrd="0" presId="urn:microsoft.com/office/officeart/2005/8/layout/orgChart1"/>
    <dgm:cxn modelId="{9047CCD3-2529-4CDE-B76A-F3C151789206}" type="presParOf" srcId="{11DEFC30-DA1B-4F6A-951C-26A15A4BA6BC}" destId="{B659ED73-7BE7-42B3-967A-E0F1F33C443D}" srcOrd="1" destOrd="0" presId="urn:microsoft.com/office/officeart/2005/8/layout/orgChart1"/>
    <dgm:cxn modelId="{5BB1F3DF-A39F-4736-91A8-7B5AF3F8E3A3}" type="presParOf" srcId="{E5AABF6F-C25C-469B-991D-C2AB3AE0FC51}" destId="{7F7616C5-0F4D-4E23-A61F-288D666C2F51}" srcOrd="1" destOrd="0" presId="urn:microsoft.com/office/officeart/2005/8/layout/orgChart1"/>
    <dgm:cxn modelId="{81CE48E5-A5BF-41DE-8BF4-07D8C848C527}" type="presParOf" srcId="{E5AABF6F-C25C-469B-991D-C2AB3AE0FC51}" destId="{9C1BE121-DAA8-49F3-8518-85EA17584A98}" srcOrd="2" destOrd="0" presId="urn:microsoft.com/office/officeart/2005/8/layout/orgChart1"/>
    <dgm:cxn modelId="{68CF2BEB-5AE8-473C-A435-B4EE058454D9}" type="presParOf" srcId="{0D683589-8F5E-4AA7-B2F9-091CBA4D92B8}" destId="{114562BB-4F18-4AF0-9E91-F345FDF93BF5}" srcOrd="2" destOrd="0" presId="urn:microsoft.com/office/officeart/2005/8/layout/orgChart1"/>
    <dgm:cxn modelId="{C4916E46-B3DF-4AE2-BCD6-132E3FB4A492}" type="presParOf" srcId="{D845ED69-8360-47BE-94B9-E4FE60F929C6}" destId="{FD5F56C9-D8F7-49A4-81A8-39C4EC2581CD}" srcOrd="2" destOrd="0" presId="urn:microsoft.com/office/officeart/2005/8/layout/orgChart1"/>
    <dgm:cxn modelId="{C1E3BF1A-EEFC-44EF-9BA0-0DCC1E13058C}" type="presParOf" srcId="{4D4C8A36-EEF1-43F9-BC6F-D98AE275C04F}" destId="{88EA2758-1C73-4E13-9864-8FF11C9D44D7}" srcOrd="4" destOrd="0" presId="urn:microsoft.com/office/officeart/2005/8/layout/orgChart1"/>
    <dgm:cxn modelId="{F9A9D0FA-3A34-4C7C-8B48-12BE9DBC04E1}" type="presParOf" srcId="{4D4C8A36-EEF1-43F9-BC6F-D98AE275C04F}" destId="{11F5298A-0345-47CD-B200-7D377017DE58}" srcOrd="5" destOrd="0" presId="urn:microsoft.com/office/officeart/2005/8/layout/orgChart1"/>
    <dgm:cxn modelId="{869556AE-3D20-4F90-8B0D-D82D2700BB11}" type="presParOf" srcId="{11F5298A-0345-47CD-B200-7D377017DE58}" destId="{E780BE9E-0FD7-4F6B-811F-0A3B16FD7DBD}" srcOrd="0" destOrd="0" presId="urn:microsoft.com/office/officeart/2005/8/layout/orgChart1"/>
    <dgm:cxn modelId="{CBD9F586-5456-422F-AE43-72164DEF958E}" type="presParOf" srcId="{E780BE9E-0FD7-4F6B-811F-0A3B16FD7DBD}" destId="{51B5C10A-C54E-4836-8948-D77B229F0026}" srcOrd="0" destOrd="0" presId="urn:microsoft.com/office/officeart/2005/8/layout/orgChart1"/>
    <dgm:cxn modelId="{EECA9474-24B5-4D12-AB25-604E2D857240}" type="presParOf" srcId="{E780BE9E-0FD7-4F6B-811F-0A3B16FD7DBD}" destId="{58B212E5-1775-4CCE-93BB-E7E6CC87D3F4}" srcOrd="1" destOrd="0" presId="urn:microsoft.com/office/officeart/2005/8/layout/orgChart1"/>
    <dgm:cxn modelId="{3CAD0A67-514B-4AD0-8CAB-E52B803EEBE3}" type="presParOf" srcId="{11F5298A-0345-47CD-B200-7D377017DE58}" destId="{122317C5-C24F-4B31-AF90-B317C45BA945}" srcOrd="1" destOrd="0" presId="urn:microsoft.com/office/officeart/2005/8/layout/orgChart1"/>
    <dgm:cxn modelId="{A7B1AF62-3028-445D-908B-A9FCC988288A}" type="presParOf" srcId="{122317C5-C24F-4B31-AF90-B317C45BA945}" destId="{8A6F9E33-E56C-41E6-8A52-493FB629B378}" srcOrd="0" destOrd="0" presId="urn:microsoft.com/office/officeart/2005/8/layout/orgChart1"/>
    <dgm:cxn modelId="{B117CCB6-FB7B-4EC2-A8DA-27016C9CC4CF}" type="presParOf" srcId="{122317C5-C24F-4B31-AF90-B317C45BA945}" destId="{17316C8A-8223-47DA-BB42-ABB387E00246}" srcOrd="1" destOrd="0" presId="urn:microsoft.com/office/officeart/2005/8/layout/orgChart1"/>
    <dgm:cxn modelId="{12386E8C-1753-4D5E-9ED7-76206C2D8C49}" type="presParOf" srcId="{17316C8A-8223-47DA-BB42-ABB387E00246}" destId="{B033A7A3-0F38-4E5D-9C20-4FABD7E7D698}" srcOrd="0" destOrd="0" presId="urn:microsoft.com/office/officeart/2005/8/layout/orgChart1"/>
    <dgm:cxn modelId="{25A45020-C864-49E4-AA6E-216EDBEA871E}" type="presParOf" srcId="{B033A7A3-0F38-4E5D-9C20-4FABD7E7D698}" destId="{7FB89FB8-7A7D-4CED-822D-1A7C5A1CACBD}" srcOrd="0" destOrd="0" presId="urn:microsoft.com/office/officeart/2005/8/layout/orgChart1"/>
    <dgm:cxn modelId="{AA25B3D6-142F-419F-96B4-926FD42053D5}" type="presParOf" srcId="{B033A7A3-0F38-4E5D-9C20-4FABD7E7D698}" destId="{4D7B8547-2469-42DF-BC96-9901D4882273}" srcOrd="1" destOrd="0" presId="urn:microsoft.com/office/officeart/2005/8/layout/orgChart1"/>
    <dgm:cxn modelId="{BC224A8B-1DA2-4D5D-BACC-1CD79935A71F}" type="presParOf" srcId="{17316C8A-8223-47DA-BB42-ABB387E00246}" destId="{C41F04D2-BAE7-4096-B8ED-23B1D4450360}" srcOrd="1" destOrd="0" presId="urn:microsoft.com/office/officeart/2005/8/layout/orgChart1"/>
    <dgm:cxn modelId="{2727BFC0-F0C3-44AC-849E-36324FC5457C}" type="presParOf" srcId="{C41F04D2-BAE7-4096-B8ED-23B1D4450360}" destId="{A77BA147-90F0-4206-9B04-2103AF9EB3EE}" srcOrd="0" destOrd="0" presId="urn:microsoft.com/office/officeart/2005/8/layout/orgChart1"/>
    <dgm:cxn modelId="{1FACF41E-5B90-43B1-9D3C-7A44E046966C}" type="presParOf" srcId="{C41F04D2-BAE7-4096-B8ED-23B1D4450360}" destId="{3C0DB062-2647-41BB-B8B4-D0B303437412}" srcOrd="1" destOrd="0" presId="urn:microsoft.com/office/officeart/2005/8/layout/orgChart1"/>
    <dgm:cxn modelId="{AA26FA52-9131-423E-AA62-C45CB89FBA76}" type="presParOf" srcId="{3C0DB062-2647-41BB-B8B4-D0B303437412}" destId="{86BA997A-2B9B-4ED6-8031-E22C8F84310D}" srcOrd="0" destOrd="0" presId="urn:microsoft.com/office/officeart/2005/8/layout/orgChart1"/>
    <dgm:cxn modelId="{4D9336DF-1BED-4568-B48B-8F139AEEA107}" type="presParOf" srcId="{86BA997A-2B9B-4ED6-8031-E22C8F84310D}" destId="{D5522AFD-6E9C-4461-83A6-AB839F165153}" srcOrd="0" destOrd="0" presId="urn:microsoft.com/office/officeart/2005/8/layout/orgChart1"/>
    <dgm:cxn modelId="{72C5D2F4-18CE-442F-977D-E895DE08A426}" type="presParOf" srcId="{86BA997A-2B9B-4ED6-8031-E22C8F84310D}" destId="{4D08CA90-27FE-477E-9712-E4E10185FBF1}" srcOrd="1" destOrd="0" presId="urn:microsoft.com/office/officeart/2005/8/layout/orgChart1"/>
    <dgm:cxn modelId="{92CDF7C2-ED82-4802-A0A4-D2A4C325653A}" type="presParOf" srcId="{3C0DB062-2647-41BB-B8B4-D0B303437412}" destId="{0ED7F363-66E1-41C2-84FE-793972E1F91A}" srcOrd="1" destOrd="0" presId="urn:microsoft.com/office/officeart/2005/8/layout/orgChart1"/>
    <dgm:cxn modelId="{37415FED-B64B-4ED2-8A5A-6128BC8B7BFC}" type="presParOf" srcId="{0ED7F363-66E1-41C2-84FE-793972E1F91A}" destId="{97DB6CAC-11A5-4339-874D-222BCCC85332}" srcOrd="0" destOrd="0" presId="urn:microsoft.com/office/officeart/2005/8/layout/orgChart1"/>
    <dgm:cxn modelId="{8140410B-F775-41A0-8DC5-A0D6AA550E64}" type="presParOf" srcId="{0ED7F363-66E1-41C2-84FE-793972E1F91A}" destId="{06E871F2-FAB4-4B19-A101-8B40C4DB2F63}" srcOrd="1" destOrd="0" presId="urn:microsoft.com/office/officeart/2005/8/layout/orgChart1"/>
    <dgm:cxn modelId="{FB4D7E6E-ACE4-4454-9191-781270CEAFD7}" type="presParOf" srcId="{06E871F2-FAB4-4B19-A101-8B40C4DB2F63}" destId="{F414DE31-ED2A-4E5B-8442-41FC5069EADD}" srcOrd="0" destOrd="0" presId="urn:microsoft.com/office/officeart/2005/8/layout/orgChart1"/>
    <dgm:cxn modelId="{4131E570-9A0C-49EB-BB3C-066C2DDE0E47}" type="presParOf" srcId="{F414DE31-ED2A-4E5B-8442-41FC5069EADD}" destId="{81C89B31-6880-48CC-99E2-6392E27D6020}" srcOrd="0" destOrd="0" presId="urn:microsoft.com/office/officeart/2005/8/layout/orgChart1"/>
    <dgm:cxn modelId="{9E9E9CFD-12D8-4BE6-9F95-07A05EB7FEE9}" type="presParOf" srcId="{F414DE31-ED2A-4E5B-8442-41FC5069EADD}" destId="{B757A087-E237-40E3-8D93-B42C83D66ACE}" srcOrd="1" destOrd="0" presId="urn:microsoft.com/office/officeart/2005/8/layout/orgChart1"/>
    <dgm:cxn modelId="{598871E1-7C44-49AF-9688-9EB94DE54DD4}" type="presParOf" srcId="{06E871F2-FAB4-4B19-A101-8B40C4DB2F63}" destId="{4E1BDDA5-A465-4D7C-95E1-C8D0AD0253D3}" srcOrd="1" destOrd="0" presId="urn:microsoft.com/office/officeart/2005/8/layout/orgChart1"/>
    <dgm:cxn modelId="{2A36D655-4DD9-4EEB-A071-E86C1B4F38C0}" type="presParOf" srcId="{06E871F2-FAB4-4B19-A101-8B40C4DB2F63}" destId="{81F89AFF-EA4D-4355-8748-89E5CC59CF79}" srcOrd="2" destOrd="0" presId="urn:microsoft.com/office/officeart/2005/8/layout/orgChart1"/>
    <dgm:cxn modelId="{B1FFBA6D-A7F4-43DB-B9B3-21249748DB5F}" type="presParOf" srcId="{3C0DB062-2647-41BB-B8B4-D0B303437412}" destId="{28E1A05E-641A-41DE-AF7A-EF3DC8F72914}" srcOrd="2" destOrd="0" presId="urn:microsoft.com/office/officeart/2005/8/layout/orgChart1"/>
    <dgm:cxn modelId="{5F0C6AFE-1CFC-45FD-8288-BA02D8A74A8C}" type="presParOf" srcId="{C41F04D2-BAE7-4096-B8ED-23B1D4450360}" destId="{5DDB8BF3-8924-4F35-BFE6-31148EB6EE3E}" srcOrd="2" destOrd="0" presId="urn:microsoft.com/office/officeart/2005/8/layout/orgChart1"/>
    <dgm:cxn modelId="{C795A3F0-8C14-478A-BA77-F153B7ED4E51}" type="presParOf" srcId="{C41F04D2-BAE7-4096-B8ED-23B1D4450360}" destId="{69E76AB8-36DE-49C1-BD12-B4F9E751FBA0}" srcOrd="3" destOrd="0" presId="urn:microsoft.com/office/officeart/2005/8/layout/orgChart1"/>
    <dgm:cxn modelId="{E78B5EB7-F6EC-4092-9E7C-4246EB6319B6}" type="presParOf" srcId="{69E76AB8-36DE-49C1-BD12-B4F9E751FBA0}" destId="{EF4CD63C-4A5F-42B8-90D8-70A3D31DA053}" srcOrd="0" destOrd="0" presId="urn:microsoft.com/office/officeart/2005/8/layout/orgChart1"/>
    <dgm:cxn modelId="{010F32A6-F89C-47E3-9EFC-21158FB4361B}" type="presParOf" srcId="{EF4CD63C-4A5F-42B8-90D8-70A3D31DA053}" destId="{0DE7F1A1-94B2-4122-A697-63AA5116423F}" srcOrd="0" destOrd="0" presId="urn:microsoft.com/office/officeart/2005/8/layout/orgChart1"/>
    <dgm:cxn modelId="{09CC3F99-51BF-4CFD-8635-7C25D6954F1E}" type="presParOf" srcId="{EF4CD63C-4A5F-42B8-90D8-70A3D31DA053}" destId="{C87015C3-847C-46AE-87CB-1A8E05505F23}" srcOrd="1" destOrd="0" presId="urn:microsoft.com/office/officeart/2005/8/layout/orgChart1"/>
    <dgm:cxn modelId="{0A63A0F7-256C-4E6F-B7D9-8D2C768BD96A}" type="presParOf" srcId="{69E76AB8-36DE-49C1-BD12-B4F9E751FBA0}" destId="{669B6682-6388-48D5-A7CE-E13647FF7ABD}" srcOrd="1" destOrd="0" presId="urn:microsoft.com/office/officeart/2005/8/layout/orgChart1"/>
    <dgm:cxn modelId="{D617CAD3-A9A1-479B-91A3-A7693D263A64}" type="presParOf" srcId="{669B6682-6388-48D5-A7CE-E13647FF7ABD}" destId="{693D948A-9ABB-412B-9F69-36CB7849C36C}" srcOrd="0" destOrd="0" presId="urn:microsoft.com/office/officeart/2005/8/layout/orgChart1"/>
    <dgm:cxn modelId="{DFF5A300-3A27-46E7-B82D-30BE2DCC8763}" type="presParOf" srcId="{669B6682-6388-48D5-A7CE-E13647FF7ABD}" destId="{29464020-127C-4305-ACE4-AF5FF869AA10}" srcOrd="1" destOrd="0" presId="urn:microsoft.com/office/officeart/2005/8/layout/orgChart1"/>
    <dgm:cxn modelId="{8AB64D66-EB71-4850-8046-93048C24CCF4}" type="presParOf" srcId="{29464020-127C-4305-ACE4-AF5FF869AA10}" destId="{2BB941A5-CF1D-43ED-BA95-89FDBE1179C8}" srcOrd="0" destOrd="0" presId="urn:microsoft.com/office/officeart/2005/8/layout/orgChart1"/>
    <dgm:cxn modelId="{E881F66A-6087-41C5-A1D4-7CD1C9AFCD86}" type="presParOf" srcId="{2BB941A5-CF1D-43ED-BA95-89FDBE1179C8}" destId="{6807E78A-C343-494D-95B0-5CE1DA0AAF10}" srcOrd="0" destOrd="0" presId="urn:microsoft.com/office/officeart/2005/8/layout/orgChart1"/>
    <dgm:cxn modelId="{1814D068-8DC7-4CAA-8546-3CD11B38C068}" type="presParOf" srcId="{2BB941A5-CF1D-43ED-BA95-89FDBE1179C8}" destId="{498744BF-4C4B-49D7-8D77-86F9DF480B78}" srcOrd="1" destOrd="0" presId="urn:microsoft.com/office/officeart/2005/8/layout/orgChart1"/>
    <dgm:cxn modelId="{5145E235-2F9B-4478-9F30-FC72EEB5C262}" type="presParOf" srcId="{29464020-127C-4305-ACE4-AF5FF869AA10}" destId="{DDE62168-ACFB-48C1-949E-A3A9FD38A4F4}" srcOrd="1" destOrd="0" presId="urn:microsoft.com/office/officeart/2005/8/layout/orgChart1"/>
    <dgm:cxn modelId="{B0102DF3-B141-4D0B-B41C-723F9E594039}" type="presParOf" srcId="{29464020-127C-4305-ACE4-AF5FF869AA10}" destId="{26B5F9AD-A861-4134-A49A-D7489DAC904C}" srcOrd="2" destOrd="0" presId="urn:microsoft.com/office/officeart/2005/8/layout/orgChart1"/>
    <dgm:cxn modelId="{9D9873C2-B47C-48FE-8F27-AEA8726702C9}" type="presParOf" srcId="{69E76AB8-36DE-49C1-BD12-B4F9E751FBA0}" destId="{EA8EC335-688C-471D-84C1-2A9DCD97E5F0}" srcOrd="2" destOrd="0" presId="urn:microsoft.com/office/officeart/2005/8/layout/orgChart1"/>
    <dgm:cxn modelId="{411BE77D-B48B-40D4-A2B7-2D2841AD36E1}" type="presParOf" srcId="{C41F04D2-BAE7-4096-B8ED-23B1D4450360}" destId="{F4C3DE76-7204-42EF-A01B-9909BF09F51E}" srcOrd="4" destOrd="0" presId="urn:microsoft.com/office/officeart/2005/8/layout/orgChart1"/>
    <dgm:cxn modelId="{41922E07-875E-4E68-AB2B-9A0692D149C7}" type="presParOf" srcId="{C41F04D2-BAE7-4096-B8ED-23B1D4450360}" destId="{940DF8C7-EC71-449A-81F7-55BB732F6449}" srcOrd="5" destOrd="0" presId="urn:microsoft.com/office/officeart/2005/8/layout/orgChart1"/>
    <dgm:cxn modelId="{F473C933-C1C1-4AA2-A4B0-28CB24A9CA18}" type="presParOf" srcId="{940DF8C7-EC71-449A-81F7-55BB732F6449}" destId="{815DB7CB-C897-4280-8FAE-3EB1ADDEC058}" srcOrd="0" destOrd="0" presId="urn:microsoft.com/office/officeart/2005/8/layout/orgChart1"/>
    <dgm:cxn modelId="{2B4197B5-06BE-4995-B6B1-C40B72D6D0A6}" type="presParOf" srcId="{815DB7CB-C897-4280-8FAE-3EB1ADDEC058}" destId="{74A4B26B-E2CB-4511-937F-B2BAA1B1AF16}" srcOrd="0" destOrd="0" presId="urn:microsoft.com/office/officeart/2005/8/layout/orgChart1"/>
    <dgm:cxn modelId="{F6137291-69C7-4624-BF0E-A80D08F24912}" type="presParOf" srcId="{815DB7CB-C897-4280-8FAE-3EB1ADDEC058}" destId="{0D1D6B75-4D6E-416A-8577-0D2AE387BFAD}" srcOrd="1" destOrd="0" presId="urn:microsoft.com/office/officeart/2005/8/layout/orgChart1"/>
    <dgm:cxn modelId="{121D6939-E358-407E-AEC5-CA5D71BA8527}" type="presParOf" srcId="{940DF8C7-EC71-449A-81F7-55BB732F6449}" destId="{B07E1CD9-E7E2-40C2-91FC-40EE8400B0D3}" srcOrd="1" destOrd="0" presId="urn:microsoft.com/office/officeart/2005/8/layout/orgChart1"/>
    <dgm:cxn modelId="{4DFF2699-94F6-4580-95D0-733F669C408F}" type="presParOf" srcId="{940DF8C7-EC71-449A-81F7-55BB732F6449}" destId="{D2BE53E5-A175-425C-A39E-2E50CDF9BFCC}" srcOrd="2" destOrd="0" presId="urn:microsoft.com/office/officeart/2005/8/layout/orgChart1"/>
    <dgm:cxn modelId="{89CCE7C2-8C61-4760-8778-CF205EFC0FF1}" type="presParOf" srcId="{17316C8A-8223-47DA-BB42-ABB387E00246}" destId="{FA24C03D-DAC5-4291-8087-E755B8E6EAFF}" srcOrd="2" destOrd="0" presId="urn:microsoft.com/office/officeart/2005/8/layout/orgChart1"/>
    <dgm:cxn modelId="{346EF460-64BE-40E1-AC08-D858440591D4}" type="presParOf" srcId="{122317C5-C24F-4B31-AF90-B317C45BA945}" destId="{4027418C-1F82-4CEE-A71B-AC81F4670471}" srcOrd="2" destOrd="0" presId="urn:microsoft.com/office/officeart/2005/8/layout/orgChart1"/>
    <dgm:cxn modelId="{8871CD2C-C991-417A-BED6-C8C1D705B525}" type="presParOf" srcId="{122317C5-C24F-4B31-AF90-B317C45BA945}" destId="{E203D834-65F1-4059-8869-C51DC59C1977}" srcOrd="3" destOrd="0" presId="urn:microsoft.com/office/officeart/2005/8/layout/orgChart1"/>
    <dgm:cxn modelId="{A6025CD4-F023-449F-BF6C-4347D70165BF}" type="presParOf" srcId="{E203D834-65F1-4059-8869-C51DC59C1977}" destId="{56A30F9C-3ED6-49D7-820B-AB5D9157BA26}" srcOrd="0" destOrd="0" presId="urn:microsoft.com/office/officeart/2005/8/layout/orgChart1"/>
    <dgm:cxn modelId="{786449B3-C900-4F86-8BD2-BC2C1498D905}" type="presParOf" srcId="{56A30F9C-3ED6-49D7-820B-AB5D9157BA26}" destId="{19DCEC36-1CE9-4493-A337-4DC06FCFDA70}" srcOrd="0" destOrd="0" presId="urn:microsoft.com/office/officeart/2005/8/layout/orgChart1"/>
    <dgm:cxn modelId="{B295BB06-FFAC-4D0F-B898-3916D5AE6EA4}" type="presParOf" srcId="{56A30F9C-3ED6-49D7-820B-AB5D9157BA26}" destId="{57C702D3-4FF9-48D1-99F9-3E4A2ED95044}" srcOrd="1" destOrd="0" presId="urn:microsoft.com/office/officeart/2005/8/layout/orgChart1"/>
    <dgm:cxn modelId="{F89B4194-7415-451A-8D04-B474ED75C335}" type="presParOf" srcId="{E203D834-65F1-4059-8869-C51DC59C1977}" destId="{9C25DB36-547C-4D71-AA4E-F6AC4B848F8E}" srcOrd="1" destOrd="0" presId="urn:microsoft.com/office/officeart/2005/8/layout/orgChart1"/>
    <dgm:cxn modelId="{1E97E9CF-9A40-4CFC-9BDF-81C2ADE99DDD}" type="presParOf" srcId="{E203D834-65F1-4059-8869-C51DC59C1977}" destId="{F427CFC0-EC44-4DC8-92B2-A92D743B88D2}" srcOrd="2" destOrd="0" presId="urn:microsoft.com/office/officeart/2005/8/layout/orgChart1"/>
    <dgm:cxn modelId="{5E017659-522F-4619-B69B-F0E08987311B}" type="presParOf" srcId="{11F5298A-0345-47CD-B200-7D377017DE58}" destId="{EEA73ED4-FB89-4617-8C23-C45388AC92D8}" srcOrd="2" destOrd="0" presId="urn:microsoft.com/office/officeart/2005/8/layout/orgChart1"/>
    <dgm:cxn modelId="{F5B26FE0-8F4C-4E37-A9A1-E1331C9BCEE5}" type="presParOf" srcId="{4D4C8A36-EEF1-43F9-BC6F-D98AE275C04F}" destId="{A5D855B2-82F4-45B9-B682-6A098DED8B6D}" srcOrd="6" destOrd="0" presId="urn:microsoft.com/office/officeart/2005/8/layout/orgChart1"/>
    <dgm:cxn modelId="{0B58256D-81EE-400D-86FD-E6E608A3BF4E}" type="presParOf" srcId="{4D4C8A36-EEF1-43F9-BC6F-D98AE275C04F}" destId="{08E7B929-0E30-458C-ADB8-ADBD43F3ADBF}" srcOrd="7" destOrd="0" presId="urn:microsoft.com/office/officeart/2005/8/layout/orgChart1"/>
    <dgm:cxn modelId="{562E6747-1ED2-4053-BEFF-6D4F641E61FF}" type="presParOf" srcId="{08E7B929-0E30-458C-ADB8-ADBD43F3ADBF}" destId="{B0D2BA25-08EB-4D0F-95BE-6C826DC0B86F}" srcOrd="0" destOrd="0" presId="urn:microsoft.com/office/officeart/2005/8/layout/orgChart1"/>
    <dgm:cxn modelId="{B8FB3EB9-8A93-42B9-BC0E-59CF2F231261}" type="presParOf" srcId="{B0D2BA25-08EB-4D0F-95BE-6C826DC0B86F}" destId="{3065456A-A889-41C9-8863-6379B263CBCD}" srcOrd="0" destOrd="0" presId="urn:microsoft.com/office/officeart/2005/8/layout/orgChart1"/>
    <dgm:cxn modelId="{86F4AF12-0C05-4226-8342-6BC114F8B23D}" type="presParOf" srcId="{B0D2BA25-08EB-4D0F-95BE-6C826DC0B86F}" destId="{58F563AE-8AF5-45A8-85C0-4EC8520F8E66}" srcOrd="1" destOrd="0" presId="urn:microsoft.com/office/officeart/2005/8/layout/orgChart1"/>
    <dgm:cxn modelId="{8D3B2683-EDDA-40BA-9D0C-68F924A2C71A}" type="presParOf" srcId="{08E7B929-0E30-458C-ADB8-ADBD43F3ADBF}" destId="{E59244AB-6081-4315-9CDD-81573356FB4E}" srcOrd="1" destOrd="0" presId="urn:microsoft.com/office/officeart/2005/8/layout/orgChart1"/>
    <dgm:cxn modelId="{287B9F96-C24D-4A9D-BC9D-C303C375CD8A}" type="presParOf" srcId="{E59244AB-6081-4315-9CDD-81573356FB4E}" destId="{AB13BBDF-8F6B-40EE-904D-EA0ADAA22E03}" srcOrd="0" destOrd="0" presId="urn:microsoft.com/office/officeart/2005/8/layout/orgChart1"/>
    <dgm:cxn modelId="{3F60EA64-E9D4-4962-A984-CF0A554254AE}" type="presParOf" srcId="{E59244AB-6081-4315-9CDD-81573356FB4E}" destId="{024973FA-B164-4B4B-BBE9-24AE6CB99C7C}" srcOrd="1" destOrd="0" presId="urn:microsoft.com/office/officeart/2005/8/layout/orgChart1"/>
    <dgm:cxn modelId="{AFFA4277-0EE1-413E-A24D-9219873E5720}" type="presParOf" srcId="{024973FA-B164-4B4B-BBE9-24AE6CB99C7C}" destId="{88E23551-859A-4E8D-88A5-7D181FAFB1AD}" srcOrd="0" destOrd="0" presId="urn:microsoft.com/office/officeart/2005/8/layout/orgChart1"/>
    <dgm:cxn modelId="{B3AB9543-6310-40A3-984F-E132B2E255EF}" type="presParOf" srcId="{88E23551-859A-4E8D-88A5-7D181FAFB1AD}" destId="{2ABCF282-3B1A-4CE0-A197-2EDE5BABCA47}" srcOrd="0" destOrd="0" presId="urn:microsoft.com/office/officeart/2005/8/layout/orgChart1"/>
    <dgm:cxn modelId="{933CC43F-B506-4D03-9FA2-F1B71D00D14D}" type="presParOf" srcId="{88E23551-859A-4E8D-88A5-7D181FAFB1AD}" destId="{2336C1BC-B8B8-4438-8576-C22CF20EC306}" srcOrd="1" destOrd="0" presId="urn:microsoft.com/office/officeart/2005/8/layout/orgChart1"/>
    <dgm:cxn modelId="{6C56DDAF-36D7-40E8-8846-9B488556F9CA}" type="presParOf" srcId="{024973FA-B164-4B4B-BBE9-24AE6CB99C7C}" destId="{5D9AA0A6-E71C-4FF7-8D83-2DD7C1D051EE}" srcOrd="1" destOrd="0" presId="urn:microsoft.com/office/officeart/2005/8/layout/orgChart1"/>
    <dgm:cxn modelId="{8D71C364-BE94-4D1B-B4FD-0600B08C3CE7}" type="presParOf" srcId="{024973FA-B164-4B4B-BBE9-24AE6CB99C7C}" destId="{2E89E74C-492C-4C50-BE0C-069B4A345F55}" srcOrd="2" destOrd="0" presId="urn:microsoft.com/office/officeart/2005/8/layout/orgChart1"/>
    <dgm:cxn modelId="{E9C9442A-7691-4CE2-8EBB-EA3E5124D6CB}" type="presParOf" srcId="{08E7B929-0E30-458C-ADB8-ADBD43F3ADBF}" destId="{524CD81D-9E04-49C2-B729-8FA65F0D1E87}" srcOrd="2" destOrd="0" presId="urn:microsoft.com/office/officeart/2005/8/layout/orgChart1"/>
    <dgm:cxn modelId="{BA0F34BD-D9D9-4810-A87C-F4DA4F3FC1A5}" type="presParOf" srcId="{1D2FCED1-3A65-4C78-9374-DB1A9C4C1047}" destId="{64997EF7-B9DD-4CCD-83C2-891EBF047DF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9A4129-5394-4494-8C45-F8A36DCB4BD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D840A14-000E-4820-AC6B-5082CFC57463}">
      <dgm:prSet custT="1"/>
      <dgm:spPr/>
      <dgm:t>
        <a:bodyPr/>
        <a:lstStyle/>
        <a:p>
          <a:pPr rtl="0"/>
          <a:r>
            <a:rPr lang="en-US" sz="1050">
              <a:latin typeface="Aptos Display" panose="02110004020202020204"/>
            </a:rPr>
            <a:t>Director General</a:t>
          </a:r>
          <a:r>
            <a:rPr lang="en-US" sz="1050"/>
            <a:t> </a:t>
          </a:r>
          <a:r>
            <a:rPr lang="en-US" sz="1050">
              <a:latin typeface="Aptos Display" panose="02110004020202020204"/>
            </a:rPr>
            <a:t>Services</a:t>
          </a:r>
          <a:r>
            <a:rPr lang="en-US" sz="1050"/>
            <a:t> </a:t>
          </a:r>
          <a:endParaRPr lang="en-US" sz="1050">
            <a:latin typeface="Aptos Display" panose="02110004020202020204"/>
          </a:endParaRPr>
        </a:p>
      </dgm:t>
    </dgm:pt>
    <dgm:pt modelId="{C1154850-9831-4380-B1F9-36F56A1AF414}" type="parTrans" cxnId="{E1AE75C0-F3A5-4906-A0E8-EA60CF33793B}">
      <dgm:prSet/>
      <dgm:spPr/>
      <dgm:t>
        <a:bodyPr/>
        <a:lstStyle/>
        <a:p>
          <a:endParaRPr lang="en-US"/>
        </a:p>
      </dgm:t>
    </dgm:pt>
    <dgm:pt modelId="{5DB73E40-BE36-4467-AE78-2E604ADD31AD}" type="sibTrans" cxnId="{E1AE75C0-F3A5-4906-A0E8-EA60CF33793B}">
      <dgm:prSet/>
      <dgm:spPr/>
      <dgm:t>
        <a:bodyPr/>
        <a:lstStyle/>
        <a:p>
          <a:endParaRPr lang="en-US"/>
        </a:p>
      </dgm:t>
    </dgm:pt>
    <dgm:pt modelId="{F0026ED6-D0F2-4C18-A672-42764EF71E51}">
      <dgm:prSet custT="1"/>
      <dgm:spPr/>
      <dgm:t>
        <a:bodyPr spcFirstLastPara="0" vert="horz" wrap="square" lIns="7620" tIns="7620" rIns="7620" bIns="7620" numCol="1" spcCol="1270" anchor="ctr" anchorCtr="0"/>
        <a:lstStyle/>
        <a:p>
          <a:pPr marL="0" lvl="0" indent="0" algn="ctr" defTabSz="533400" rtl="0">
            <a:lnSpc>
              <a:spcPct val="90000"/>
            </a:lnSpc>
            <a:spcBef>
              <a:spcPct val="0"/>
            </a:spcBef>
            <a:spcAft>
              <a:spcPct val="35000"/>
            </a:spcAft>
            <a:buNone/>
          </a:pPr>
          <a:r>
            <a:rPr lang="en-US" sz="1050" kern="1200">
              <a:latin typeface="Aptos Display"/>
              <a:ea typeface="+mn-ea"/>
              <a:cs typeface="+mn-cs"/>
            </a:rPr>
            <a:t>Deputy</a:t>
          </a:r>
          <a:r>
            <a:rPr lang="en-US" sz="1050" kern="1200" baseline="0">
              <a:latin typeface="Aptos Display"/>
              <a:ea typeface="+mn-ea"/>
              <a:cs typeface="+mn-cs"/>
            </a:rPr>
            <a:t> Director, Facilities</a:t>
          </a:r>
          <a:endParaRPr lang="en-US" sz="1050" kern="1200">
            <a:latin typeface="Aptos Display"/>
            <a:ea typeface="+mn-ea"/>
            <a:cs typeface="+mn-cs"/>
          </a:endParaRPr>
        </a:p>
      </dgm:t>
    </dgm:pt>
    <dgm:pt modelId="{0D01A3C5-F724-43D2-BEF2-79A3A97DE7FE}" type="parTrans" cxnId="{F3E80532-5AFA-4536-9254-2DB46DE2391D}">
      <dgm:prSet/>
      <dgm:spPr/>
      <dgm:t>
        <a:bodyPr/>
        <a:lstStyle/>
        <a:p>
          <a:endParaRPr lang="en-US"/>
        </a:p>
      </dgm:t>
    </dgm:pt>
    <dgm:pt modelId="{5BA36431-1874-4AC3-BE7E-1F5E721506D6}" type="sibTrans" cxnId="{F3E80532-5AFA-4536-9254-2DB46DE2391D}">
      <dgm:prSet/>
      <dgm:spPr/>
      <dgm:t>
        <a:bodyPr/>
        <a:lstStyle/>
        <a:p>
          <a:endParaRPr lang="en-US"/>
        </a:p>
      </dgm:t>
    </dgm:pt>
    <dgm:pt modelId="{432464BF-E82A-47AB-A601-7C331A662C6D}">
      <dgm:prSet custT="1"/>
      <dgm:spPr/>
      <dgm:t>
        <a:bodyPr spcFirstLastPara="0" vert="horz" wrap="square" lIns="7620" tIns="7620" rIns="7620" bIns="7620" numCol="1" spcCol="1270" anchor="ctr" anchorCtr="0"/>
        <a:lstStyle/>
        <a:p>
          <a:pPr marL="0" lvl="0" indent="0" algn="ctr" defTabSz="533400" rtl="0">
            <a:lnSpc>
              <a:spcPct val="90000"/>
            </a:lnSpc>
            <a:spcBef>
              <a:spcPct val="0"/>
            </a:spcBef>
            <a:spcAft>
              <a:spcPct val="35000"/>
            </a:spcAft>
            <a:buNone/>
          </a:pPr>
          <a:r>
            <a:rPr lang="en-US" sz="1050" kern="1200">
              <a:latin typeface="Aptos" panose="02110004020202020204"/>
              <a:ea typeface="+mn-ea"/>
              <a:cs typeface="+mn-cs"/>
            </a:rPr>
            <a:t>General Manager, Fleet Services</a:t>
          </a:r>
        </a:p>
      </dgm:t>
    </dgm:pt>
    <dgm:pt modelId="{AA4F5B7E-8B81-49F0-962A-D08877529F83}" type="parTrans" cxnId="{D0252D35-5432-4B6F-A4A8-71C1B0504B2B}">
      <dgm:prSet/>
      <dgm:spPr/>
      <dgm:t>
        <a:bodyPr/>
        <a:lstStyle/>
        <a:p>
          <a:endParaRPr lang="en-US"/>
        </a:p>
      </dgm:t>
    </dgm:pt>
    <dgm:pt modelId="{A4D9AB54-31B4-4B6B-B4C0-355708E46FFF}" type="sibTrans" cxnId="{D0252D35-5432-4B6F-A4A8-71C1B0504B2B}">
      <dgm:prSet/>
      <dgm:spPr/>
      <dgm:t>
        <a:bodyPr/>
        <a:lstStyle/>
        <a:p>
          <a:endParaRPr lang="en-US"/>
        </a:p>
      </dgm:t>
    </dgm:pt>
    <dgm:pt modelId="{4741A92F-46F8-4024-BA00-43EF88562FE5}">
      <dgm:prSet phldr="0"/>
      <dgm:spPr/>
      <dgm:t>
        <a:bodyPr/>
        <a:lstStyle/>
        <a:p>
          <a:pPr rtl="0"/>
          <a:r>
            <a:rPr lang="en-US" sz="1200" kern="1200">
              <a:latin typeface="Aptos" panose="02110004020202020204"/>
              <a:ea typeface="+mn-ea"/>
              <a:cs typeface="+mn-cs"/>
            </a:rPr>
            <a:t>Building Maintenance</a:t>
          </a:r>
          <a:r>
            <a:rPr lang="en-US" kern="1200">
              <a:latin typeface="Aptos" panose="02110004020202020204"/>
              <a:ea typeface="+mn-ea"/>
              <a:cs typeface="+mn-cs"/>
            </a:rPr>
            <a:t> Manager</a:t>
          </a:r>
          <a:endParaRPr lang="en-US">
            <a:latin typeface="Aptos Display" panose="02110004020202020204"/>
            <a:ea typeface="+mn-ea"/>
            <a:cs typeface="+mn-cs"/>
          </a:endParaRPr>
        </a:p>
      </dgm:t>
    </dgm:pt>
    <dgm:pt modelId="{A41B5931-AD10-4BA9-94A8-1DBE9E976DCD}" type="parTrans" cxnId="{6BF01339-AFBE-4E4A-A9D3-9585E80DDDE9}">
      <dgm:prSet/>
      <dgm:spPr/>
      <dgm:t>
        <a:bodyPr/>
        <a:lstStyle/>
        <a:p>
          <a:endParaRPr lang="en-US"/>
        </a:p>
      </dgm:t>
    </dgm:pt>
    <dgm:pt modelId="{927429A2-1A48-40CA-8A2C-53E663AA30CE}" type="sibTrans" cxnId="{6BF01339-AFBE-4E4A-A9D3-9585E80DDDE9}">
      <dgm:prSet/>
      <dgm:spPr/>
      <dgm:t>
        <a:bodyPr/>
        <a:lstStyle/>
        <a:p>
          <a:endParaRPr lang="en-US"/>
        </a:p>
      </dgm:t>
    </dgm:pt>
    <dgm:pt modelId="{A63E4BB5-7581-4FEA-B017-4AAC9ED12800}">
      <dgm:prSet phldr="0"/>
      <dgm:spPr/>
      <dgm:t>
        <a:bodyPr/>
        <a:lstStyle/>
        <a:p>
          <a:pPr rtl="0"/>
          <a:r>
            <a:rPr lang="en-US">
              <a:latin typeface="Aptos"/>
              <a:ea typeface="+mn-ea"/>
              <a:cs typeface="+mn-cs"/>
            </a:rPr>
            <a:t>Sr Capital Projects Manager </a:t>
          </a:r>
          <a:endParaRPr lang="en-US"/>
        </a:p>
      </dgm:t>
    </dgm:pt>
    <dgm:pt modelId="{826EEC81-F78D-4760-A6D2-5E06F56743F9}" type="parTrans" cxnId="{86B08464-D82F-479E-8B6B-76B4E2274EFE}">
      <dgm:prSet/>
      <dgm:spPr/>
      <dgm:t>
        <a:bodyPr/>
        <a:lstStyle/>
        <a:p>
          <a:endParaRPr lang="en-US"/>
        </a:p>
      </dgm:t>
    </dgm:pt>
    <dgm:pt modelId="{422F22CE-A9EF-48ED-A841-A4FBE8DBCEAA}" type="sibTrans" cxnId="{86B08464-D82F-479E-8B6B-76B4E2274EFE}">
      <dgm:prSet/>
      <dgm:spPr/>
      <dgm:t>
        <a:bodyPr/>
        <a:lstStyle/>
        <a:p>
          <a:endParaRPr lang="en-US"/>
        </a:p>
      </dgm:t>
    </dgm:pt>
    <dgm:pt modelId="{5C5678EE-406A-40E6-9F2A-132FAEEC8C71}">
      <dgm:prSet phldr="0"/>
      <dgm:spPr/>
      <dgm:t>
        <a:bodyPr/>
        <a:lstStyle/>
        <a:p>
          <a:pPr rtl="0">
            <a:lnSpc>
              <a:spcPct val="100000"/>
            </a:lnSpc>
          </a:pPr>
          <a:r>
            <a:rPr lang="en-US" kern="1200">
              <a:latin typeface="Aptos" panose="02110004020202020204"/>
              <a:ea typeface="+mn-ea"/>
              <a:cs typeface="+mn-cs"/>
            </a:rPr>
            <a:t>Fleet</a:t>
          </a:r>
          <a:r>
            <a:rPr lang="en-US">
              <a:latin typeface="Aptos"/>
              <a:ea typeface="+mn-ea"/>
              <a:cs typeface="+mn-cs"/>
            </a:rPr>
            <a:t> Services Ops Manager</a:t>
          </a:r>
          <a:endParaRPr lang="en-US">
            <a:latin typeface="Aptos Display" panose="02110004020202020204"/>
            <a:ea typeface="+mn-ea"/>
            <a:cs typeface="+mn-cs"/>
          </a:endParaRPr>
        </a:p>
      </dgm:t>
    </dgm:pt>
    <dgm:pt modelId="{24CEFEAB-F715-41FE-B1DE-EBE4D9FF1869}" type="parTrans" cxnId="{6E1BD977-32BA-48D4-B491-799EE0DE0CB6}">
      <dgm:prSet/>
      <dgm:spPr/>
      <dgm:t>
        <a:bodyPr/>
        <a:lstStyle/>
        <a:p>
          <a:endParaRPr lang="en-US"/>
        </a:p>
      </dgm:t>
    </dgm:pt>
    <dgm:pt modelId="{4FFEE809-6852-496D-9558-ABB580E7F141}" type="sibTrans" cxnId="{6E1BD977-32BA-48D4-B491-799EE0DE0CB6}">
      <dgm:prSet/>
      <dgm:spPr/>
      <dgm:t>
        <a:bodyPr/>
        <a:lstStyle/>
        <a:p>
          <a:endParaRPr lang="en-US"/>
        </a:p>
      </dgm:t>
    </dgm:pt>
    <dgm:pt modelId="{1BB75557-C42C-4FA6-9C17-DA62889EB461}">
      <dgm:prSet phldr="0"/>
      <dgm:spPr/>
      <dgm:t>
        <a:bodyPr/>
        <a:lstStyle/>
        <a:p>
          <a:r>
            <a:rPr lang="en-US" dirty="0">
              <a:latin typeface="Aptos"/>
              <a:ea typeface="+mn-ea"/>
              <a:cs typeface="+mn-cs"/>
            </a:rPr>
            <a:t>Fleet Services Admin Ops Coordinator</a:t>
          </a:r>
          <a:endParaRPr lang="en-US" dirty="0"/>
        </a:p>
      </dgm:t>
    </dgm:pt>
    <dgm:pt modelId="{FE542C2D-6902-4BD5-ADC4-3E665D25CBFE}" type="parTrans" cxnId="{2C039E24-6611-4EE9-8BE5-5C19FC7C660A}">
      <dgm:prSet/>
      <dgm:spPr/>
      <dgm:t>
        <a:bodyPr/>
        <a:lstStyle/>
        <a:p>
          <a:endParaRPr lang="en-US"/>
        </a:p>
      </dgm:t>
    </dgm:pt>
    <dgm:pt modelId="{1210CB18-4EA5-46C8-854E-E87DDB7E2A07}" type="sibTrans" cxnId="{2C039E24-6611-4EE9-8BE5-5C19FC7C660A}">
      <dgm:prSet/>
      <dgm:spPr/>
      <dgm:t>
        <a:bodyPr/>
        <a:lstStyle/>
        <a:p>
          <a:endParaRPr lang="en-US"/>
        </a:p>
      </dgm:t>
    </dgm:pt>
    <dgm:pt modelId="{917ACA46-CDFA-4925-8B03-8666A484D943}">
      <dgm:prSet phldr="0"/>
      <dgm:spPr/>
      <dgm:t>
        <a:bodyPr/>
        <a:lstStyle/>
        <a:p>
          <a:pPr rtl="0"/>
          <a:r>
            <a:rPr lang="en-US">
              <a:latin typeface="Aptos"/>
              <a:ea typeface="+mn-ea"/>
              <a:cs typeface="+mn-cs"/>
            </a:rPr>
            <a:t>JAC Program Director</a:t>
          </a:r>
        </a:p>
      </dgm:t>
    </dgm:pt>
    <dgm:pt modelId="{57163BA7-1D0F-4FCC-A559-10A5EE8C405B}" type="parTrans" cxnId="{E7153641-B293-46C5-8EAC-221B313048DE}">
      <dgm:prSet/>
      <dgm:spPr/>
      <dgm:t>
        <a:bodyPr/>
        <a:lstStyle/>
        <a:p>
          <a:endParaRPr lang="en-US"/>
        </a:p>
      </dgm:t>
    </dgm:pt>
    <dgm:pt modelId="{7D189AA2-6C4F-45DE-B483-8946ECF56D1E}" type="sibTrans" cxnId="{E7153641-B293-46C5-8EAC-221B313048DE}">
      <dgm:prSet/>
      <dgm:spPr/>
      <dgm:t>
        <a:bodyPr/>
        <a:lstStyle/>
        <a:p>
          <a:endParaRPr lang="en-US"/>
        </a:p>
      </dgm:t>
    </dgm:pt>
    <dgm:pt modelId="{72C79C2B-F2BA-4E71-AB1C-B81BABFA59A8}">
      <dgm:prSet phldr="0"/>
      <dgm:spPr/>
      <dgm:t>
        <a:bodyPr/>
        <a:lstStyle/>
        <a:p>
          <a:pPr marL="0" indent="0" defTabSz="533400" rtl="0">
            <a:lnSpc>
              <a:spcPct val="100000"/>
            </a:lnSpc>
            <a:spcBef>
              <a:spcPct val="0"/>
            </a:spcBef>
            <a:spcAft>
              <a:spcPct val="35000"/>
            </a:spcAft>
          </a:pPr>
          <a:r>
            <a:rPr lang="en-US" kern="1200">
              <a:latin typeface="Calibri"/>
              <a:ea typeface="Calibri"/>
              <a:cs typeface="Calibri"/>
            </a:rPr>
            <a:t>Administrative Ops Coordinator</a:t>
          </a:r>
          <a:endParaRPr lang="en-US" kern="1200">
            <a:latin typeface="Aptos Display" panose="02110004020202020204"/>
            <a:ea typeface="+mn-ea"/>
            <a:cs typeface="+mn-cs"/>
          </a:endParaRPr>
        </a:p>
      </dgm:t>
    </dgm:pt>
    <dgm:pt modelId="{BA9D95C6-D91E-476C-B238-267B4634788D}" type="parTrans" cxnId="{42DD8201-326A-4058-8705-15B5105AA9A1}">
      <dgm:prSet/>
      <dgm:spPr/>
      <dgm:t>
        <a:bodyPr/>
        <a:lstStyle/>
        <a:p>
          <a:endParaRPr lang="en-US"/>
        </a:p>
      </dgm:t>
    </dgm:pt>
    <dgm:pt modelId="{F32FD6B8-1576-4540-87E5-CCD76696802B}" type="sibTrans" cxnId="{42DD8201-326A-4058-8705-15B5105AA9A1}">
      <dgm:prSet/>
      <dgm:spPr/>
      <dgm:t>
        <a:bodyPr/>
        <a:lstStyle/>
        <a:p>
          <a:endParaRPr lang="en-US"/>
        </a:p>
      </dgm:t>
    </dgm:pt>
    <dgm:pt modelId="{F57A636A-3FCC-4BFE-BCD2-664CA8E03F19}">
      <dgm:prSet phldr="0"/>
      <dgm:spPr/>
      <dgm:t>
        <a:bodyPr/>
        <a:lstStyle/>
        <a:p>
          <a:pPr marL="0" indent="0" defTabSz="533400" rtl="0">
            <a:lnSpc>
              <a:spcPct val="100000"/>
            </a:lnSpc>
            <a:spcBef>
              <a:spcPct val="0"/>
            </a:spcBef>
            <a:spcAft>
              <a:spcPct val="35000"/>
            </a:spcAft>
          </a:pPr>
          <a:r>
            <a:rPr lang="en-US" kern="1200">
              <a:latin typeface="Aptos" panose="02110004020202020204"/>
              <a:ea typeface="+mn-ea"/>
              <a:cs typeface="+mn-cs"/>
            </a:rPr>
            <a:t>Recycling Manager</a:t>
          </a:r>
        </a:p>
      </dgm:t>
    </dgm:pt>
    <dgm:pt modelId="{83E5EC79-B044-4334-81FB-0548CCCF97AE}" type="parTrans" cxnId="{7963D367-9F4C-4FF7-8E69-549435AA773D}">
      <dgm:prSet/>
      <dgm:spPr/>
      <dgm:t>
        <a:bodyPr/>
        <a:lstStyle/>
        <a:p>
          <a:endParaRPr lang="en-US"/>
        </a:p>
      </dgm:t>
    </dgm:pt>
    <dgm:pt modelId="{DDF18B6F-6383-4C20-9346-8A25625CB3AE}" type="sibTrans" cxnId="{7963D367-9F4C-4FF7-8E69-549435AA773D}">
      <dgm:prSet/>
      <dgm:spPr/>
      <dgm:t>
        <a:bodyPr/>
        <a:lstStyle/>
        <a:p>
          <a:endParaRPr lang="en-US"/>
        </a:p>
      </dgm:t>
    </dgm:pt>
    <dgm:pt modelId="{7FE6AB79-E8D4-4014-949A-D85BEA09E194}">
      <dgm:prSet/>
      <dgm:spPr/>
      <dgm:t>
        <a:bodyPr/>
        <a:lstStyle/>
        <a:p>
          <a:r>
            <a:rPr lang="en-US"/>
            <a:t>Capital Projects Manager (2 positions)</a:t>
          </a:r>
        </a:p>
      </dgm:t>
    </dgm:pt>
    <dgm:pt modelId="{E8CBD895-3491-46C5-9641-480C8F8759F2}" type="parTrans" cxnId="{A25C8741-C2EF-448B-B4DA-71859155C7B2}">
      <dgm:prSet/>
      <dgm:spPr/>
      <dgm:t>
        <a:bodyPr/>
        <a:lstStyle/>
        <a:p>
          <a:endParaRPr lang="en-US"/>
        </a:p>
      </dgm:t>
    </dgm:pt>
    <dgm:pt modelId="{91B6B845-F525-4AC7-AD7C-F3D283B85A74}" type="sibTrans" cxnId="{A25C8741-C2EF-448B-B4DA-71859155C7B2}">
      <dgm:prSet/>
      <dgm:spPr/>
      <dgm:t>
        <a:bodyPr/>
        <a:lstStyle/>
        <a:p>
          <a:endParaRPr lang="en-US"/>
        </a:p>
      </dgm:t>
    </dgm:pt>
    <dgm:pt modelId="{26393652-2D5E-4B56-94BF-3897D9D5DD00}">
      <dgm:prSet/>
      <dgm:spPr/>
      <dgm:t>
        <a:bodyPr/>
        <a:lstStyle/>
        <a:p>
          <a:r>
            <a:rPr lang="en-US"/>
            <a:t>Project Coordinator</a:t>
          </a:r>
        </a:p>
        <a:p>
          <a:r>
            <a:rPr lang="en-US"/>
            <a:t>(2 positions)</a:t>
          </a:r>
        </a:p>
      </dgm:t>
    </dgm:pt>
    <dgm:pt modelId="{A7122F36-69FE-47C8-822B-0022141E463C}" type="parTrans" cxnId="{629FD745-A136-4428-9463-6CD79EED931D}">
      <dgm:prSet/>
      <dgm:spPr/>
      <dgm:t>
        <a:bodyPr/>
        <a:lstStyle/>
        <a:p>
          <a:endParaRPr lang="en-US"/>
        </a:p>
      </dgm:t>
    </dgm:pt>
    <dgm:pt modelId="{92051483-400D-4D7E-B7F7-FF2C64FC8A7F}" type="sibTrans" cxnId="{629FD745-A136-4428-9463-6CD79EED931D}">
      <dgm:prSet/>
      <dgm:spPr/>
      <dgm:t>
        <a:bodyPr/>
        <a:lstStyle/>
        <a:p>
          <a:endParaRPr lang="en-US"/>
        </a:p>
      </dgm:t>
    </dgm:pt>
    <dgm:pt modelId="{C9B222A8-9199-498B-8F82-8E271C877271}">
      <dgm:prSet/>
      <dgm:spPr/>
      <dgm:t>
        <a:bodyPr/>
        <a:lstStyle/>
        <a:p>
          <a:r>
            <a:rPr lang="en-US"/>
            <a:t>Equipment Operators</a:t>
          </a:r>
        </a:p>
        <a:p>
          <a:r>
            <a:rPr lang="en-US"/>
            <a:t>(3 positions)</a:t>
          </a:r>
        </a:p>
      </dgm:t>
    </dgm:pt>
    <dgm:pt modelId="{5AF9DF25-1178-42E5-B23A-C25EBEFF09DA}" type="parTrans" cxnId="{1D2C7E38-DE13-42A3-8D29-AA83B47137C3}">
      <dgm:prSet/>
      <dgm:spPr/>
      <dgm:t>
        <a:bodyPr/>
        <a:lstStyle/>
        <a:p>
          <a:endParaRPr lang="en-US"/>
        </a:p>
      </dgm:t>
    </dgm:pt>
    <dgm:pt modelId="{E3BF59F4-EB8E-4597-B41D-CE66C5EAB07D}" type="sibTrans" cxnId="{1D2C7E38-DE13-42A3-8D29-AA83B47137C3}">
      <dgm:prSet/>
      <dgm:spPr/>
      <dgm:t>
        <a:bodyPr/>
        <a:lstStyle/>
        <a:p>
          <a:endParaRPr lang="en-US"/>
        </a:p>
      </dgm:t>
    </dgm:pt>
    <dgm:pt modelId="{3A1E4594-AA7B-44BD-A845-F9CACA736572}">
      <dgm:prSet/>
      <dgm:spPr/>
      <dgm:t>
        <a:bodyPr/>
        <a:lstStyle/>
        <a:p>
          <a:r>
            <a:rPr lang="en-US"/>
            <a:t>Recycling Attendant</a:t>
          </a:r>
        </a:p>
      </dgm:t>
    </dgm:pt>
    <dgm:pt modelId="{4F7BB2C7-5189-43F5-A959-46E2DC734940}" type="parTrans" cxnId="{82645BCC-3217-4F70-8D1C-C25ECE2C1859}">
      <dgm:prSet/>
      <dgm:spPr/>
      <dgm:t>
        <a:bodyPr/>
        <a:lstStyle/>
        <a:p>
          <a:endParaRPr lang="en-US"/>
        </a:p>
      </dgm:t>
    </dgm:pt>
    <dgm:pt modelId="{2F5B2D52-28CF-4563-A703-175421E895D6}" type="sibTrans" cxnId="{82645BCC-3217-4F70-8D1C-C25ECE2C1859}">
      <dgm:prSet/>
      <dgm:spPr/>
      <dgm:t>
        <a:bodyPr/>
        <a:lstStyle/>
        <a:p>
          <a:endParaRPr lang="en-US"/>
        </a:p>
      </dgm:t>
    </dgm:pt>
    <dgm:pt modelId="{6A9B1AC6-FE0D-4C5C-961B-F8D5FB22F749}">
      <dgm:prSet/>
      <dgm:spPr/>
      <dgm:t>
        <a:bodyPr/>
        <a:lstStyle/>
        <a:p>
          <a:r>
            <a:rPr lang="en-US"/>
            <a:t>HVAC Operations Engineer</a:t>
          </a:r>
        </a:p>
      </dgm:t>
    </dgm:pt>
    <dgm:pt modelId="{F68DD30B-D277-41C7-938B-399C869A7728}" type="parTrans" cxnId="{A66EDC78-11B7-428F-9B04-66957EFE93F0}">
      <dgm:prSet/>
      <dgm:spPr/>
      <dgm:t>
        <a:bodyPr/>
        <a:lstStyle/>
        <a:p>
          <a:endParaRPr lang="en-US"/>
        </a:p>
      </dgm:t>
    </dgm:pt>
    <dgm:pt modelId="{DCDAB264-C994-42D7-8507-2E195FD82D5C}" type="sibTrans" cxnId="{A66EDC78-11B7-428F-9B04-66957EFE93F0}">
      <dgm:prSet/>
      <dgm:spPr/>
      <dgm:t>
        <a:bodyPr/>
        <a:lstStyle/>
        <a:p>
          <a:endParaRPr lang="en-US"/>
        </a:p>
      </dgm:t>
    </dgm:pt>
    <dgm:pt modelId="{C73B7CAB-E606-41F3-BB29-D1C2EF56DA41}">
      <dgm:prSet/>
      <dgm:spPr/>
      <dgm:t>
        <a:bodyPr/>
        <a:lstStyle/>
        <a:p>
          <a:r>
            <a:rPr lang="en-US"/>
            <a:t>Building Maintenance Supervisor</a:t>
          </a:r>
        </a:p>
      </dgm:t>
    </dgm:pt>
    <dgm:pt modelId="{8FA9A684-0205-46E4-B64D-D17A25F99ADF}" type="parTrans" cxnId="{ABBAD6AF-BA8A-4779-AF06-DDAF9F9B87CB}">
      <dgm:prSet/>
      <dgm:spPr/>
      <dgm:t>
        <a:bodyPr/>
        <a:lstStyle/>
        <a:p>
          <a:endParaRPr lang="en-US"/>
        </a:p>
      </dgm:t>
    </dgm:pt>
    <dgm:pt modelId="{56136BCA-2129-4A8A-B7D0-E55C49009B4B}" type="sibTrans" cxnId="{ABBAD6AF-BA8A-4779-AF06-DDAF9F9B87CB}">
      <dgm:prSet/>
      <dgm:spPr/>
      <dgm:t>
        <a:bodyPr/>
        <a:lstStyle/>
        <a:p>
          <a:endParaRPr lang="en-US"/>
        </a:p>
      </dgm:t>
    </dgm:pt>
    <dgm:pt modelId="{40621D77-11EF-4622-B769-B19FE5EF02D1}">
      <dgm:prSet/>
      <dgm:spPr/>
      <dgm:t>
        <a:bodyPr/>
        <a:lstStyle/>
        <a:p>
          <a:r>
            <a:rPr lang="en-US"/>
            <a:t>Day Custodial Supervisors</a:t>
          </a:r>
        </a:p>
      </dgm:t>
    </dgm:pt>
    <dgm:pt modelId="{4C1FCFFB-43EC-4842-A19F-FCC50900C1E7}" type="parTrans" cxnId="{9426021C-7E4F-4AA4-A672-423A52B1F67F}">
      <dgm:prSet/>
      <dgm:spPr/>
      <dgm:t>
        <a:bodyPr/>
        <a:lstStyle/>
        <a:p>
          <a:endParaRPr lang="en-US"/>
        </a:p>
      </dgm:t>
    </dgm:pt>
    <dgm:pt modelId="{A08A8414-F31D-49E2-9843-085A8E2E65CE}" type="sibTrans" cxnId="{9426021C-7E4F-4AA4-A672-423A52B1F67F}">
      <dgm:prSet/>
      <dgm:spPr/>
      <dgm:t>
        <a:bodyPr/>
        <a:lstStyle/>
        <a:p>
          <a:endParaRPr lang="en-US"/>
        </a:p>
      </dgm:t>
    </dgm:pt>
    <dgm:pt modelId="{D355E3CC-5A4D-4583-A9E4-FD75384B7DFE}">
      <dgm:prSet/>
      <dgm:spPr/>
      <dgm:t>
        <a:bodyPr/>
        <a:lstStyle/>
        <a:p>
          <a:r>
            <a:rPr lang="en-US" dirty="0"/>
            <a:t>Building Maintenance Technicians </a:t>
          </a:r>
        </a:p>
        <a:p>
          <a:r>
            <a:rPr lang="en-US" dirty="0"/>
            <a:t>(5 positions)</a:t>
          </a:r>
        </a:p>
      </dgm:t>
    </dgm:pt>
    <dgm:pt modelId="{0D1890AD-75FF-44D4-97DF-A7E044325DF0}" type="parTrans" cxnId="{01F4ED30-7232-4577-BDC2-A50C22368AE9}">
      <dgm:prSet/>
      <dgm:spPr/>
      <dgm:t>
        <a:bodyPr/>
        <a:lstStyle/>
        <a:p>
          <a:endParaRPr lang="en-US"/>
        </a:p>
      </dgm:t>
    </dgm:pt>
    <dgm:pt modelId="{4EE05928-F399-42C8-A898-113FF2C30112}" type="sibTrans" cxnId="{01F4ED30-7232-4577-BDC2-A50C22368AE9}">
      <dgm:prSet/>
      <dgm:spPr/>
      <dgm:t>
        <a:bodyPr/>
        <a:lstStyle/>
        <a:p>
          <a:endParaRPr lang="en-US"/>
        </a:p>
      </dgm:t>
    </dgm:pt>
    <dgm:pt modelId="{B62964AE-ED7C-4F09-B4C1-D033D2896A2F}">
      <dgm:prSet/>
      <dgm:spPr/>
      <dgm:t>
        <a:bodyPr/>
        <a:lstStyle/>
        <a:p>
          <a:r>
            <a:rPr lang="en-US" dirty="0"/>
            <a:t>Day Custodians</a:t>
          </a:r>
        </a:p>
        <a:p>
          <a:r>
            <a:rPr lang="en-US" dirty="0"/>
            <a:t>(4 positions)</a:t>
          </a:r>
        </a:p>
      </dgm:t>
    </dgm:pt>
    <dgm:pt modelId="{71CB4F9E-50FB-4AF9-8DB3-036630C32829}" type="parTrans" cxnId="{8078EDEB-9F71-4D2D-B16B-21C26BA34CF5}">
      <dgm:prSet/>
      <dgm:spPr/>
      <dgm:t>
        <a:bodyPr/>
        <a:lstStyle/>
        <a:p>
          <a:endParaRPr lang="en-US"/>
        </a:p>
      </dgm:t>
    </dgm:pt>
    <dgm:pt modelId="{1C3C5F1A-4F3E-492F-87B4-90B331B753BF}" type="sibTrans" cxnId="{8078EDEB-9F71-4D2D-B16B-21C26BA34CF5}">
      <dgm:prSet/>
      <dgm:spPr/>
      <dgm:t>
        <a:bodyPr/>
        <a:lstStyle/>
        <a:p>
          <a:endParaRPr lang="en-US"/>
        </a:p>
      </dgm:t>
    </dgm:pt>
    <dgm:pt modelId="{2042FA89-38FA-489F-9FD0-122CAFF5620F}">
      <dgm:prSet/>
      <dgm:spPr/>
      <dgm:t>
        <a:bodyPr/>
        <a:lstStyle/>
        <a:p>
          <a:r>
            <a:rPr lang="en-US" dirty="0"/>
            <a:t>Courier</a:t>
          </a:r>
        </a:p>
      </dgm:t>
    </dgm:pt>
    <dgm:pt modelId="{7CE0C1B0-343A-4090-B881-E9AA0008E2B2}" type="parTrans" cxnId="{0F15EA75-0856-434A-A8A4-F68B89EAB530}">
      <dgm:prSet/>
      <dgm:spPr/>
      <dgm:t>
        <a:bodyPr/>
        <a:lstStyle/>
        <a:p>
          <a:endParaRPr lang="en-US"/>
        </a:p>
      </dgm:t>
    </dgm:pt>
    <dgm:pt modelId="{7176B161-4D3A-448B-AA76-A2785AD5D534}" type="sibTrans" cxnId="{0F15EA75-0856-434A-A8A4-F68B89EAB530}">
      <dgm:prSet/>
      <dgm:spPr/>
      <dgm:t>
        <a:bodyPr/>
        <a:lstStyle/>
        <a:p>
          <a:endParaRPr lang="en-US"/>
        </a:p>
      </dgm:t>
    </dgm:pt>
    <dgm:pt modelId="{FBB28CAC-88CA-4CB6-BCB3-5263F44370B9}">
      <dgm:prSet/>
      <dgm:spPr/>
      <dgm:t>
        <a:bodyPr/>
        <a:lstStyle/>
        <a:p>
          <a:r>
            <a:rPr lang="en-US"/>
            <a:t>Car Shop Supervisor</a:t>
          </a:r>
        </a:p>
      </dgm:t>
    </dgm:pt>
    <dgm:pt modelId="{D565F2E4-B0F3-4D0A-B85E-5EE176A85D15}" type="parTrans" cxnId="{6DC84863-321E-4303-9F2D-9A3C6F6495D8}">
      <dgm:prSet/>
      <dgm:spPr/>
      <dgm:t>
        <a:bodyPr/>
        <a:lstStyle/>
        <a:p>
          <a:endParaRPr lang="en-US"/>
        </a:p>
      </dgm:t>
    </dgm:pt>
    <dgm:pt modelId="{1457C845-DD54-475B-87E8-C08A6F372780}" type="sibTrans" cxnId="{6DC84863-321E-4303-9F2D-9A3C6F6495D8}">
      <dgm:prSet/>
      <dgm:spPr/>
      <dgm:t>
        <a:bodyPr/>
        <a:lstStyle/>
        <a:p>
          <a:endParaRPr lang="en-US"/>
        </a:p>
      </dgm:t>
    </dgm:pt>
    <dgm:pt modelId="{2108AE29-7ACC-42E0-B6D3-46ADCB9C7423}">
      <dgm:prSet/>
      <dgm:spPr/>
      <dgm:t>
        <a:bodyPr/>
        <a:lstStyle/>
        <a:p>
          <a:r>
            <a:rPr lang="en-US"/>
            <a:t>Truck Shop Supervisor</a:t>
          </a:r>
        </a:p>
      </dgm:t>
    </dgm:pt>
    <dgm:pt modelId="{30411E98-5F0E-4339-88FD-66D6449F8BDE}" type="parTrans" cxnId="{83EA127D-6C52-4E36-850D-05D031A143CF}">
      <dgm:prSet/>
      <dgm:spPr/>
      <dgm:t>
        <a:bodyPr/>
        <a:lstStyle/>
        <a:p>
          <a:endParaRPr lang="en-US"/>
        </a:p>
      </dgm:t>
    </dgm:pt>
    <dgm:pt modelId="{F9A4D798-DEB7-4B81-8D77-5ED7BD4395DA}" type="sibTrans" cxnId="{83EA127D-6C52-4E36-850D-05D031A143CF}">
      <dgm:prSet/>
      <dgm:spPr/>
      <dgm:t>
        <a:bodyPr/>
        <a:lstStyle/>
        <a:p>
          <a:endParaRPr lang="en-US"/>
        </a:p>
      </dgm:t>
    </dgm:pt>
    <dgm:pt modelId="{7E6804E0-A3F3-4CAF-BC95-703EC2155CED}">
      <dgm:prSet/>
      <dgm:spPr/>
      <dgm:t>
        <a:bodyPr/>
        <a:lstStyle/>
        <a:p>
          <a:r>
            <a:rPr lang="en-US" dirty="0"/>
            <a:t>Fleet Maintenance Technician</a:t>
          </a:r>
        </a:p>
        <a:p>
          <a:r>
            <a:rPr lang="en-US" dirty="0"/>
            <a:t>(3 positions)</a:t>
          </a:r>
        </a:p>
      </dgm:t>
    </dgm:pt>
    <dgm:pt modelId="{2094EE47-8DF4-4E53-A5DE-258CDDBCAC15}" type="parTrans" cxnId="{83470ED6-DD8F-4D55-9E27-198615438C51}">
      <dgm:prSet/>
      <dgm:spPr/>
      <dgm:t>
        <a:bodyPr/>
        <a:lstStyle/>
        <a:p>
          <a:endParaRPr lang="en-US"/>
        </a:p>
      </dgm:t>
    </dgm:pt>
    <dgm:pt modelId="{5400F13F-84BB-4E3D-906F-935ADDBB7C49}" type="sibTrans" cxnId="{83470ED6-DD8F-4D55-9E27-198615438C51}">
      <dgm:prSet/>
      <dgm:spPr/>
      <dgm:t>
        <a:bodyPr/>
        <a:lstStyle/>
        <a:p>
          <a:endParaRPr lang="en-US"/>
        </a:p>
      </dgm:t>
    </dgm:pt>
    <dgm:pt modelId="{B37D6C07-BA0C-4F41-9AC9-DC73BAA34A01}">
      <dgm:prSet/>
      <dgm:spPr/>
      <dgm:t>
        <a:bodyPr/>
        <a:lstStyle/>
        <a:p>
          <a:r>
            <a:rPr lang="en-US"/>
            <a:t>Fleet Maintenance Technician</a:t>
          </a:r>
        </a:p>
        <a:p>
          <a:r>
            <a:rPr lang="en-US"/>
            <a:t>(3 positions)</a:t>
          </a:r>
        </a:p>
      </dgm:t>
    </dgm:pt>
    <dgm:pt modelId="{0425644A-CF5E-44A2-91BF-08A018DE99E9}" type="parTrans" cxnId="{609FC23A-5C5C-4EF5-A713-FDF6F8A07AD1}">
      <dgm:prSet/>
      <dgm:spPr/>
      <dgm:t>
        <a:bodyPr/>
        <a:lstStyle/>
        <a:p>
          <a:endParaRPr lang="en-US"/>
        </a:p>
      </dgm:t>
    </dgm:pt>
    <dgm:pt modelId="{534376F1-D3C7-4649-A037-ACF2D52F3790}" type="sibTrans" cxnId="{609FC23A-5C5C-4EF5-A713-FDF6F8A07AD1}">
      <dgm:prSet/>
      <dgm:spPr/>
      <dgm:t>
        <a:bodyPr/>
        <a:lstStyle/>
        <a:p>
          <a:endParaRPr lang="en-US"/>
        </a:p>
      </dgm:t>
    </dgm:pt>
    <dgm:pt modelId="{93865240-72D4-43D5-A2AA-4EFB8283636E}">
      <dgm:prSet/>
      <dgm:spPr/>
      <dgm:t>
        <a:bodyPr/>
        <a:lstStyle/>
        <a:p>
          <a:r>
            <a:rPr lang="en-US"/>
            <a:t>Advisor &amp; Parts Technician</a:t>
          </a:r>
        </a:p>
      </dgm:t>
    </dgm:pt>
    <dgm:pt modelId="{D8F87508-FE97-49E5-BDB7-4BB760C74F13}" type="parTrans" cxnId="{3B01C05F-D5A8-441C-B2AE-20B1A2A36C8F}">
      <dgm:prSet/>
      <dgm:spPr/>
      <dgm:t>
        <a:bodyPr/>
        <a:lstStyle/>
        <a:p>
          <a:endParaRPr lang="en-US"/>
        </a:p>
      </dgm:t>
    </dgm:pt>
    <dgm:pt modelId="{0F2F7EDB-7F55-4398-94D3-2B8DD3A0F5CB}" type="sibTrans" cxnId="{3B01C05F-D5A8-441C-B2AE-20B1A2A36C8F}">
      <dgm:prSet/>
      <dgm:spPr/>
      <dgm:t>
        <a:bodyPr/>
        <a:lstStyle/>
        <a:p>
          <a:endParaRPr lang="en-US"/>
        </a:p>
      </dgm:t>
    </dgm:pt>
    <dgm:pt modelId="{4FC8C5FF-49DA-48D4-8CF6-A06979D6EAF6}">
      <dgm:prSet/>
      <dgm:spPr/>
      <dgm:t>
        <a:bodyPr/>
        <a:lstStyle/>
        <a:p>
          <a:r>
            <a:rPr lang="en-US" dirty="0"/>
            <a:t>Night Custodial Supervisor</a:t>
          </a:r>
        </a:p>
      </dgm:t>
    </dgm:pt>
    <dgm:pt modelId="{A7C9D8D1-F15E-4977-993B-7B9CFF290D70}" type="parTrans" cxnId="{2C904DDC-35E5-4DA9-80A2-C792EC4737CC}">
      <dgm:prSet/>
      <dgm:spPr/>
      <dgm:t>
        <a:bodyPr/>
        <a:lstStyle/>
        <a:p>
          <a:endParaRPr lang="en-US"/>
        </a:p>
      </dgm:t>
    </dgm:pt>
    <dgm:pt modelId="{4A4272DE-DB19-4708-9EFF-0666BB2BCE13}" type="sibTrans" cxnId="{2C904DDC-35E5-4DA9-80A2-C792EC4737CC}">
      <dgm:prSet/>
      <dgm:spPr/>
      <dgm:t>
        <a:bodyPr/>
        <a:lstStyle/>
        <a:p>
          <a:endParaRPr lang="en-US"/>
        </a:p>
      </dgm:t>
    </dgm:pt>
    <dgm:pt modelId="{51B4C296-3E89-4FD8-9A0E-7794BC84BD1D}">
      <dgm:prSet phldrT="[Text]" phldr="0"/>
      <dgm:spPr/>
      <dgm:t>
        <a:bodyPr/>
        <a:lstStyle/>
        <a:p>
          <a:r>
            <a:rPr lang="en-US" dirty="0"/>
            <a:t>Night Custodian</a:t>
          </a:r>
        </a:p>
      </dgm:t>
    </dgm:pt>
    <dgm:pt modelId="{0D208FEF-CF5F-4697-B54F-83949C8C9A69}" type="parTrans" cxnId="{F639FFF8-23B0-436D-9556-39A56048A3E4}">
      <dgm:prSet/>
      <dgm:spPr/>
      <dgm:t>
        <a:bodyPr/>
        <a:lstStyle/>
        <a:p>
          <a:endParaRPr lang="en-US"/>
        </a:p>
      </dgm:t>
    </dgm:pt>
    <dgm:pt modelId="{9EF6DCFF-4DCE-481E-9BBF-153A70D7F0AE}" type="sibTrans" cxnId="{F639FFF8-23B0-436D-9556-39A56048A3E4}">
      <dgm:prSet/>
      <dgm:spPr/>
      <dgm:t>
        <a:bodyPr/>
        <a:lstStyle/>
        <a:p>
          <a:endParaRPr lang="en-US"/>
        </a:p>
      </dgm:t>
    </dgm:pt>
    <dgm:pt modelId="{3194EDE5-F8E8-4969-921C-E4C87E2BCA64}">
      <dgm:prSet phldrT="[Text]" phldr="0"/>
      <dgm:spPr/>
      <dgm:t>
        <a:bodyPr/>
        <a:lstStyle/>
        <a:p>
          <a:r>
            <a:rPr lang="en-US" dirty="0"/>
            <a:t>Night Custodians </a:t>
          </a:r>
        </a:p>
        <a:p>
          <a:r>
            <a:rPr lang="en-US" dirty="0"/>
            <a:t>(12 part time)</a:t>
          </a:r>
        </a:p>
      </dgm:t>
    </dgm:pt>
    <dgm:pt modelId="{48AACCB2-4458-4234-9B7D-84429A8E90A1}" type="parTrans" cxnId="{67AB9080-2D1D-4AC0-81A1-7C1E33625448}">
      <dgm:prSet/>
      <dgm:spPr/>
      <dgm:t>
        <a:bodyPr/>
        <a:lstStyle/>
        <a:p>
          <a:endParaRPr lang="en-US"/>
        </a:p>
      </dgm:t>
    </dgm:pt>
    <dgm:pt modelId="{0D6B54BA-EAD6-452A-B6CB-393F260E04AC}" type="sibTrans" cxnId="{67AB9080-2D1D-4AC0-81A1-7C1E33625448}">
      <dgm:prSet/>
      <dgm:spPr/>
      <dgm:t>
        <a:bodyPr/>
        <a:lstStyle/>
        <a:p>
          <a:endParaRPr lang="en-US"/>
        </a:p>
      </dgm:t>
    </dgm:pt>
    <dgm:pt modelId="{36D9B370-AF49-4BC2-B6E5-4EE6AF5A82C6}">
      <dgm:prSet phldrT="[Text]" phldr="0"/>
      <dgm:spPr>
        <a:solidFill>
          <a:srgbClr val="FFFF00"/>
        </a:solidFill>
      </dgm:spPr>
      <dgm:t>
        <a:bodyPr/>
        <a:lstStyle/>
        <a:p>
          <a:r>
            <a:rPr lang="en-US" dirty="0">
              <a:solidFill>
                <a:schemeClr val="tx1"/>
              </a:solidFill>
            </a:rPr>
            <a:t>Building Maintenance</a:t>
          </a:r>
        </a:p>
        <a:p>
          <a:r>
            <a:rPr lang="en-US" dirty="0">
              <a:solidFill>
                <a:schemeClr val="tx1"/>
              </a:solidFill>
            </a:rPr>
            <a:t>Technicians</a:t>
          </a:r>
        </a:p>
        <a:p>
          <a:r>
            <a:rPr lang="en-US" dirty="0">
              <a:solidFill>
                <a:schemeClr val="tx1"/>
              </a:solidFill>
            </a:rPr>
            <a:t>(2 positions)</a:t>
          </a:r>
        </a:p>
      </dgm:t>
    </dgm:pt>
    <dgm:pt modelId="{45C372E8-1F57-4362-A1D6-3ACA8BDA70FD}" type="parTrans" cxnId="{88753052-8993-4662-8197-E0B2C114DE47}">
      <dgm:prSet/>
      <dgm:spPr/>
      <dgm:t>
        <a:bodyPr/>
        <a:lstStyle/>
        <a:p>
          <a:endParaRPr lang="en-US"/>
        </a:p>
      </dgm:t>
    </dgm:pt>
    <dgm:pt modelId="{0FE81C30-4D79-49AE-B5FF-F64E4D02723E}" type="sibTrans" cxnId="{88753052-8993-4662-8197-E0B2C114DE47}">
      <dgm:prSet/>
      <dgm:spPr/>
      <dgm:t>
        <a:bodyPr/>
        <a:lstStyle/>
        <a:p>
          <a:endParaRPr lang="en-US"/>
        </a:p>
      </dgm:t>
    </dgm:pt>
    <dgm:pt modelId="{DC28884E-DEB6-403F-80ED-FF3A054A79ED}">
      <dgm:prSet phldrT="[Text]" phldr="0"/>
      <dgm:spPr>
        <a:solidFill>
          <a:srgbClr val="FFFF00"/>
        </a:solidFill>
      </dgm:spPr>
      <dgm:t>
        <a:bodyPr/>
        <a:lstStyle/>
        <a:p>
          <a:r>
            <a:rPr lang="en-US" dirty="0">
              <a:solidFill>
                <a:schemeClr val="tx1"/>
              </a:solidFill>
            </a:rPr>
            <a:t>Night Custodians</a:t>
          </a:r>
        </a:p>
        <a:p>
          <a:r>
            <a:rPr lang="en-US" dirty="0">
              <a:solidFill>
                <a:schemeClr val="tx1"/>
              </a:solidFill>
            </a:rPr>
            <a:t>(2 part time)</a:t>
          </a:r>
        </a:p>
      </dgm:t>
    </dgm:pt>
    <dgm:pt modelId="{4F8D76D2-D04A-4692-A185-080CDFAEEF35}" type="parTrans" cxnId="{BD9E6336-2362-4A87-9948-09E657D3ED11}">
      <dgm:prSet/>
      <dgm:spPr/>
      <dgm:t>
        <a:bodyPr/>
        <a:lstStyle/>
        <a:p>
          <a:endParaRPr lang="en-US"/>
        </a:p>
      </dgm:t>
    </dgm:pt>
    <dgm:pt modelId="{1BE9CFDC-A8C8-415D-8B30-0662AAD7118E}" type="sibTrans" cxnId="{BD9E6336-2362-4A87-9948-09E657D3ED11}">
      <dgm:prSet/>
      <dgm:spPr/>
      <dgm:t>
        <a:bodyPr/>
        <a:lstStyle/>
        <a:p>
          <a:endParaRPr lang="en-US"/>
        </a:p>
      </dgm:t>
    </dgm:pt>
    <dgm:pt modelId="{E714BCC1-C737-455E-9D7D-051FC66203B2}" type="pres">
      <dgm:prSet presAssocID="{A99A4129-5394-4494-8C45-F8A36DCB4BD2}" presName="hierChild1" presStyleCnt="0">
        <dgm:presLayoutVars>
          <dgm:orgChart val="1"/>
          <dgm:chPref val="1"/>
          <dgm:dir/>
          <dgm:animOne val="branch"/>
          <dgm:animLvl val="lvl"/>
          <dgm:resizeHandles/>
        </dgm:presLayoutVars>
      </dgm:prSet>
      <dgm:spPr/>
    </dgm:pt>
    <dgm:pt modelId="{1D2FCED1-3A65-4C78-9374-DB1A9C4C1047}" type="pres">
      <dgm:prSet presAssocID="{4D840A14-000E-4820-AC6B-5082CFC57463}" presName="hierRoot1" presStyleCnt="0">
        <dgm:presLayoutVars>
          <dgm:hierBranch val="init"/>
        </dgm:presLayoutVars>
      </dgm:prSet>
      <dgm:spPr/>
    </dgm:pt>
    <dgm:pt modelId="{E2D3A411-466E-47A2-9E5B-453999A8F9BB}" type="pres">
      <dgm:prSet presAssocID="{4D840A14-000E-4820-AC6B-5082CFC57463}" presName="rootComposite1" presStyleCnt="0"/>
      <dgm:spPr/>
    </dgm:pt>
    <dgm:pt modelId="{6F9E9291-CB3E-4D4D-8F23-A55F3B58B38A}" type="pres">
      <dgm:prSet presAssocID="{4D840A14-000E-4820-AC6B-5082CFC57463}" presName="rootText1" presStyleLbl="node0" presStyleIdx="0" presStyleCnt="1">
        <dgm:presLayoutVars>
          <dgm:chPref val="3"/>
        </dgm:presLayoutVars>
      </dgm:prSet>
      <dgm:spPr/>
    </dgm:pt>
    <dgm:pt modelId="{0951C7FF-7E70-4666-82B9-3335DE18EFC2}" type="pres">
      <dgm:prSet presAssocID="{4D840A14-000E-4820-AC6B-5082CFC57463}" presName="rootConnector1" presStyleLbl="node1" presStyleIdx="0" presStyleCnt="0"/>
      <dgm:spPr/>
    </dgm:pt>
    <dgm:pt modelId="{4D4C8A36-EEF1-43F9-BC6F-D98AE275C04F}" type="pres">
      <dgm:prSet presAssocID="{4D840A14-000E-4820-AC6B-5082CFC57463}" presName="hierChild2" presStyleCnt="0"/>
      <dgm:spPr/>
    </dgm:pt>
    <dgm:pt modelId="{0ECFDE15-4F6F-403E-985C-84B0E3E9B5DE}" type="pres">
      <dgm:prSet presAssocID="{BA9D95C6-D91E-476C-B238-267B4634788D}" presName="Name37" presStyleLbl="parChTrans1D2" presStyleIdx="0" presStyleCnt="4"/>
      <dgm:spPr/>
    </dgm:pt>
    <dgm:pt modelId="{0DCCA904-43B3-4088-A538-CF0F1C5CFE00}" type="pres">
      <dgm:prSet presAssocID="{72C79C2B-F2BA-4E71-AB1C-B81BABFA59A8}" presName="hierRoot2" presStyleCnt="0">
        <dgm:presLayoutVars>
          <dgm:hierBranch val="init"/>
        </dgm:presLayoutVars>
      </dgm:prSet>
      <dgm:spPr/>
    </dgm:pt>
    <dgm:pt modelId="{2D013A85-4B85-4434-A14B-84EAA00C32EC}" type="pres">
      <dgm:prSet presAssocID="{72C79C2B-F2BA-4E71-AB1C-B81BABFA59A8}" presName="rootComposite" presStyleCnt="0"/>
      <dgm:spPr/>
    </dgm:pt>
    <dgm:pt modelId="{DDA88FD9-122E-4530-8310-0F67D139DEDA}" type="pres">
      <dgm:prSet presAssocID="{72C79C2B-F2BA-4E71-AB1C-B81BABFA59A8}" presName="rootText" presStyleLbl="node2" presStyleIdx="0" presStyleCnt="4">
        <dgm:presLayoutVars>
          <dgm:chPref val="3"/>
        </dgm:presLayoutVars>
      </dgm:prSet>
      <dgm:spPr/>
    </dgm:pt>
    <dgm:pt modelId="{65EA02ED-516F-4EEA-897D-9FEF96FD7A2F}" type="pres">
      <dgm:prSet presAssocID="{72C79C2B-F2BA-4E71-AB1C-B81BABFA59A8}" presName="rootConnector" presStyleLbl="node2" presStyleIdx="0" presStyleCnt="4"/>
      <dgm:spPr/>
    </dgm:pt>
    <dgm:pt modelId="{BA52D688-65E3-4CA0-980E-235AAB38DCD5}" type="pres">
      <dgm:prSet presAssocID="{72C79C2B-F2BA-4E71-AB1C-B81BABFA59A8}" presName="hierChild4" presStyleCnt="0"/>
      <dgm:spPr/>
    </dgm:pt>
    <dgm:pt modelId="{6C102054-199F-4237-822D-7AAE9C1AB652}" type="pres">
      <dgm:prSet presAssocID="{72C79C2B-F2BA-4E71-AB1C-B81BABFA59A8}" presName="hierChild5" presStyleCnt="0"/>
      <dgm:spPr/>
    </dgm:pt>
    <dgm:pt modelId="{2BB44725-B728-4F90-A13D-2DA2D6C5CF41}" type="pres">
      <dgm:prSet presAssocID="{0D01A3C5-F724-43D2-BEF2-79A3A97DE7FE}" presName="Name37" presStyleLbl="parChTrans1D2" presStyleIdx="1" presStyleCnt="4"/>
      <dgm:spPr/>
    </dgm:pt>
    <dgm:pt modelId="{D845ED69-8360-47BE-94B9-E4FE60F929C6}" type="pres">
      <dgm:prSet presAssocID="{F0026ED6-D0F2-4C18-A672-42764EF71E51}" presName="hierRoot2" presStyleCnt="0">
        <dgm:presLayoutVars>
          <dgm:hierBranch val="init"/>
        </dgm:presLayoutVars>
      </dgm:prSet>
      <dgm:spPr/>
    </dgm:pt>
    <dgm:pt modelId="{4559603A-B9B3-471B-A345-B6D519CF638E}" type="pres">
      <dgm:prSet presAssocID="{F0026ED6-D0F2-4C18-A672-42764EF71E51}" presName="rootComposite" presStyleCnt="0"/>
      <dgm:spPr/>
    </dgm:pt>
    <dgm:pt modelId="{16F9DA9A-FFB9-4B76-9161-91CA02743F4B}" type="pres">
      <dgm:prSet presAssocID="{F0026ED6-D0F2-4C18-A672-42764EF71E51}" presName="rootText" presStyleLbl="node2" presStyleIdx="1" presStyleCnt="4">
        <dgm:presLayoutVars>
          <dgm:chPref val="3"/>
        </dgm:presLayoutVars>
      </dgm:prSet>
      <dgm:spPr>
        <a:xfrm>
          <a:off x="2230901" y="1944059"/>
          <a:ext cx="1368062" cy="684031"/>
        </a:xfrm>
        <a:prstGeom prst="rect">
          <a:avLst/>
        </a:prstGeom>
      </dgm:spPr>
    </dgm:pt>
    <dgm:pt modelId="{1521D9E7-3DB4-47E8-96AD-E93F026ADCC9}" type="pres">
      <dgm:prSet presAssocID="{F0026ED6-D0F2-4C18-A672-42764EF71E51}" presName="rootConnector" presStyleLbl="node2" presStyleIdx="1" presStyleCnt="4"/>
      <dgm:spPr/>
    </dgm:pt>
    <dgm:pt modelId="{A6088582-10C9-4888-85D6-B190282C3023}" type="pres">
      <dgm:prSet presAssocID="{F0026ED6-D0F2-4C18-A672-42764EF71E51}" presName="hierChild4" presStyleCnt="0"/>
      <dgm:spPr/>
    </dgm:pt>
    <dgm:pt modelId="{F0D4945D-9356-424E-B698-73247E34277A}" type="pres">
      <dgm:prSet presAssocID="{A41B5931-AD10-4BA9-94A8-1DBE9E976DCD}" presName="Name37" presStyleLbl="parChTrans1D3" presStyleIdx="0" presStyleCnt="6"/>
      <dgm:spPr/>
    </dgm:pt>
    <dgm:pt modelId="{165F559A-31EB-41C8-AD53-2E9F5F54667D}" type="pres">
      <dgm:prSet presAssocID="{4741A92F-46F8-4024-BA00-43EF88562FE5}" presName="hierRoot2" presStyleCnt="0">
        <dgm:presLayoutVars>
          <dgm:hierBranch val="init"/>
        </dgm:presLayoutVars>
      </dgm:prSet>
      <dgm:spPr/>
    </dgm:pt>
    <dgm:pt modelId="{55FF8ECD-9B69-4215-B1C5-BC361FEB4DB8}" type="pres">
      <dgm:prSet presAssocID="{4741A92F-46F8-4024-BA00-43EF88562FE5}" presName="rootComposite" presStyleCnt="0"/>
      <dgm:spPr/>
    </dgm:pt>
    <dgm:pt modelId="{1783C7BF-43AE-4329-A7E9-0E4BB2F86798}" type="pres">
      <dgm:prSet presAssocID="{4741A92F-46F8-4024-BA00-43EF88562FE5}" presName="rootText" presStyleLbl="node3" presStyleIdx="0" presStyleCnt="6">
        <dgm:presLayoutVars>
          <dgm:chPref val="3"/>
        </dgm:presLayoutVars>
      </dgm:prSet>
      <dgm:spPr/>
    </dgm:pt>
    <dgm:pt modelId="{71AB3FD0-C2EE-443F-82D2-07E3116C7E21}" type="pres">
      <dgm:prSet presAssocID="{4741A92F-46F8-4024-BA00-43EF88562FE5}" presName="rootConnector" presStyleLbl="node3" presStyleIdx="0" presStyleCnt="6"/>
      <dgm:spPr/>
    </dgm:pt>
    <dgm:pt modelId="{6D3EF271-C943-47DA-BABC-E9ED050856F5}" type="pres">
      <dgm:prSet presAssocID="{4741A92F-46F8-4024-BA00-43EF88562FE5}" presName="hierChild4" presStyleCnt="0"/>
      <dgm:spPr/>
    </dgm:pt>
    <dgm:pt modelId="{C0BA937A-BE91-45BB-891D-FD4BA359B3CD}" type="pres">
      <dgm:prSet presAssocID="{8FA9A684-0205-46E4-B64D-D17A25F99ADF}" presName="Name37" presStyleLbl="parChTrans1D4" presStyleIdx="0" presStyleCnt="19"/>
      <dgm:spPr/>
    </dgm:pt>
    <dgm:pt modelId="{C800BFB1-26BA-43A0-8E7C-A587650BBEE7}" type="pres">
      <dgm:prSet presAssocID="{C73B7CAB-E606-41F3-BB29-D1C2EF56DA41}" presName="hierRoot2" presStyleCnt="0">
        <dgm:presLayoutVars>
          <dgm:hierBranch val="init"/>
        </dgm:presLayoutVars>
      </dgm:prSet>
      <dgm:spPr/>
    </dgm:pt>
    <dgm:pt modelId="{752C6B9E-8FF1-476C-9700-1CA320BCBF95}" type="pres">
      <dgm:prSet presAssocID="{C73B7CAB-E606-41F3-BB29-D1C2EF56DA41}" presName="rootComposite" presStyleCnt="0"/>
      <dgm:spPr/>
    </dgm:pt>
    <dgm:pt modelId="{17AB8B77-3775-4658-B5F0-5B5AD93781E7}" type="pres">
      <dgm:prSet presAssocID="{C73B7CAB-E606-41F3-BB29-D1C2EF56DA41}" presName="rootText" presStyleLbl="node4" presStyleIdx="0" presStyleCnt="19">
        <dgm:presLayoutVars>
          <dgm:chPref val="3"/>
        </dgm:presLayoutVars>
      </dgm:prSet>
      <dgm:spPr/>
    </dgm:pt>
    <dgm:pt modelId="{98535214-6F91-432F-A8EC-717A03A1EB77}" type="pres">
      <dgm:prSet presAssocID="{C73B7CAB-E606-41F3-BB29-D1C2EF56DA41}" presName="rootConnector" presStyleLbl="node4" presStyleIdx="0" presStyleCnt="19"/>
      <dgm:spPr/>
    </dgm:pt>
    <dgm:pt modelId="{535468A2-94E0-4300-9090-B422AC3AF74A}" type="pres">
      <dgm:prSet presAssocID="{C73B7CAB-E606-41F3-BB29-D1C2EF56DA41}" presName="hierChild4" presStyleCnt="0"/>
      <dgm:spPr/>
    </dgm:pt>
    <dgm:pt modelId="{B86AF69D-4CB7-4491-B89E-315A86E735CB}" type="pres">
      <dgm:prSet presAssocID="{0D1890AD-75FF-44D4-97DF-A7E044325DF0}" presName="Name37" presStyleLbl="parChTrans1D4" presStyleIdx="1" presStyleCnt="19"/>
      <dgm:spPr/>
    </dgm:pt>
    <dgm:pt modelId="{CA494864-73D3-4866-944E-C95617875CE5}" type="pres">
      <dgm:prSet presAssocID="{D355E3CC-5A4D-4583-A9E4-FD75384B7DFE}" presName="hierRoot2" presStyleCnt="0">
        <dgm:presLayoutVars>
          <dgm:hierBranch val="init"/>
        </dgm:presLayoutVars>
      </dgm:prSet>
      <dgm:spPr/>
    </dgm:pt>
    <dgm:pt modelId="{479916B2-3AD9-4CCE-9AF2-C6C3D4099333}" type="pres">
      <dgm:prSet presAssocID="{D355E3CC-5A4D-4583-A9E4-FD75384B7DFE}" presName="rootComposite" presStyleCnt="0"/>
      <dgm:spPr/>
    </dgm:pt>
    <dgm:pt modelId="{E04D0B71-2F19-489A-B24E-631831C6D36B}" type="pres">
      <dgm:prSet presAssocID="{D355E3CC-5A4D-4583-A9E4-FD75384B7DFE}" presName="rootText" presStyleLbl="node4" presStyleIdx="1" presStyleCnt="19">
        <dgm:presLayoutVars>
          <dgm:chPref val="3"/>
        </dgm:presLayoutVars>
      </dgm:prSet>
      <dgm:spPr/>
    </dgm:pt>
    <dgm:pt modelId="{97390B86-E965-4FBA-8B9F-1D409C26E36B}" type="pres">
      <dgm:prSet presAssocID="{D355E3CC-5A4D-4583-A9E4-FD75384B7DFE}" presName="rootConnector" presStyleLbl="node4" presStyleIdx="1" presStyleCnt="19"/>
      <dgm:spPr/>
    </dgm:pt>
    <dgm:pt modelId="{FF31509B-54DE-48FE-BA2D-FD9EFDFCEEF8}" type="pres">
      <dgm:prSet presAssocID="{D355E3CC-5A4D-4583-A9E4-FD75384B7DFE}" presName="hierChild4" presStyleCnt="0"/>
      <dgm:spPr/>
    </dgm:pt>
    <dgm:pt modelId="{260A27BC-F382-4F5D-B4D9-B208A7A4095C}" type="pres">
      <dgm:prSet presAssocID="{7CE0C1B0-343A-4090-B881-E9AA0008E2B2}" presName="Name37" presStyleLbl="parChTrans1D4" presStyleIdx="2" presStyleCnt="19"/>
      <dgm:spPr/>
    </dgm:pt>
    <dgm:pt modelId="{6631DBD4-6023-4788-A8BE-578DB528F5EA}" type="pres">
      <dgm:prSet presAssocID="{2042FA89-38FA-489F-9FD0-122CAFF5620F}" presName="hierRoot2" presStyleCnt="0">
        <dgm:presLayoutVars>
          <dgm:hierBranch val="init"/>
        </dgm:presLayoutVars>
      </dgm:prSet>
      <dgm:spPr/>
    </dgm:pt>
    <dgm:pt modelId="{1DE4A676-5D20-41E7-980D-93E56A7B62C0}" type="pres">
      <dgm:prSet presAssocID="{2042FA89-38FA-489F-9FD0-122CAFF5620F}" presName="rootComposite" presStyleCnt="0"/>
      <dgm:spPr/>
    </dgm:pt>
    <dgm:pt modelId="{D1DB2576-9479-4B04-BD41-7BBC338DDBC5}" type="pres">
      <dgm:prSet presAssocID="{2042FA89-38FA-489F-9FD0-122CAFF5620F}" presName="rootText" presStyleLbl="node4" presStyleIdx="2" presStyleCnt="19">
        <dgm:presLayoutVars>
          <dgm:chPref val="3"/>
        </dgm:presLayoutVars>
      </dgm:prSet>
      <dgm:spPr/>
    </dgm:pt>
    <dgm:pt modelId="{0A2518BC-57EA-4C56-81BD-A7E719930755}" type="pres">
      <dgm:prSet presAssocID="{2042FA89-38FA-489F-9FD0-122CAFF5620F}" presName="rootConnector" presStyleLbl="node4" presStyleIdx="2" presStyleCnt="19"/>
      <dgm:spPr/>
    </dgm:pt>
    <dgm:pt modelId="{8FA01F8C-67C4-4D6C-BFF4-25CA282185F3}" type="pres">
      <dgm:prSet presAssocID="{2042FA89-38FA-489F-9FD0-122CAFF5620F}" presName="hierChild4" presStyleCnt="0"/>
      <dgm:spPr/>
    </dgm:pt>
    <dgm:pt modelId="{963E14FF-6173-416E-80BD-1D2C93253BEF}" type="pres">
      <dgm:prSet presAssocID="{2042FA89-38FA-489F-9FD0-122CAFF5620F}" presName="hierChild5" presStyleCnt="0"/>
      <dgm:spPr/>
    </dgm:pt>
    <dgm:pt modelId="{5931D39F-77FA-46BA-8CEF-025CB00BE4BD}" type="pres">
      <dgm:prSet presAssocID="{45C372E8-1F57-4362-A1D6-3ACA8BDA70FD}" presName="Name37" presStyleLbl="parChTrans1D4" presStyleIdx="3" presStyleCnt="19"/>
      <dgm:spPr/>
    </dgm:pt>
    <dgm:pt modelId="{FB905BA4-AA12-4A76-8DC5-E44AEDC7A9D8}" type="pres">
      <dgm:prSet presAssocID="{36D9B370-AF49-4BC2-B6E5-4EE6AF5A82C6}" presName="hierRoot2" presStyleCnt="0">
        <dgm:presLayoutVars>
          <dgm:hierBranch val="init"/>
        </dgm:presLayoutVars>
      </dgm:prSet>
      <dgm:spPr/>
    </dgm:pt>
    <dgm:pt modelId="{CF1737DD-0CD5-4752-BABD-6684311DC239}" type="pres">
      <dgm:prSet presAssocID="{36D9B370-AF49-4BC2-B6E5-4EE6AF5A82C6}" presName="rootComposite" presStyleCnt="0"/>
      <dgm:spPr/>
    </dgm:pt>
    <dgm:pt modelId="{9AF16C7B-AEE5-4232-92AD-16A963CB281E}" type="pres">
      <dgm:prSet presAssocID="{36D9B370-AF49-4BC2-B6E5-4EE6AF5A82C6}" presName="rootText" presStyleLbl="node4" presStyleIdx="3" presStyleCnt="19">
        <dgm:presLayoutVars>
          <dgm:chPref val="3"/>
        </dgm:presLayoutVars>
      </dgm:prSet>
      <dgm:spPr/>
    </dgm:pt>
    <dgm:pt modelId="{6C96CECD-68F5-4511-A79A-A6A17F63FA11}" type="pres">
      <dgm:prSet presAssocID="{36D9B370-AF49-4BC2-B6E5-4EE6AF5A82C6}" presName="rootConnector" presStyleLbl="node4" presStyleIdx="3" presStyleCnt="19"/>
      <dgm:spPr/>
    </dgm:pt>
    <dgm:pt modelId="{95DE6F3D-3F9B-42FE-834B-AD5CBAF55253}" type="pres">
      <dgm:prSet presAssocID="{36D9B370-AF49-4BC2-B6E5-4EE6AF5A82C6}" presName="hierChild4" presStyleCnt="0"/>
      <dgm:spPr/>
    </dgm:pt>
    <dgm:pt modelId="{0FE8CC02-5BBF-477D-8740-E9A9494B53FA}" type="pres">
      <dgm:prSet presAssocID="{36D9B370-AF49-4BC2-B6E5-4EE6AF5A82C6}" presName="hierChild5" presStyleCnt="0"/>
      <dgm:spPr/>
    </dgm:pt>
    <dgm:pt modelId="{00EF46CB-6D46-49A3-BD89-8C9626A1E39F}" type="pres">
      <dgm:prSet presAssocID="{D355E3CC-5A4D-4583-A9E4-FD75384B7DFE}" presName="hierChild5" presStyleCnt="0"/>
      <dgm:spPr/>
    </dgm:pt>
    <dgm:pt modelId="{62110BCE-1AD2-401C-8FEC-6E4DCBCE55D6}" type="pres">
      <dgm:prSet presAssocID="{C73B7CAB-E606-41F3-BB29-D1C2EF56DA41}" presName="hierChild5" presStyleCnt="0"/>
      <dgm:spPr/>
    </dgm:pt>
    <dgm:pt modelId="{078BB31C-AC69-4211-938F-DCBF0B755685}" type="pres">
      <dgm:prSet presAssocID="{4C1FCFFB-43EC-4842-A19F-FCC50900C1E7}" presName="Name37" presStyleLbl="parChTrans1D4" presStyleIdx="4" presStyleCnt="19"/>
      <dgm:spPr/>
    </dgm:pt>
    <dgm:pt modelId="{EFFB9364-5857-4DE0-A1B2-FDD1A509DA11}" type="pres">
      <dgm:prSet presAssocID="{40621D77-11EF-4622-B769-B19FE5EF02D1}" presName="hierRoot2" presStyleCnt="0">
        <dgm:presLayoutVars>
          <dgm:hierBranch val="init"/>
        </dgm:presLayoutVars>
      </dgm:prSet>
      <dgm:spPr/>
    </dgm:pt>
    <dgm:pt modelId="{4A95EDE5-4D56-4F49-9A8F-9817C08F6A1C}" type="pres">
      <dgm:prSet presAssocID="{40621D77-11EF-4622-B769-B19FE5EF02D1}" presName="rootComposite" presStyleCnt="0"/>
      <dgm:spPr/>
    </dgm:pt>
    <dgm:pt modelId="{9C4CBEAB-F89A-4513-925E-9D7CADCA768A}" type="pres">
      <dgm:prSet presAssocID="{40621D77-11EF-4622-B769-B19FE5EF02D1}" presName="rootText" presStyleLbl="node4" presStyleIdx="4" presStyleCnt="19">
        <dgm:presLayoutVars>
          <dgm:chPref val="3"/>
        </dgm:presLayoutVars>
      </dgm:prSet>
      <dgm:spPr/>
    </dgm:pt>
    <dgm:pt modelId="{59A5CD6E-356B-4240-BAFA-5738B605C620}" type="pres">
      <dgm:prSet presAssocID="{40621D77-11EF-4622-B769-B19FE5EF02D1}" presName="rootConnector" presStyleLbl="node4" presStyleIdx="4" presStyleCnt="19"/>
      <dgm:spPr/>
    </dgm:pt>
    <dgm:pt modelId="{1FF950A7-626A-4ED5-920A-5FA419B33D91}" type="pres">
      <dgm:prSet presAssocID="{40621D77-11EF-4622-B769-B19FE5EF02D1}" presName="hierChild4" presStyleCnt="0"/>
      <dgm:spPr/>
    </dgm:pt>
    <dgm:pt modelId="{EAF1FC0D-B010-40C4-92AE-F4C1D1553E0F}" type="pres">
      <dgm:prSet presAssocID="{71CB4F9E-50FB-4AF9-8DB3-036630C32829}" presName="Name37" presStyleLbl="parChTrans1D4" presStyleIdx="5" presStyleCnt="19"/>
      <dgm:spPr/>
    </dgm:pt>
    <dgm:pt modelId="{4A41CCBB-5FBB-4DAD-9F53-6C5E75C37498}" type="pres">
      <dgm:prSet presAssocID="{B62964AE-ED7C-4F09-B4C1-D033D2896A2F}" presName="hierRoot2" presStyleCnt="0">
        <dgm:presLayoutVars>
          <dgm:hierBranch val="init"/>
        </dgm:presLayoutVars>
      </dgm:prSet>
      <dgm:spPr/>
    </dgm:pt>
    <dgm:pt modelId="{77DE06CA-A240-4318-8754-B182B17FC032}" type="pres">
      <dgm:prSet presAssocID="{B62964AE-ED7C-4F09-B4C1-D033D2896A2F}" presName="rootComposite" presStyleCnt="0"/>
      <dgm:spPr/>
    </dgm:pt>
    <dgm:pt modelId="{46154F01-A22C-4747-8570-DE83E0BF9878}" type="pres">
      <dgm:prSet presAssocID="{B62964AE-ED7C-4F09-B4C1-D033D2896A2F}" presName="rootText" presStyleLbl="node4" presStyleIdx="5" presStyleCnt="19">
        <dgm:presLayoutVars>
          <dgm:chPref val="3"/>
        </dgm:presLayoutVars>
      </dgm:prSet>
      <dgm:spPr/>
    </dgm:pt>
    <dgm:pt modelId="{90122095-00EE-48A8-A522-96E99BE13B9F}" type="pres">
      <dgm:prSet presAssocID="{B62964AE-ED7C-4F09-B4C1-D033D2896A2F}" presName="rootConnector" presStyleLbl="node4" presStyleIdx="5" presStyleCnt="19"/>
      <dgm:spPr/>
    </dgm:pt>
    <dgm:pt modelId="{BDA423F9-2B8E-425F-B30D-707BAFD3C374}" type="pres">
      <dgm:prSet presAssocID="{B62964AE-ED7C-4F09-B4C1-D033D2896A2F}" presName="hierChild4" presStyleCnt="0"/>
      <dgm:spPr/>
    </dgm:pt>
    <dgm:pt modelId="{FCC2F59E-02F7-4592-967D-3CCFB09338B6}" type="pres">
      <dgm:prSet presAssocID="{B62964AE-ED7C-4F09-B4C1-D033D2896A2F}" presName="hierChild5" presStyleCnt="0"/>
      <dgm:spPr/>
    </dgm:pt>
    <dgm:pt modelId="{FE9F7068-06EA-4E25-BAFC-34F875E58801}" type="pres">
      <dgm:prSet presAssocID="{40621D77-11EF-4622-B769-B19FE5EF02D1}" presName="hierChild5" presStyleCnt="0"/>
      <dgm:spPr/>
    </dgm:pt>
    <dgm:pt modelId="{0EBDF550-CFE6-4D2C-90A6-063C66E637EE}" type="pres">
      <dgm:prSet presAssocID="{A7C9D8D1-F15E-4977-993B-7B9CFF290D70}" presName="Name37" presStyleLbl="parChTrans1D4" presStyleIdx="6" presStyleCnt="19"/>
      <dgm:spPr/>
    </dgm:pt>
    <dgm:pt modelId="{9B396ECE-4E7E-4EA8-90CD-6F27D6656E06}" type="pres">
      <dgm:prSet presAssocID="{4FC8C5FF-49DA-48D4-8CF6-A06979D6EAF6}" presName="hierRoot2" presStyleCnt="0">
        <dgm:presLayoutVars>
          <dgm:hierBranch val="init"/>
        </dgm:presLayoutVars>
      </dgm:prSet>
      <dgm:spPr/>
    </dgm:pt>
    <dgm:pt modelId="{9B4A5701-948D-4FFB-8DD8-24C69B84BB0A}" type="pres">
      <dgm:prSet presAssocID="{4FC8C5FF-49DA-48D4-8CF6-A06979D6EAF6}" presName="rootComposite" presStyleCnt="0"/>
      <dgm:spPr/>
    </dgm:pt>
    <dgm:pt modelId="{8ADB19A9-B2EA-4EB8-9E14-06B2ECBAE2E4}" type="pres">
      <dgm:prSet presAssocID="{4FC8C5FF-49DA-48D4-8CF6-A06979D6EAF6}" presName="rootText" presStyleLbl="node4" presStyleIdx="6" presStyleCnt="19">
        <dgm:presLayoutVars>
          <dgm:chPref val="3"/>
        </dgm:presLayoutVars>
      </dgm:prSet>
      <dgm:spPr/>
    </dgm:pt>
    <dgm:pt modelId="{3B1D2F3B-1B71-41DE-8E67-11B3A5484B05}" type="pres">
      <dgm:prSet presAssocID="{4FC8C5FF-49DA-48D4-8CF6-A06979D6EAF6}" presName="rootConnector" presStyleLbl="node4" presStyleIdx="6" presStyleCnt="19"/>
      <dgm:spPr/>
    </dgm:pt>
    <dgm:pt modelId="{8EB3AE16-CEB7-4E50-AF24-E6E801E1299F}" type="pres">
      <dgm:prSet presAssocID="{4FC8C5FF-49DA-48D4-8CF6-A06979D6EAF6}" presName="hierChild4" presStyleCnt="0"/>
      <dgm:spPr/>
    </dgm:pt>
    <dgm:pt modelId="{31CBCD87-C9AC-41DB-B358-3B90342D77A9}" type="pres">
      <dgm:prSet presAssocID="{0D208FEF-CF5F-4697-B54F-83949C8C9A69}" presName="Name37" presStyleLbl="parChTrans1D4" presStyleIdx="7" presStyleCnt="19"/>
      <dgm:spPr/>
    </dgm:pt>
    <dgm:pt modelId="{CFCDFBA6-2EE0-4838-9FEB-495959672ECC}" type="pres">
      <dgm:prSet presAssocID="{51B4C296-3E89-4FD8-9A0E-7794BC84BD1D}" presName="hierRoot2" presStyleCnt="0">
        <dgm:presLayoutVars>
          <dgm:hierBranch val="init"/>
        </dgm:presLayoutVars>
      </dgm:prSet>
      <dgm:spPr/>
    </dgm:pt>
    <dgm:pt modelId="{DB872979-CB06-4700-A9D5-1F640902A1F9}" type="pres">
      <dgm:prSet presAssocID="{51B4C296-3E89-4FD8-9A0E-7794BC84BD1D}" presName="rootComposite" presStyleCnt="0"/>
      <dgm:spPr/>
    </dgm:pt>
    <dgm:pt modelId="{7DED3B27-ACC9-41C4-94AA-7A436DB53DC6}" type="pres">
      <dgm:prSet presAssocID="{51B4C296-3E89-4FD8-9A0E-7794BC84BD1D}" presName="rootText" presStyleLbl="node4" presStyleIdx="7" presStyleCnt="19">
        <dgm:presLayoutVars>
          <dgm:chPref val="3"/>
        </dgm:presLayoutVars>
      </dgm:prSet>
      <dgm:spPr/>
    </dgm:pt>
    <dgm:pt modelId="{118372EA-F122-4FB2-B228-66A37B829EE2}" type="pres">
      <dgm:prSet presAssocID="{51B4C296-3E89-4FD8-9A0E-7794BC84BD1D}" presName="rootConnector" presStyleLbl="node4" presStyleIdx="7" presStyleCnt="19"/>
      <dgm:spPr/>
    </dgm:pt>
    <dgm:pt modelId="{A1DA3082-0D06-4A5B-828F-95988E444C4E}" type="pres">
      <dgm:prSet presAssocID="{51B4C296-3E89-4FD8-9A0E-7794BC84BD1D}" presName="hierChild4" presStyleCnt="0"/>
      <dgm:spPr/>
    </dgm:pt>
    <dgm:pt modelId="{C05DBFEB-3898-4EA1-A87A-3E3DDE910FDB}" type="pres">
      <dgm:prSet presAssocID="{51B4C296-3E89-4FD8-9A0E-7794BC84BD1D}" presName="hierChild5" presStyleCnt="0"/>
      <dgm:spPr/>
    </dgm:pt>
    <dgm:pt modelId="{86BBEC18-2332-466F-95E7-DA40914C8A79}" type="pres">
      <dgm:prSet presAssocID="{48AACCB2-4458-4234-9B7D-84429A8E90A1}" presName="Name37" presStyleLbl="parChTrans1D4" presStyleIdx="8" presStyleCnt="19"/>
      <dgm:spPr/>
    </dgm:pt>
    <dgm:pt modelId="{48350794-768E-4FC4-9C6D-C499657E37CD}" type="pres">
      <dgm:prSet presAssocID="{3194EDE5-F8E8-4969-921C-E4C87E2BCA64}" presName="hierRoot2" presStyleCnt="0">
        <dgm:presLayoutVars>
          <dgm:hierBranch val="init"/>
        </dgm:presLayoutVars>
      </dgm:prSet>
      <dgm:spPr/>
    </dgm:pt>
    <dgm:pt modelId="{75C0C87F-E038-49F7-8823-2D0CF95CD3BA}" type="pres">
      <dgm:prSet presAssocID="{3194EDE5-F8E8-4969-921C-E4C87E2BCA64}" presName="rootComposite" presStyleCnt="0"/>
      <dgm:spPr/>
    </dgm:pt>
    <dgm:pt modelId="{9DEF3C23-364E-442C-B30E-FDA948A2DC77}" type="pres">
      <dgm:prSet presAssocID="{3194EDE5-F8E8-4969-921C-E4C87E2BCA64}" presName="rootText" presStyleLbl="node4" presStyleIdx="8" presStyleCnt="19">
        <dgm:presLayoutVars>
          <dgm:chPref val="3"/>
        </dgm:presLayoutVars>
      </dgm:prSet>
      <dgm:spPr/>
    </dgm:pt>
    <dgm:pt modelId="{B49DD755-04E8-47CB-90F6-E51EA9326D79}" type="pres">
      <dgm:prSet presAssocID="{3194EDE5-F8E8-4969-921C-E4C87E2BCA64}" presName="rootConnector" presStyleLbl="node4" presStyleIdx="8" presStyleCnt="19"/>
      <dgm:spPr/>
    </dgm:pt>
    <dgm:pt modelId="{2E994F86-7684-46F6-823C-57FB4A8FCA0A}" type="pres">
      <dgm:prSet presAssocID="{3194EDE5-F8E8-4969-921C-E4C87E2BCA64}" presName="hierChild4" presStyleCnt="0"/>
      <dgm:spPr/>
    </dgm:pt>
    <dgm:pt modelId="{F80A727B-DA8E-46FB-BA77-90E3E49B57AD}" type="pres">
      <dgm:prSet presAssocID="{3194EDE5-F8E8-4969-921C-E4C87E2BCA64}" presName="hierChild5" presStyleCnt="0"/>
      <dgm:spPr/>
    </dgm:pt>
    <dgm:pt modelId="{A2786F69-24C0-45D8-9EFF-3E4BEB6B0B62}" type="pres">
      <dgm:prSet presAssocID="{4F8D76D2-D04A-4692-A185-080CDFAEEF35}" presName="Name37" presStyleLbl="parChTrans1D4" presStyleIdx="9" presStyleCnt="19"/>
      <dgm:spPr/>
    </dgm:pt>
    <dgm:pt modelId="{75C26FC0-3DBA-45F0-90D7-4FFE573F1651}" type="pres">
      <dgm:prSet presAssocID="{DC28884E-DEB6-403F-80ED-FF3A054A79ED}" presName="hierRoot2" presStyleCnt="0">
        <dgm:presLayoutVars>
          <dgm:hierBranch val="init"/>
        </dgm:presLayoutVars>
      </dgm:prSet>
      <dgm:spPr/>
    </dgm:pt>
    <dgm:pt modelId="{317564E0-35A6-40BF-81F0-DA4A725AED1A}" type="pres">
      <dgm:prSet presAssocID="{DC28884E-DEB6-403F-80ED-FF3A054A79ED}" presName="rootComposite" presStyleCnt="0"/>
      <dgm:spPr/>
    </dgm:pt>
    <dgm:pt modelId="{6B6F7639-C855-4C8D-915D-1BD38D7621A7}" type="pres">
      <dgm:prSet presAssocID="{DC28884E-DEB6-403F-80ED-FF3A054A79ED}" presName="rootText" presStyleLbl="node4" presStyleIdx="9" presStyleCnt="19">
        <dgm:presLayoutVars>
          <dgm:chPref val="3"/>
        </dgm:presLayoutVars>
      </dgm:prSet>
      <dgm:spPr/>
    </dgm:pt>
    <dgm:pt modelId="{1DD1DAB5-E9F7-4899-825D-FD3EA5BCAAE5}" type="pres">
      <dgm:prSet presAssocID="{DC28884E-DEB6-403F-80ED-FF3A054A79ED}" presName="rootConnector" presStyleLbl="node4" presStyleIdx="9" presStyleCnt="19"/>
      <dgm:spPr/>
    </dgm:pt>
    <dgm:pt modelId="{0646E6FC-3A20-42F1-BA73-ACA9A0770999}" type="pres">
      <dgm:prSet presAssocID="{DC28884E-DEB6-403F-80ED-FF3A054A79ED}" presName="hierChild4" presStyleCnt="0"/>
      <dgm:spPr/>
    </dgm:pt>
    <dgm:pt modelId="{616A17CC-B74C-40C6-9EF5-0F2970900575}" type="pres">
      <dgm:prSet presAssocID="{DC28884E-DEB6-403F-80ED-FF3A054A79ED}" presName="hierChild5" presStyleCnt="0"/>
      <dgm:spPr/>
    </dgm:pt>
    <dgm:pt modelId="{8F2E5A01-6A8D-4C8B-A737-D4D064ADA6E6}" type="pres">
      <dgm:prSet presAssocID="{4FC8C5FF-49DA-48D4-8CF6-A06979D6EAF6}" presName="hierChild5" presStyleCnt="0"/>
      <dgm:spPr/>
    </dgm:pt>
    <dgm:pt modelId="{F1B1D13E-3AB5-4100-A105-1AC859264F24}" type="pres">
      <dgm:prSet presAssocID="{4741A92F-46F8-4024-BA00-43EF88562FE5}" presName="hierChild5" presStyleCnt="0"/>
      <dgm:spPr/>
    </dgm:pt>
    <dgm:pt modelId="{1D22F601-8655-4C9F-856B-8696ECE1AFCF}" type="pres">
      <dgm:prSet presAssocID="{826EEC81-F78D-4760-A6D2-5E06F56743F9}" presName="Name37" presStyleLbl="parChTrans1D3" presStyleIdx="1" presStyleCnt="6"/>
      <dgm:spPr/>
    </dgm:pt>
    <dgm:pt modelId="{66AF4BFE-E99E-4D79-AF66-CC39F1F47CB8}" type="pres">
      <dgm:prSet presAssocID="{A63E4BB5-7581-4FEA-B017-4AAC9ED12800}" presName="hierRoot2" presStyleCnt="0">
        <dgm:presLayoutVars>
          <dgm:hierBranch val="init"/>
        </dgm:presLayoutVars>
      </dgm:prSet>
      <dgm:spPr/>
    </dgm:pt>
    <dgm:pt modelId="{33859FA3-85F9-445B-9835-3AF089B4CCE3}" type="pres">
      <dgm:prSet presAssocID="{A63E4BB5-7581-4FEA-B017-4AAC9ED12800}" presName="rootComposite" presStyleCnt="0"/>
      <dgm:spPr/>
    </dgm:pt>
    <dgm:pt modelId="{DC778DDD-B8A6-4C5A-991D-72494DC63AF2}" type="pres">
      <dgm:prSet presAssocID="{A63E4BB5-7581-4FEA-B017-4AAC9ED12800}" presName="rootText" presStyleLbl="node3" presStyleIdx="1" presStyleCnt="6">
        <dgm:presLayoutVars>
          <dgm:chPref val="3"/>
        </dgm:presLayoutVars>
      </dgm:prSet>
      <dgm:spPr/>
    </dgm:pt>
    <dgm:pt modelId="{66C6D314-B2B1-4FC3-AC8B-E64263671A6A}" type="pres">
      <dgm:prSet presAssocID="{A63E4BB5-7581-4FEA-B017-4AAC9ED12800}" presName="rootConnector" presStyleLbl="node3" presStyleIdx="1" presStyleCnt="6"/>
      <dgm:spPr/>
    </dgm:pt>
    <dgm:pt modelId="{ED72C279-372B-487B-85F8-F3A7B5D7B77C}" type="pres">
      <dgm:prSet presAssocID="{A63E4BB5-7581-4FEA-B017-4AAC9ED12800}" presName="hierChild4" presStyleCnt="0"/>
      <dgm:spPr/>
    </dgm:pt>
    <dgm:pt modelId="{4184C649-7358-4BDB-9D11-367AED680AC7}" type="pres">
      <dgm:prSet presAssocID="{E8CBD895-3491-46C5-9641-480C8F8759F2}" presName="Name37" presStyleLbl="parChTrans1D4" presStyleIdx="10" presStyleCnt="19"/>
      <dgm:spPr/>
    </dgm:pt>
    <dgm:pt modelId="{9DCDBCEA-1876-423C-BC23-01176A2BDC98}" type="pres">
      <dgm:prSet presAssocID="{7FE6AB79-E8D4-4014-949A-D85BEA09E194}" presName="hierRoot2" presStyleCnt="0">
        <dgm:presLayoutVars>
          <dgm:hierBranch val="init"/>
        </dgm:presLayoutVars>
      </dgm:prSet>
      <dgm:spPr/>
    </dgm:pt>
    <dgm:pt modelId="{86CE7411-8840-4ECD-9977-9698E462B55D}" type="pres">
      <dgm:prSet presAssocID="{7FE6AB79-E8D4-4014-949A-D85BEA09E194}" presName="rootComposite" presStyleCnt="0"/>
      <dgm:spPr/>
    </dgm:pt>
    <dgm:pt modelId="{0FA32B8D-4B0A-45A3-B801-C1606632F331}" type="pres">
      <dgm:prSet presAssocID="{7FE6AB79-E8D4-4014-949A-D85BEA09E194}" presName="rootText" presStyleLbl="node4" presStyleIdx="10" presStyleCnt="19">
        <dgm:presLayoutVars>
          <dgm:chPref val="3"/>
        </dgm:presLayoutVars>
      </dgm:prSet>
      <dgm:spPr/>
    </dgm:pt>
    <dgm:pt modelId="{570128D6-E20D-4B16-BE48-BF0B3B26C10F}" type="pres">
      <dgm:prSet presAssocID="{7FE6AB79-E8D4-4014-949A-D85BEA09E194}" presName="rootConnector" presStyleLbl="node4" presStyleIdx="10" presStyleCnt="19"/>
      <dgm:spPr/>
    </dgm:pt>
    <dgm:pt modelId="{22D821DA-0BA4-4CF9-A7FD-84114613D928}" type="pres">
      <dgm:prSet presAssocID="{7FE6AB79-E8D4-4014-949A-D85BEA09E194}" presName="hierChild4" presStyleCnt="0"/>
      <dgm:spPr/>
    </dgm:pt>
    <dgm:pt modelId="{B2CFAC35-86E9-4FFE-B64D-97AC569FD5EB}" type="pres">
      <dgm:prSet presAssocID="{A7122F36-69FE-47C8-822B-0022141E463C}" presName="Name37" presStyleLbl="parChTrans1D4" presStyleIdx="11" presStyleCnt="19"/>
      <dgm:spPr/>
    </dgm:pt>
    <dgm:pt modelId="{A19CB0CA-A13D-4928-9BED-D6CC567ACD35}" type="pres">
      <dgm:prSet presAssocID="{26393652-2D5E-4B56-94BF-3897D9D5DD00}" presName="hierRoot2" presStyleCnt="0">
        <dgm:presLayoutVars>
          <dgm:hierBranch val="init"/>
        </dgm:presLayoutVars>
      </dgm:prSet>
      <dgm:spPr/>
    </dgm:pt>
    <dgm:pt modelId="{2B49886F-4471-478E-8BC8-EEB88E6A302D}" type="pres">
      <dgm:prSet presAssocID="{26393652-2D5E-4B56-94BF-3897D9D5DD00}" presName="rootComposite" presStyleCnt="0"/>
      <dgm:spPr/>
    </dgm:pt>
    <dgm:pt modelId="{6F7DC4A8-3BFD-459B-993C-E94CD1C0DE33}" type="pres">
      <dgm:prSet presAssocID="{26393652-2D5E-4B56-94BF-3897D9D5DD00}" presName="rootText" presStyleLbl="node4" presStyleIdx="11" presStyleCnt="19">
        <dgm:presLayoutVars>
          <dgm:chPref val="3"/>
        </dgm:presLayoutVars>
      </dgm:prSet>
      <dgm:spPr/>
    </dgm:pt>
    <dgm:pt modelId="{4BDC3EAD-21B9-4060-99C2-B7A18E4D3BE8}" type="pres">
      <dgm:prSet presAssocID="{26393652-2D5E-4B56-94BF-3897D9D5DD00}" presName="rootConnector" presStyleLbl="node4" presStyleIdx="11" presStyleCnt="19"/>
      <dgm:spPr/>
    </dgm:pt>
    <dgm:pt modelId="{912252FE-90BD-4A5E-AB05-C63F7113F4D7}" type="pres">
      <dgm:prSet presAssocID="{26393652-2D5E-4B56-94BF-3897D9D5DD00}" presName="hierChild4" presStyleCnt="0"/>
      <dgm:spPr/>
    </dgm:pt>
    <dgm:pt modelId="{5E395CE0-6C14-4F7D-8CAD-237B30A8EF58}" type="pres">
      <dgm:prSet presAssocID="{26393652-2D5E-4B56-94BF-3897D9D5DD00}" presName="hierChild5" presStyleCnt="0"/>
      <dgm:spPr/>
    </dgm:pt>
    <dgm:pt modelId="{F483DD18-92EA-4419-B302-20945BEAA88B}" type="pres">
      <dgm:prSet presAssocID="{7FE6AB79-E8D4-4014-949A-D85BEA09E194}" presName="hierChild5" presStyleCnt="0"/>
      <dgm:spPr/>
    </dgm:pt>
    <dgm:pt modelId="{E6030A78-545D-4021-A217-787FA9ACE836}" type="pres">
      <dgm:prSet presAssocID="{A63E4BB5-7581-4FEA-B017-4AAC9ED12800}" presName="hierChild5" presStyleCnt="0"/>
      <dgm:spPr/>
    </dgm:pt>
    <dgm:pt modelId="{AEBE9193-C058-43F4-B15F-68665D039F91}" type="pres">
      <dgm:prSet presAssocID="{83E5EC79-B044-4334-81FB-0548CCCF97AE}" presName="Name37" presStyleLbl="parChTrans1D3" presStyleIdx="2" presStyleCnt="6"/>
      <dgm:spPr/>
    </dgm:pt>
    <dgm:pt modelId="{0D683589-8F5E-4AA7-B2F9-091CBA4D92B8}" type="pres">
      <dgm:prSet presAssocID="{F57A636A-3FCC-4BFE-BCD2-664CA8E03F19}" presName="hierRoot2" presStyleCnt="0">
        <dgm:presLayoutVars>
          <dgm:hierBranch val="init"/>
        </dgm:presLayoutVars>
      </dgm:prSet>
      <dgm:spPr/>
    </dgm:pt>
    <dgm:pt modelId="{E6639A4A-1029-4C82-B0CC-BD2F817FBC0D}" type="pres">
      <dgm:prSet presAssocID="{F57A636A-3FCC-4BFE-BCD2-664CA8E03F19}" presName="rootComposite" presStyleCnt="0"/>
      <dgm:spPr/>
    </dgm:pt>
    <dgm:pt modelId="{C3F022F7-12E3-4F9B-AEEB-CDF2956DD12F}" type="pres">
      <dgm:prSet presAssocID="{F57A636A-3FCC-4BFE-BCD2-664CA8E03F19}" presName="rootText" presStyleLbl="node3" presStyleIdx="2" presStyleCnt="6">
        <dgm:presLayoutVars>
          <dgm:chPref val="3"/>
        </dgm:presLayoutVars>
      </dgm:prSet>
      <dgm:spPr/>
    </dgm:pt>
    <dgm:pt modelId="{398D6C95-6590-4D30-8CAE-6A98AC7F723C}" type="pres">
      <dgm:prSet presAssocID="{F57A636A-3FCC-4BFE-BCD2-664CA8E03F19}" presName="rootConnector" presStyleLbl="node3" presStyleIdx="2" presStyleCnt="6"/>
      <dgm:spPr/>
    </dgm:pt>
    <dgm:pt modelId="{780E5F6E-4C0F-4A24-B6EA-008D62988D45}" type="pres">
      <dgm:prSet presAssocID="{F57A636A-3FCC-4BFE-BCD2-664CA8E03F19}" presName="hierChild4" presStyleCnt="0"/>
      <dgm:spPr/>
    </dgm:pt>
    <dgm:pt modelId="{979A0A45-7CDA-4470-A24E-D6A0637A0CC4}" type="pres">
      <dgm:prSet presAssocID="{5AF9DF25-1178-42E5-B23A-C25EBEFF09DA}" presName="Name37" presStyleLbl="parChTrans1D4" presStyleIdx="12" presStyleCnt="19"/>
      <dgm:spPr/>
    </dgm:pt>
    <dgm:pt modelId="{CD4DD5ED-B008-4C77-B771-3D49A3F48B3D}" type="pres">
      <dgm:prSet presAssocID="{C9B222A8-9199-498B-8F82-8E271C877271}" presName="hierRoot2" presStyleCnt="0">
        <dgm:presLayoutVars>
          <dgm:hierBranch val="init"/>
        </dgm:presLayoutVars>
      </dgm:prSet>
      <dgm:spPr/>
    </dgm:pt>
    <dgm:pt modelId="{F1FFCA5E-118F-4966-99EC-538A71F21528}" type="pres">
      <dgm:prSet presAssocID="{C9B222A8-9199-498B-8F82-8E271C877271}" presName="rootComposite" presStyleCnt="0"/>
      <dgm:spPr/>
    </dgm:pt>
    <dgm:pt modelId="{241FB5FE-EEEE-4D5C-BE3D-BF775EDF080C}" type="pres">
      <dgm:prSet presAssocID="{C9B222A8-9199-498B-8F82-8E271C877271}" presName="rootText" presStyleLbl="node4" presStyleIdx="12" presStyleCnt="19">
        <dgm:presLayoutVars>
          <dgm:chPref val="3"/>
        </dgm:presLayoutVars>
      </dgm:prSet>
      <dgm:spPr/>
    </dgm:pt>
    <dgm:pt modelId="{FAB364C7-AB02-4781-A246-3A2F1968E47D}" type="pres">
      <dgm:prSet presAssocID="{C9B222A8-9199-498B-8F82-8E271C877271}" presName="rootConnector" presStyleLbl="node4" presStyleIdx="12" presStyleCnt="19"/>
      <dgm:spPr/>
    </dgm:pt>
    <dgm:pt modelId="{239ED370-F55D-4494-810E-0072F8DBFCC0}" type="pres">
      <dgm:prSet presAssocID="{C9B222A8-9199-498B-8F82-8E271C877271}" presName="hierChild4" presStyleCnt="0"/>
      <dgm:spPr/>
    </dgm:pt>
    <dgm:pt modelId="{4FC0AAA0-B4D4-4F5A-A959-0A4EA028AF07}" type="pres">
      <dgm:prSet presAssocID="{C9B222A8-9199-498B-8F82-8E271C877271}" presName="hierChild5" presStyleCnt="0"/>
      <dgm:spPr/>
    </dgm:pt>
    <dgm:pt modelId="{C4CC7E48-D086-441F-837A-C6EAD4DB6208}" type="pres">
      <dgm:prSet presAssocID="{4F7BB2C7-5189-43F5-A959-46E2DC734940}" presName="Name37" presStyleLbl="parChTrans1D4" presStyleIdx="13" presStyleCnt="19"/>
      <dgm:spPr/>
    </dgm:pt>
    <dgm:pt modelId="{E5AABF6F-C25C-469B-991D-C2AB3AE0FC51}" type="pres">
      <dgm:prSet presAssocID="{3A1E4594-AA7B-44BD-A845-F9CACA736572}" presName="hierRoot2" presStyleCnt="0">
        <dgm:presLayoutVars>
          <dgm:hierBranch val="init"/>
        </dgm:presLayoutVars>
      </dgm:prSet>
      <dgm:spPr/>
    </dgm:pt>
    <dgm:pt modelId="{11DEFC30-DA1B-4F6A-951C-26A15A4BA6BC}" type="pres">
      <dgm:prSet presAssocID="{3A1E4594-AA7B-44BD-A845-F9CACA736572}" presName="rootComposite" presStyleCnt="0"/>
      <dgm:spPr/>
    </dgm:pt>
    <dgm:pt modelId="{1B016497-32F2-4151-9760-8CFA1C13FA9D}" type="pres">
      <dgm:prSet presAssocID="{3A1E4594-AA7B-44BD-A845-F9CACA736572}" presName="rootText" presStyleLbl="node4" presStyleIdx="13" presStyleCnt="19">
        <dgm:presLayoutVars>
          <dgm:chPref val="3"/>
        </dgm:presLayoutVars>
      </dgm:prSet>
      <dgm:spPr/>
    </dgm:pt>
    <dgm:pt modelId="{B659ED73-7BE7-42B3-967A-E0F1F33C443D}" type="pres">
      <dgm:prSet presAssocID="{3A1E4594-AA7B-44BD-A845-F9CACA736572}" presName="rootConnector" presStyleLbl="node4" presStyleIdx="13" presStyleCnt="19"/>
      <dgm:spPr/>
    </dgm:pt>
    <dgm:pt modelId="{7F7616C5-0F4D-4E23-A61F-288D666C2F51}" type="pres">
      <dgm:prSet presAssocID="{3A1E4594-AA7B-44BD-A845-F9CACA736572}" presName="hierChild4" presStyleCnt="0"/>
      <dgm:spPr/>
    </dgm:pt>
    <dgm:pt modelId="{9C1BE121-DAA8-49F3-8518-85EA17584A98}" type="pres">
      <dgm:prSet presAssocID="{3A1E4594-AA7B-44BD-A845-F9CACA736572}" presName="hierChild5" presStyleCnt="0"/>
      <dgm:spPr/>
    </dgm:pt>
    <dgm:pt modelId="{114562BB-4F18-4AF0-9E91-F345FDF93BF5}" type="pres">
      <dgm:prSet presAssocID="{F57A636A-3FCC-4BFE-BCD2-664CA8E03F19}" presName="hierChild5" presStyleCnt="0"/>
      <dgm:spPr/>
    </dgm:pt>
    <dgm:pt modelId="{FD5F56C9-D8F7-49A4-81A8-39C4EC2581CD}" type="pres">
      <dgm:prSet presAssocID="{F0026ED6-D0F2-4C18-A672-42764EF71E51}" presName="hierChild5" presStyleCnt="0"/>
      <dgm:spPr/>
    </dgm:pt>
    <dgm:pt modelId="{88EA2758-1C73-4E13-9864-8FF11C9D44D7}" type="pres">
      <dgm:prSet presAssocID="{AA4F5B7E-8B81-49F0-962A-D08877529F83}" presName="Name37" presStyleLbl="parChTrans1D2" presStyleIdx="2" presStyleCnt="4"/>
      <dgm:spPr/>
    </dgm:pt>
    <dgm:pt modelId="{11F5298A-0345-47CD-B200-7D377017DE58}" type="pres">
      <dgm:prSet presAssocID="{432464BF-E82A-47AB-A601-7C331A662C6D}" presName="hierRoot2" presStyleCnt="0">
        <dgm:presLayoutVars>
          <dgm:hierBranch val="init"/>
        </dgm:presLayoutVars>
      </dgm:prSet>
      <dgm:spPr/>
    </dgm:pt>
    <dgm:pt modelId="{E780BE9E-0FD7-4F6B-811F-0A3B16FD7DBD}" type="pres">
      <dgm:prSet presAssocID="{432464BF-E82A-47AB-A601-7C331A662C6D}" presName="rootComposite" presStyleCnt="0"/>
      <dgm:spPr/>
    </dgm:pt>
    <dgm:pt modelId="{51B5C10A-C54E-4836-8948-D77B229F0026}" type="pres">
      <dgm:prSet presAssocID="{432464BF-E82A-47AB-A601-7C331A662C6D}" presName="rootText" presStyleLbl="node2" presStyleIdx="2" presStyleCnt="4">
        <dgm:presLayoutVars>
          <dgm:chPref val="3"/>
        </dgm:presLayoutVars>
      </dgm:prSet>
      <dgm:spPr>
        <a:xfrm>
          <a:off x="3544241" y="972735"/>
          <a:ext cx="1368062" cy="684031"/>
        </a:xfrm>
        <a:prstGeom prst="rect">
          <a:avLst/>
        </a:prstGeom>
      </dgm:spPr>
    </dgm:pt>
    <dgm:pt modelId="{58B212E5-1775-4CCE-93BB-E7E6CC87D3F4}" type="pres">
      <dgm:prSet presAssocID="{432464BF-E82A-47AB-A601-7C331A662C6D}" presName="rootConnector" presStyleLbl="node2" presStyleIdx="2" presStyleCnt="4"/>
      <dgm:spPr/>
    </dgm:pt>
    <dgm:pt modelId="{122317C5-C24F-4B31-AF90-B317C45BA945}" type="pres">
      <dgm:prSet presAssocID="{432464BF-E82A-47AB-A601-7C331A662C6D}" presName="hierChild4" presStyleCnt="0"/>
      <dgm:spPr/>
    </dgm:pt>
    <dgm:pt modelId="{8A6F9E33-E56C-41E6-8A52-493FB629B378}" type="pres">
      <dgm:prSet presAssocID="{24CEFEAB-F715-41FE-B1DE-EBE4D9FF1869}" presName="Name37" presStyleLbl="parChTrans1D3" presStyleIdx="3" presStyleCnt="6"/>
      <dgm:spPr/>
    </dgm:pt>
    <dgm:pt modelId="{17316C8A-8223-47DA-BB42-ABB387E00246}" type="pres">
      <dgm:prSet presAssocID="{5C5678EE-406A-40E6-9F2A-132FAEEC8C71}" presName="hierRoot2" presStyleCnt="0">
        <dgm:presLayoutVars>
          <dgm:hierBranch val="init"/>
        </dgm:presLayoutVars>
      </dgm:prSet>
      <dgm:spPr/>
    </dgm:pt>
    <dgm:pt modelId="{B033A7A3-0F38-4E5D-9C20-4FABD7E7D698}" type="pres">
      <dgm:prSet presAssocID="{5C5678EE-406A-40E6-9F2A-132FAEEC8C71}" presName="rootComposite" presStyleCnt="0"/>
      <dgm:spPr/>
    </dgm:pt>
    <dgm:pt modelId="{7FB89FB8-7A7D-4CED-822D-1A7C5A1CACBD}" type="pres">
      <dgm:prSet presAssocID="{5C5678EE-406A-40E6-9F2A-132FAEEC8C71}" presName="rootText" presStyleLbl="node3" presStyleIdx="3" presStyleCnt="6">
        <dgm:presLayoutVars>
          <dgm:chPref val="3"/>
        </dgm:presLayoutVars>
      </dgm:prSet>
      <dgm:spPr/>
    </dgm:pt>
    <dgm:pt modelId="{4D7B8547-2469-42DF-BC96-9901D4882273}" type="pres">
      <dgm:prSet presAssocID="{5C5678EE-406A-40E6-9F2A-132FAEEC8C71}" presName="rootConnector" presStyleLbl="node3" presStyleIdx="3" presStyleCnt="6"/>
      <dgm:spPr/>
    </dgm:pt>
    <dgm:pt modelId="{C41F04D2-BAE7-4096-B8ED-23B1D4450360}" type="pres">
      <dgm:prSet presAssocID="{5C5678EE-406A-40E6-9F2A-132FAEEC8C71}" presName="hierChild4" presStyleCnt="0"/>
      <dgm:spPr/>
    </dgm:pt>
    <dgm:pt modelId="{A77BA147-90F0-4206-9B04-2103AF9EB3EE}" type="pres">
      <dgm:prSet presAssocID="{D565F2E4-B0F3-4D0A-B85E-5EE176A85D15}" presName="Name37" presStyleLbl="parChTrans1D4" presStyleIdx="14" presStyleCnt="19"/>
      <dgm:spPr/>
    </dgm:pt>
    <dgm:pt modelId="{3C0DB062-2647-41BB-B8B4-D0B303437412}" type="pres">
      <dgm:prSet presAssocID="{FBB28CAC-88CA-4CB6-BCB3-5263F44370B9}" presName="hierRoot2" presStyleCnt="0">
        <dgm:presLayoutVars>
          <dgm:hierBranch val="init"/>
        </dgm:presLayoutVars>
      </dgm:prSet>
      <dgm:spPr/>
    </dgm:pt>
    <dgm:pt modelId="{86BA997A-2B9B-4ED6-8031-E22C8F84310D}" type="pres">
      <dgm:prSet presAssocID="{FBB28CAC-88CA-4CB6-BCB3-5263F44370B9}" presName="rootComposite" presStyleCnt="0"/>
      <dgm:spPr/>
    </dgm:pt>
    <dgm:pt modelId="{D5522AFD-6E9C-4461-83A6-AB839F165153}" type="pres">
      <dgm:prSet presAssocID="{FBB28CAC-88CA-4CB6-BCB3-5263F44370B9}" presName="rootText" presStyleLbl="node4" presStyleIdx="14" presStyleCnt="19">
        <dgm:presLayoutVars>
          <dgm:chPref val="3"/>
        </dgm:presLayoutVars>
      </dgm:prSet>
      <dgm:spPr/>
    </dgm:pt>
    <dgm:pt modelId="{4D08CA90-27FE-477E-9712-E4E10185FBF1}" type="pres">
      <dgm:prSet presAssocID="{FBB28CAC-88CA-4CB6-BCB3-5263F44370B9}" presName="rootConnector" presStyleLbl="node4" presStyleIdx="14" presStyleCnt="19"/>
      <dgm:spPr/>
    </dgm:pt>
    <dgm:pt modelId="{0ED7F363-66E1-41C2-84FE-793972E1F91A}" type="pres">
      <dgm:prSet presAssocID="{FBB28CAC-88CA-4CB6-BCB3-5263F44370B9}" presName="hierChild4" presStyleCnt="0"/>
      <dgm:spPr/>
    </dgm:pt>
    <dgm:pt modelId="{97DB6CAC-11A5-4339-874D-222BCCC85332}" type="pres">
      <dgm:prSet presAssocID="{2094EE47-8DF4-4E53-A5DE-258CDDBCAC15}" presName="Name37" presStyleLbl="parChTrans1D4" presStyleIdx="15" presStyleCnt="19"/>
      <dgm:spPr/>
    </dgm:pt>
    <dgm:pt modelId="{06E871F2-FAB4-4B19-A101-8B40C4DB2F63}" type="pres">
      <dgm:prSet presAssocID="{7E6804E0-A3F3-4CAF-BC95-703EC2155CED}" presName="hierRoot2" presStyleCnt="0">
        <dgm:presLayoutVars>
          <dgm:hierBranch val="init"/>
        </dgm:presLayoutVars>
      </dgm:prSet>
      <dgm:spPr/>
    </dgm:pt>
    <dgm:pt modelId="{F414DE31-ED2A-4E5B-8442-41FC5069EADD}" type="pres">
      <dgm:prSet presAssocID="{7E6804E0-A3F3-4CAF-BC95-703EC2155CED}" presName="rootComposite" presStyleCnt="0"/>
      <dgm:spPr/>
    </dgm:pt>
    <dgm:pt modelId="{81C89B31-6880-48CC-99E2-6392E27D6020}" type="pres">
      <dgm:prSet presAssocID="{7E6804E0-A3F3-4CAF-BC95-703EC2155CED}" presName="rootText" presStyleLbl="node4" presStyleIdx="15" presStyleCnt="19">
        <dgm:presLayoutVars>
          <dgm:chPref val="3"/>
        </dgm:presLayoutVars>
      </dgm:prSet>
      <dgm:spPr/>
    </dgm:pt>
    <dgm:pt modelId="{B757A087-E237-40E3-8D93-B42C83D66ACE}" type="pres">
      <dgm:prSet presAssocID="{7E6804E0-A3F3-4CAF-BC95-703EC2155CED}" presName="rootConnector" presStyleLbl="node4" presStyleIdx="15" presStyleCnt="19"/>
      <dgm:spPr/>
    </dgm:pt>
    <dgm:pt modelId="{4E1BDDA5-A465-4D7C-95E1-C8D0AD0253D3}" type="pres">
      <dgm:prSet presAssocID="{7E6804E0-A3F3-4CAF-BC95-703EC2155CED}" presName="hierChild4" presStyleCnt="0"/>
      <dgm:spPr/>
    </dgm:pt>
    <dgm:pt modelId="{81F89AFF-EA4D-4355-8748-89E5CC59CF79}" type="pres">
      <dgm:prSet presAssocID="{7E6804E0-A3F3-4CAF-BC95-703EC2155CED}" presName="hierChild5" presStyleCnt="0"/>
      <dgm:spPr/>
    </dgm:pt>
    <dgm:pt modelId="{28E1A05E-641A-41DE-AF7A-EF3DC8F72914}" type="pres">
      <dgm:prSet presAssocID="{FBB28CAC-88CA-4CB6-BCB3-5263F44370B9}" presName="hierChild5" presStyleCnt="0"/>
      <dgm:spPr/>
    </dgm:pt>
    <dgm:pt modelId="{5DDB8BF3-8924-4F35-BFE6-31148EB6EE3E}" type="pres">
      <dgm:prSet presAssocID="{30411E98-5F0E-4339-88FD-66D6449F8BDE}" presName="Name37" presStyleLbl="parChTrans1D4" presStyleIdx="16" presStyleCnt="19"/>
      <dgm:spPr/>
    </dgm:pt>
    <dgm:pt modelId="{69E76AB8-36DE-49C1-BD12-B4F9E751FBA0}" type="pres">
      <dgm:prSet presAssocID="{2108AE29-7ACC-42E0-B6D3-46ADCB9C7423}" presName="hierRoot2" presStyleCnt="0">
        <dgm:presLayoutVars>
          <dgm:hierBranch val="init"/>
        </dgm:presLayoutVars>
      </dgm:prSet>
      <dgm:spPr/>
    </dgm:pt>
    <dgm:pt modelId="{EF4CD63C-4A5F-42B8-90D8-70A3D31DA053}" type="pres">
      <dgm:prSet presAssocID="{2108AE29-7ACC-42E0-B6D3-46ADCB9C7423}" presName="rootComposite" presStyleCnt="0"/>
      <dgm:spPr/>
    </dgm:pt>
    <dgm:pt modelId="{0DE7F1A1-94B2-4122-A697-63AA5116423F}" type="pres">
      <dgm:prSet presAssocID="{2108AE29-7ACC-42E0-B6D3-46ADCB9C7423}" presName="rootText" presStyleLbl="node4" presStyleIdx="16" presStyleCnt="19">
        <dgm:presLayoutVars>
          <dgm:chPref val="3"/>
        </dgm:presLayoutVars>
      </dgm:prSet>
      <dgm:spPr/>
    </dgm:pt>
    <dgm:pt modelId="{C87015C3-847C-46AE-87CB-1A8E05505F23}" type="pres">
      <dgm:prSet presAssocID="{2108AE29-7ACC-42E0-B6D3-46ADCB9C7423}" presName="rootConnector" presStyleLbl="node4" presStyleIdx="16" presStyleCnt="19"/>
      <dgm:spPr/>
    </dgm:pt>
    <dgm:pt modelId="{669B6682-6388-48D5-A7CE-E13647FF7ABD}" type="pres">
      <dgm:prSet presAssocID="{2108AE29-7ACC-42E0-B6D3-46ADCB9C7423}" presName="hierChild4" presStyleCnt="0"/>
      <dgm:spPr/>
    </dgm:pt>
    <dgm:pt modelId="{693D948A-9ABB-412B-9F69-36CB7849C36C}" type="pres">
      <dgm:prSet presAssocID="{0425644A-CF5E-44A2-91BF-08A018DE99E9}" presName="Name37" presStyleLbl="parChTrans1D4" presStyleIdx="17" presStyleCnt="19"/>
      <dgm:spPr/>
    </dgm:pt>
    <dgm:pt modelId="{29464020-127C-4305-ACE4-AF5FF869AA10}" type="pres">
      <dgm:prSet presAssocID="{B37D6C07-BA0C-4F41-9AC9-DC73BAA34A01}" presName="hierRoot2" presStyleCnt="0">
        <dgm:presLayoutVars>
          <dgm:hierBranch val="init"/>
        </dgm:presLayoutVars>
      </dgm:prSet>
      <dgm:spPr/>
    </dgm:pt>
    <dgm:pt modelId="{2BB941A5-CF1D-43ED-BA95-89FDBE1179C8}" type="pres">
      <dgm:prSet presAssocID="{B37D6C07-BA0C-4F41-9AC9-DC73BAA34A01}" presName="rootComposite" presStyleCnt="0"/>
      <dgm:spPr/>
    </dgm:pt>
    <dgm:pt modelId="{6807E78A-C343-494D-95B0-5CE1DA0AAF10}" type="pres">
      <dgm:prSet presAssocID="{B37D6C07-BA0C-4F41-9AC9-DC73BAA34A01}" presName="rootText" presStyleLbl="node4" presStyleIdx="17" presStyleCnt="19">
        <dgm:presLayoutVars>
          <dgm:chPref val="3"/>
        </dgm:presLayoutVars>
      </dgm:prSet>
      <dgm:spPr/>
    </dgm:pt>
    <dgm:pt modelId="{498744BF-4C4B-49D7-8D77-86F9DF480B78}" type="pres">
      <dgm:prSet presAssocID="{B37D6C07-BA0C-4F41-9AC9-DC73BAA34A01}" presName="rootConnector" presStyleLbl="node4" presStyleIdx="17" presStyleCnt="19"/>
      <dgm:spPr/>
    </dgm:pt>
    <dgm:pt modelId="{DDE62168-ACFB-48C1-949E-A3A9FD38A4F4}" type="pres">
      <dgm:prSet presAssocID="{B37D6C07-BA0C-4F41-9AC9-DC73BAA34A01}" presName="hierChild4" presStyleCnt="0"/>
      <dgm:spPr/>
    </dgm:pt>
    <dgm:pt modelId="{26B5F9AD-A861-4134-A49A-D7489DAC904C}" type="pres">
      <dgm:prSet presAssocID="{B37D6C07-BA0C-4F41-9AC9-DC73BAA34A01}" presName="hierChild5" presStyleCnt="0"/>
      <dgm:spPr/>
    </dgm:pt>
    <dgm:pt modelId="{EA8EC335-688C-471D-84C1-2A9DCD97E5F0}" type="pres">
      <dgm:prSet presAssocID="{2108AE29-7ACC-42E0-B6D3-46ADCB9C7423}" presName="hierChild5" presStyleCnt="0"/>
      <dgm:spPr/>
    </dgm:pt>
    <dgm:pt modelId="{F4C3DE76-7204-42EF-A01B-9909BF09F51E}" type="pres">
      <dgm:prSet presAssocID="{D8F87508-FE97-49E5-BDB7-4BB760C74F13}" presName="Name37" presStyleLbl="parChTrans1D4" presStyleIdx="18" presStyleCnt="19"/>
      <dgm:spPr/>
    </dgm:pt>
    <dgm:pt modelId="{940DF8C7-EC71-449A-81F7-55BB732F6449}" type="pres">
      <dgm:prSet presAssocID="{93865240-72D4-43D5-A2AA-4EFB8283636E}" presName="hierRoot2" presStyleCnt="0">
        <dgm:presLayoutVars>
          <dgm:hierBranch val="init"/>
        </dgm:presLayoutVars>
      </dgm:prSet>
      <dgm:spPr/>
    </dgm:pt>
    <dgm:pt modelId="{815DB7CB-C897-4280-8FAE-3EB1ADDEC058}" type="pres">
      <dgm:prSet presAssocID="{93865240-72D4-43D5-A2AA-4EFB8283636E}" presName="rootComposite" presStyleCnt="0"/>
      <dgm:spPr/>
    </dgm:pt>
    <dgm:pt modelId="{74A4B26B-E2CB-4511-937F-B2BAA1B1AF16}" type="pres">
      <dgm:prSet presAssocID="{93865240-72D4-43D5-A2AA-4EFB8283636E}" presName="rootText" presStyleLbl="node4" presStyleIdx="18" presStyleCnt="19">
        <dgm:presLayoutVars>
          <dgm:chPref val="3"/>
        </dgm:presLayoutVars>
      </dgm:prSet>
      <dgm:spPr/>
    </dgm:pt>
    <dgm:pt modelId="{0D1D6B75-4D6E-416A-8577-0D2AE387BFAD}" type="pres">
      <dgm:prSet presAssocID="{93865240-72D4-43D5-A2AA-4EFB8283636E}" presName="rootConnector" presStyleLbl="node4" presStyleIdx="18" presStyleCnt="19"/>
      <dgm:spPr/>
    </dgm:pt>
    <dgm:pt modelId="{B07E1CD9-E7E2-40C2-91FC-40EE8400B0D3}" type="pres">
      <dgm:prSet presAssocID="{93865240-72D4-43D5-A2AA-4EFB8283636E}" presName="hierChild4" presStyleCnt="0"/>
      <dgm:spPr/>
    </dgm:pt>
    <dgm:pt modelId="{D2BE53E5-A175-425C-A39E-2E50CDF9BFCC}" type="pres">
      <dgm:prSet presAssocID="{93865240-72D4-43D5-A2AA-4EFB8283636E}" presName="hierChild5" presStyleCnt="0"/>
      <dgm:spPr/>
    </dgm:pt>
    <dgm:pt modelId="{FA24C03D-DAC5-4291-8087-E755B8E6EAFF}" type="pres">
      <dgm:prSet presAssocID="{5C5678EE-406A-40E6-9F2A-132FAEEC8C71}" presName="hierChild5" presStyleCnt="0"/>
      <dgm:spPr/>
    </dgm:pt>
    <dgm:pt modelId="{4027418C-1F82-4CEE-A71B-AC81F4670471}" type="pres">
      <dgm:prSet presAssocID="{FE542C2D-6902-4BD5-ADC4-3E665D25CBFE}" presName="Name37" presStyleLbl="parChTrans1D3" presStyleIdx="4" presStyleCnt="6"/>
      <dgm:spPr/>
    </dgm:pt>
    <dgm:pt modelId="{E203D834-65F1-4059-8869-C51DC59C1977}" type="pres">
      <dgm:prSet presAssocID="{1BB75557-C42C-4FA6-9C17-DA62889EB461}" presName="hierRoot2" presStyleCnt="0">
        <dgm:presLayoutVars>
          <dgm:hierBranch val="init"/>
        </dgm:presLayoutVars>
      </dgm:prSet>
      <dgm:spPr/>
    </dgm:pt>
    <dgm:pt modelId="{56A30F9C-3ED6-49D7-820B-AB5D9157BA26}" type="pres">
      <dgm:prSet presAssocID="{1BB75557-C42C-4FA6-9C17-DA62889EB461}" presName="rootComposite" presStyleCnt="0"/>
      <dgm:spPr/>
    </dgm:pt>
    <dgm:pt modelId="{19DCEC36-1CE9-4493-A337-4DC06FCFDA70}" type="pres">
      <dgm:prSet presAssocID="{1BB75557-C42C-4FA6-9C17-DA62889EB461}" presName="rootText" presStyleLbl="node3" presStyleIdx="4" presStyleCnt="6">
        <dgm:presLayoutVars>
          <dgm:chPref val="3"/>
        </dgm:presLayoutVars>
      </dgm:prSet>
      <dgm:spPr/>
    </dgm:pt>
    <dgm:pt modelId="{57C702D3-4FF9-48D1-99F9-3E4A2ED95044}" type="pres">
      <dgm:prSet presAssocID="{1BB75557-C42C-4FA6-9C17-DA62889EB461}" presName="rootConnector" presStyleLbl="node3" presStyleIdx="4" presStyleCnt="6"/>
      <dgm:spPr/>
    </dgm:pt>
    <dgm:pt modelId="{9C25DB36-547C-4D71-AA4E-F6AC4B848F8E}" type="pres">
      <dgm:prSet presAssocID="{1BB75557-C42C-4FA6-9C17-DA62889EB461}" presName="hierChild4" presStyleCnt="0"/>
      <dgm:spPr/>
    </dgm:pt>
    <dgm:pt modelId="{F427CFC0-EC44-4DC8-92B2-A92D743B88D2}" type="pres">
      <dgm:prSet presAssocID="{1BB75557-C42C-4FA6-9C17-DA62889EB461}" presName="hierChild5" presStyleCnt="0"/>
      <dgm:spPr/>
    </dgm:pt>
    <dgm:pt modelId="{EEA73ED4-FB89-4617-8C23-C45388AC92D8}" type="pres">
      <dgm:prSet presAssocID="{432464BF-E82A-47AB-A601-7C331A662C6D}" presName="hierChild5" presStyleCnt="0"/>
      <dgm:spPr/>
    </dgm:pt>
    <dgm:pt modelId="{A5D855B2-82F4-45B9-B682-6A098DED8B6D}" type="pres">
      <dgm:prSet presAssocID="{57163BA7-1D0F-4FCC-A559-10A5EE8C405B}" presName="Name37" presStyleLbl="parChTrans1D2" presStyleIdx="3" presStyleCnt="4"/>
      <dgm:spPr/>
    </dgm:pt>
    <dgm:pt modelId="{08E7B929-0E30-458C-ADB8-ADBD43F3ADBF}" type="pres">
      <dgm:prSet presAssocID="{917ACA46-CDFA-4925-8B03-8666A484D943}" presName="hierRoot2" presStyleCnt="0">
        <dgm:presLayoutVars>
          <dgm:hierBranch val="init"/>
        </dgm:presLayoutVars>
      </dgm:prSet>
      <dgm:spPr/>
    </dgm:pt>
    <dgm:pt modelId="{B0D2BA25-08EB-4D0F-95BE-6C826DC0B86F}" type="pres">
      <dgm:prSet presAssocID="{917ACA46-CDFA-4925-8B03-8666A484D943}" presName="rootComposite" presStyleCnt="0"/>
      <dgm:spPr/>
    </dgm:pt>
    <dgm:pt modelId="{3065456A-A889-41C9-8863-6379B263CBCD}" type="pres">
      <dgm:prSet presAssocID="{917ACA46-CDFA-4925-8B03-8666A484D943}" presName="rootText" presStyleLbl="node2" presStyleIdx="3" presStyleCnt="4">
        <dgm:presLayoutVars>
          <dgm:chPref val="3"/>
        </dgm:presLayoutVars>
      </dgm:prSet>
      <dgm:spPr/>
    </dgm:pt>
    <dgm:pt modelId="{58F563AE-8AF5-45A8-85C0-4EC8520F8E66}" type="pres">
      <dgm:prSet presAssocID="{917ACA46-CDFA-4925-8B03-8666A484D943}" presName="rootConnector" presStyleLbl="node2" presStyleIdx="3" presStyleCnt="4"/>
      <dgm:spPr/>
    </dgm:pt>
    <dgm:pt modelId="{E59244AB-6081-4315-9CDD-81573356FB4E}" type="pres">
      <dgm:prSet presAssocID="{917ACA46-CDFA-4925-8B03-8666A484D943}" presName="hierChild4" presStyleCnt="0"/>
      <dgm:spPr/>
    </dgm:pt>
    <dgm:pt modelId="{AB13BBDF-8F6B-40EE-904D-EA0ADAA22E03}" type="pres">
      <dgm:prSet presAssocID="{F68DD30B-D277-41C7-938B-399C869A7728}" presName="Name37" presStyleLbl="parChTrans1D3" presStyleIdx="5" presStyleCnt="6"/>
      <dgm:spPr/>
    </dgm:pt>
    <dgm:pt modelId="{024973FA-B164-4B4B-BBE9-24AE6CB99C7C}" type="pres">
      <dgm:prSet presAssocID="{6A9B1AC6-FE0D-4C5C-961B-F8D5FB22F749}" presName="hierRoot2" presStyleCnt="0">
        <dgm:presLayoutVars>
          <dgm:hierBranch val="init"/>
        </dgm:presLayoutVars>
      </dgm:prSet>
      <dgm:spPr/>
    </dgm:pt>
    <dgm:pt modelId="{88E23551-859A-4E8D-88A5-7D181FAFB1AD}" type="pres">
      <dgm:prSet presAssocID="{6A9B1AC6-FE0D-4C5C-961B-F8D5FB22F749}" presName="rootComposite" presStyleCnt="0"/>
      <dgm:spPr/>
    </dgm:pt>
    <dgm:pt modelId="{2ABCF282-3B1A-4CE0-A197-2EDE5BABCA47}" type="pres">
      <dgm:prSet presAssocID="{6A9B1AC6-FE0D-4C5C-961B-F8D5FB22F749}" presName="rootText" presStyleLbl="node3" presStyleIdx="5" presStyleCnt="6">
        <dgm:presLayoutVars>
          <dgm:chPref val="3"/>
        </dgm:presLayoutVars>
      </dgm:prSet>
      <dgm:spPr/>
    </dgm:pt>
    <dgm:pt modelId="{2336C1BC-B8B8-4438-8576-C22CF20EC306}" type="pres">
      <dgm:prSet presAssocID="{6A9B1AC6-FE0D-4C5C-961B-F8D5FB22F749}" presName="rootConnector" presStyleLbl="node3" presStyleIdx="5" presStyleCnt="6"/>
      <dgm:spPr/>
    </dgm:pt>
    <dgm:pt modelId="{5D9AA0A6-E71C-4FF7-8D83-2DD7C1D051EE}" type="pres">
      <dgm:prSet presAssocID="{6A9B1AC6-FE0D-4C5C-961B-F8D5FB22F749}" presName="hierChild4" presStyleCnt="0"/>
      <dgm:spPr/>
    </dgm:pt>
    <dgm:pt modelId="{2E89E74C-492C-4C50-BE0C-069B4A345F55}" type="pres">
      <dgm:prSet presAssocID="{6A9B1AC6-FE0D-4C5C-961B-F8D5FB22F749}" presName="hierChild5" presStyleCnt="0"/>
      <dgm:spPr/>
    </dgm:pt>
    <dgm:pt modelId="{524CD81D-9E04-49C2-B729-8FA65F0D1E87}" type="pres">
      <dgm:prSet presAssocID="{917ACA46-CDFA-4925-8B03-8666A484D943}" presName="hierChild5" presStyleCnt="0"/>
      <dgm:spPr/>
    </dgm:pt>
    <dgm:pt modelId="{64997EF7-B9DD-4CCD-83C2-891EBF047DFB}" type="pres">
      <dgm:prSet presAssocID="{4D840A14-000E-4820-AC6B-5082CFC57463}" presName="hierChild3" presStyleCnt="0"/>
      <dgm:spPr/>
    </dgm:pt>
  </dgm:ptLst>
  <dgm:cxnLst>
    <dgm:cxn modelId="{42DD8201-326A-4058-8705-15B5105AA9A1}" srcId="{4D840A14-000E-4820-AC6B-5082CFC57463}" destId="{72C79C2B-F2BA-4E71-AB1C-B81BABFA59A8}" srcOrd="0" destOrd="0" parTransId="{BA9D95C6-D91E-476C-B238-267B4634788D}" sibTransId="{F32FD6B8-1576-4540-87E5-CCD76696802B}"/>
    <dgm:cxn modelId="{9FD1B506-00F5-4E82-A9E7-51A4163C49FE}" type="presOf" srcId="{40621D77-11EF-4622-B769-B19FE5EF02D1}" destId="{9C4CBEAB-F89A-4513-925E-9D7CADCA768A}" srcOrd="0" destOrd="0" presId="urn:microsoft.com/office/officeart/2005/8/layout/orgChart1"/>
    <dgm:cxn modelId="{F97B1108-B869-427E-850F-3DAFF18AFAA3}" type="presOf" srcId="{3A1E4594-AA7B-44BD-A845-F9CACA736572}" destId="{B659ED73-7BE7-42B3-967A-E0F1F33C443D}" srcOrd="1" destOrd="0" presId="urn:microsoft.com/office/officeart/2005/8/layout/orgChart1"/>
    <dgm:cxn modelId="{43CC0209-4834-4662-9279-CFAB855CA11A}" type="presOf" srcId="{93865240-72D4-43D5-A2AA-4EFB8283636E}" destId="{0D1D6B75-4D6E-416A-8577-0D2AE387BFAD}" srcOrd="1" destOrd="0" presId="urn:microsoft.com/office/officeart/2005/8/layout/orgChart1"/>
    <dgm:cxn modelId="{D384E30C-CB93-4339-B235-0065D4C2C073}" type="presOf" srcId="{0D1890AD-75FF-44D4-97DF-A7E044325DF0}" destId="{B86AF69D-4CB7-4491-B89E-315A86E735CB}" srcOrd="0" destOrd="0" presId="urn:microsoft.com/office/officeart/2005/8/layout/orgChart1"/>
    <dgm:cxn modelId="{8C7F5B12-5AE3-4592-9EF0-2F868473F29F}" type="presOf" srcId="{432464BF-E82A-47AB-A601-7C331A662C6D}" destId="{58B212E5-1775-4CCE-93BB-E7E6CC87D3F4}" srcOrd="1" destOrd="0" presId="urn:microsoft.com/office/officeart/2005/8/layout/orgChart1"/>
    <dgm:cxn modelId="{40596716-3C10-492D-81ED-C4B96A19BB29}" type="presOf" srcId="{51B4C296-3E89-4FD8-9A0E-7794BC84BD1D}" destId="{118372EA-F122-4FB2-B228-66A37B829EE2}" srcOrd="1" destOrd="0" presId="urn:microsoft.com/office/officeart/2005/8/layout/orgChart1"/>
    <dgm:cxn modelId="{63EFA416-939C-40DA-BE5E-E69601130D3B}" type="presOf" srcId="{71CB4F9E-50FB-4AF9-8DB3-036630C32829}" destId="{EAF1FC0D-B010-40C4-92AE-F4C1D1553E0F}" srcOrd="0" destOrd="0" presId="urn:microsoft.com/office/officeart/2005/8/layout/orgChart1"/>
    <dgm:cxn modelId="{EA619819-F879-494D-9204-DA88DD90011A}" type="presOf" srcId="{917ACA46-CDFA-4925-8B03-8666A484D943}" destId="{3065456A-A889-41C9-8863-6379B263CBCD}" srcOrd="0" destOrd="0" presId="urn:microsoft.com/office/officeart/2005/8/layout/orgChart1"/>
    <dgm:cxn modelId="{9426021C-7E4F-4AA4-A672-423A52B1F67F}" srcId="{4741A92F-46F8-4024-BA00-43EF88562FE5}" destId="{40621D77-11EF-4622-B769-B19FE5EF02D1}" srcOrd="1" destOrd="0" parTransId="{4C1FCFFB-43EC-4842-A19F-FCC50900C1E7}" sibTransId="{A08A8414-F31D-49E2-9843-085A8E2E65CE}"/>
    <dgm:cxn modelId="{2C039E24-6611-4EE9-8BE5-5C19FC7C660A}" srcId="{432464BF-E82A-47AB-A601-7C331A662C6D}" destId="{1BB75557-C42C-4FA6-9C17-DA62889EB461}" srcOrd="1" destOrd="0" parTransId="{FE542C2D-6902-4BD5-ADC4-3E665D25CBFE}" sibTransId="{1210CB18-4EA5-46C8-854E-E87DDB7E2A07}"/>
    <dgm:cxn modelId="{DC03B326-4DE8-4B6F-A1AF-28532DE2309D}" type="presOf" srcId="{26393652-2D5E-4B56-94BF-3897D9D5DD00}" destId="{6F7DC4A8-3BFD-459B-993C-E94CD1C0DE33}" srcOrd="0" destOrd="0" presId="urn:microsoft.com/office/officeart/2005/8/layout/orgChart1"/>
    <dgm:cxn modelId="{A1507F27-4E1A-4EE1-A668-29F802A1DD04}" type="presOf" srcId="{4FC8C5FF-49DA-48D4-8CF6-A06979D6EAF6}" destId="{8ADB19A9-B2EA-4EB8-9E14-06B2ECBAE2E4}" srcOrd="0" destOrd="0" presId="urn:microsoft.com/office/officeart/2005/8/layout/orgChart1"/>
    <dgm:cxn modelId="{B0142E28-27A1-4B0B-A2F0-2028C707B428}" type="presOf" srcId="{C9B222A8-9199-498B-8F82-8E271C877271}" destId="{FAB364C7-AB02-4781-A246-3A2F1968E47D}" srcOrd="1" destOrd="0" presId="urn:microsoft.com/office/officeart/2005/8/layout/orgChart1"/>
    <dgm:cxn modelId="{9A5B022D-92E8-4FAB-953F-F8884F04A803}" type="presOf" srcId="{5C5678EE-406A-40E6-9F2A-132FAEEC8C71}" destId="{7FB89FB8-7A7D-4CED-822D-1A7C5A1CACBD}" srcOrd="0" destOrd="0" presId="urn:microsoft.com/office/officeart/2005/8/layout/orgChart1"/>
    <dgm:cxn modelId="{3D7FFA2F-A834-409A-9712-09ECEC939FE7}" type="presOf" srcId="{432464BF-E82A-47AB-A601-7C331A662C6D}" destId="{51B5C10A-C54E-4836-8948-D77B229F0026}" srcOrd="0" destOrd="0" presId="urn:microsoft.com/office/officeart/2005/8/layout/orgChart1"/>
    <dgm:cxn modelId="{01F4ED30-7232-4577-BDC2-A50C22368AE9}" srcId="{C73B7CAB-E606-41F3-BB29-D1C2EF56DA41}" destId="{D355E3CC-5A4D-4583-A9E4-FD75384B7DFE}" srcOrd="0" destOrd="0" parTransId="{0D1890AD-75FF-44D4-97DF-A7E044325DF0}" sibTransId="{4EE05928-F399-42C8-A898-113FF2C30112}"/>
    <dgm:cxn modelId="{F3E80532-5AFA-4536-9254-2DB46DE2391D}" srcId="{4D840A14-000E-4820-AC6B-5082CFC57463}" destId="{F0026ED6-D0F2-4C18-A672-42764EF71E51}" srcOrd="1" destOrd="0" parTransId="{0D01A3C5-F724-43D2-BEF2-79A3A97DE7FE}" sibTransId="{5BA36431-1874-4AC3-BE7E-1F5E721506D6}"/>
    <dgm:cxn modelId="{D0252D35-5432-4B6F-A4A8-71C1B0504B2B}" srcId="{4D840A14-000E-4820-AC6B-5082CFC57463}" destId="{432464BF-E82A-47AB-A601-7C331A662C6D}" srcOrd="2" destOrd="0" parTransId="{AA4F5B7E-8B81-49F0-962A-D08877529F83}" sibTransId="{A4D9AB54-31B4-4B6B-B4C0-355708E46FFF}"/>
    <dgm:cxn modelId="{0578F335-22C1-4A22-BE70-38B8D1ED2093}" type="presOf" srcId="{8FA9A684-0205-46E4-B64D-D17A25F99ADF}" destId="{C0BA937A-BE91-45BB-891D-FD4BA359B3CD}" srcOrd="0" destOrd="0" presId="urn:microsoft.com/office/officeart/2005/8/layout/orgChart1"/>
    <dgm:cxn modelId="{BD9E6336-2362-4A87-9948-09E657D3ED11}" srcId="{4FC8C5FF-49DA-48D4-8CF6-A06979D6EAF6}" destId="{DC28884E-DEB6-403F-80ED-FF3A054A79ED}" srcOrd="2" destOrd="0" parTransId="{4F8D76D2-D04A-4692-A185-080CDFAEEF35}" sibTransId="{1BE9CFDC-A8C8-415D-8B30-0662AAD7118E}"/>
    <dgm:cxn modelId="{A0577937-AEC9-4961-8152-A2FC4C57D865}" type="presOf" srcId="{1BB75557-C42C-4FA6-9C17-DA62889EB461}" destId="{57C702D3-4FF9-48D1-99F9-3E4A2ED95044}" srcOrd="1" destOrd="0" presId="urn:microsoft.com/office/officeart/2005/8/layout/orgChart1"/>
    <dgm:cxn modelId="{1D2C7E38-DE13-42A3-8D29-AA83B47137C3}" srcId="{F57A636A-3FCC-4BFE-BCD2-664CA8E03F19}" destId="{C9B222A8-9199-498B-8F82-8E271C877271}" srcOrd="0" destOrd="0" parTransId="{5AF9DF25-1178-42E5-B23A-C25EBEFF09DA}" sibTransId="{E3BF59F4-EB8E-4597-B41D-CE66C5EAB07D}"/>
    <dgm:cxn modelId="{6BF01339-AFBE-4E4A-A9D3-9585E80DDDE9}" srcId="{F0026ED6-D0F2-4C18-A672-42764EF71E51}" destId="{4741A92F-46F8-4024-BA00-43EF88562FE5}" srcOrd="0" destOrd="0" parTransId="{A41B5931-AD10-4BA9-94A8-1DBE9E976DCD}" sibTransId="{927429A2-1A48-40CA-8A2C-53E663AA30CE}"/>
    <dgm:cxn modelId="{609FC23A-5C5C-4EF5-A713-FDF6F8A07AD1}" srcId="{2108AE29-7ACC-42E0-B6D3-46ADCB9C7423}" destId="{B37D6C07-BA0C-4F41-9AC9-DC73BAA34A01}" srcOrd="0" destOrd="0" parTransId="{0425644A-CF5E-44A2-91BF-08A018DE99E9}" sibTransId="{534376F1-D3C7-4649-A037-ACF2D52F3790}"/>
    <dgm:cxn modelId="{BA73E53A-A14A-44F2-BF5B-A486265A89AC}" type="presOf" srcId="{72C79C2B-F2BA-4E71-AB1C-B81BABFA59A8}" destId="{DDA88FD9-122E-4530-8310-0F67D139DEDA}" srcOrd="0" destOrd="0" presId="urn:microsoft.com/office/officeart/2005/8/layout/orgChart1"/>
    <dgm:cxn modelId="{CB997C3B-8159-49ED-8663-B2B47415BCFF}" type="presOf" srcId="{7FE6AB79-E8D4-4014-949A-D85BEA09E194}" destId="{0FA32B8D-4B0A-45A3-B801-C1606632F331}" srcOrd="0" destOrd="0" presId="urn:microsoft.com/office/officeart/2005/8/layout/orgChart1"/>
    <dgm:cxn modelId="{0D6C8C40-6C42-4B74-8172-0D2CADCCC528}" type="presOf" srcId="{4F8D76D2-D04A-4692-A185-080CDFAEEF35}" destId="{A2786F69-24C0-45D8-9EFF-3E4BEB6B0B62}" srcOrd="0" destOrd="0" presId="urn:microsoft.com/office/officeart/2005/8/layout/orgChart1"/>
    <dgm:cxn modelId="{E0AC225F-6EA9-4A36-A269-B19F3B5640A9}" type="presOf" srcId="{F0026ED6-D0F2-4C18-A672-42764EF71E51}" destId="{1521D9E7-3DB4-47E8-96AD-E93F026ADCC9}" srcOrd="1" destOrd="0" presId="urn:microsoft.com/office/officeart/2005/8/layout/orgChart1"/>
    <dgm:cxn modelId="{6CF3485F-8C5A-4855-8A1A-A2AD237E2F5C}" type="presOf" srcId="{F57A636A-3FCC-4BFE-BCD2-664CA8E03F19}" destId="{C3F022F7-12E3-4F9B-AEEB-CDF2956DD12F}" srcOrd="0" destOrd="0" presId="urn:microsoft.com/office/officeart/2005/8/layout/orgChart1"/>
    <dgm:cxn modelId="{3B01C05F-D5A8-441C-B2AE-20B1A2A36C8F}" srcId="{5C5678EE-406A-40E6-9F2A-132FAEEC8C71}" destId="{93865240-72D4-43D5-A2AA-4EFB8283636E}" srcOrd="2" destOrd="0" parTransId="{D8F87508-FE97-49E5-BDB7-4BB760C74F13}" sibTransId="{0F2F7EDB-7F55-4398-94D3-2B8DD3A0F5CB}"/>
    <dgm:cxn modelId="{E7153641-B293-46C5-8EAC-221B313048DE}" srcId="{4D840A14-000E-4820-AC6B-5082CFC57463}" destId="{917ACA46-CDFA-4925-8B03-8666A484D943}" srcOrd="3" destOrd="0" parTransId="{57163BA7-1D0F-4FCC-A559-10A5EE8C405B}" sibTransId="{7D189AA2-6C4F-45DE-B483-8946ECF56D1E}"/>
    <dgm:cxn modelId="{A25C8741-C2EF-448B-B4DA-71859155C7B2}" srcId="{A63E4BB5-7581-4FEA-B017-4AAC9ED12800}" destId="{7FE6AB79-E8D4-4014-949A-D85BEA09E194}" srcOrd="0" destOrd="0" parTransId="{E8CBD895-3491-46C5-9641-480C8F8759F2}" sibTransId="{91B6B845-F525-4AC7-AD7C-F3D283B85A74}"/>
    <dgm:cxn modelId="{0A82C861-97DF-4791-8E83-8B254CF00542}" type="presOf" srcId="{E8CBD895-3491-46C5-9641-480C8F8759F2}" destId="{4184C649-7358-4BDB-9D11-367AED680AC7}" srcOrd="0" destOrd="0" presId="urn:microsoft.com/office/officeart/2005/8/layout/orgChart1"/>
    <dgm:cxn modelId="{4294D461-1E5A-400F-9873-AB863CE100D4}" type="presOf" srcId="{93865240-72D4-43D5-A2AA-4EFB8283636E}" destId="{74A4B26B-E2CB-4511-937F-B2BAA1B1AF16}" srcOrd="0" destOrd="0" presId="urn:microsoft.com/office/officeart/2005/8/layout/orgChart1"/>
    <dgm:cxn modelId="{BABAF162-7687-4A78-A2CF-01B1A80A0FDC}" type="presOf" srcId="{45C372E8-1F57-4362-A1D6-3ACA8BDA70FD}" destId="{5931D39F-77FA-46BA-8CEF-025CB00BE4BD}" srcOrd="0" destOrd="0" presId="urn:microsoft.com/office/officeart/2005/8/layout/orgChart1"/>
    <dgm:cxn modelId="{6DC84863-321E-4303-9F2D-9A3C6F6495D8}" srcId="{5C5678EE-406A-40E6-9F2A-132FAEEC8C71}" destId="{FBB28CAC-88CA-4CB6-BCB3-5263F44370B9}" srcOrd="0" destOrd="0" parTransId="{D565F2E4-B0F3-4D0A-B85E-5EE176A85D15}" sibTransId="{1457C845-DD54-475B-87E8-C08A6F372780}"/>
    <dgm:cxn modelId="{E13E7C43-8A05-42A2-AC87-1AD08954A35C}" type="presOf" srcId="{C73B7CAB-E606-41F3-BB29-D1C2EF56DA41}" destId="{17AB8B77-3775-4658-B5F0-5B5AD93781E7}" srcOrd="0" destOrd="0" presId="urn:microsoft.com/office/officeart/2005/8/layout/orgChart1"/>
    <dgm:cxn modelId="{7D878344-159B-4D30-9E60-62EF877495E8}" type="presOf" srcId="{26393652-2D5E-4B56-94BF-3897D9D5DD00}" destId="{4BDC3EAD-21B9-4060-99C2-B7A18E4D3BE8}" srcOrd="1" destOrd="0" presId="urn:microsoft.com/office/officeart/2005/8/layout/orgChart1"/>
    <dgm:cxn modelId="{86B08464-D82F-479E-8B6B-76B4E2274EFE}" srcId="{F0026ED6-D0F2-4C18-A672-42764EF71E51}" destId="{A63E4BB5-7581-4FEA-B017-4AAC9ED12800}" srcOrd="1" destOrd="0" parTransId="{826EEC81-F78D-4760-A6D2-5E06F56743F9}" sibTransId="{422F22CE-A9EF-48ED-A841-A4FBE8DBCEAA}"/>
    <dgm:cxn modelId="{629FD745-A136-4428-9463-6CD79EED931D}" srcId="{7FE6AB79-E8D4-4014-949A-D85BEA09E194}" destId="{26393652-2D5E-4B56-94BF-3897D9D5DD00}" srcOrd="0" destOrd="0" parTransId="{A7122F36-69FE-47C8-822B-0022141E463C}" sibTransId="{92051483-400D-4D7E-B7F7-FF2C64FC8A7F}"/>
    <dgm:cxn modelId="{7963D367-9F4C-4FF7-8E69-549435AA773D}" srcId="{F0026ED6-D0F2-4C18-A672-42764EF71E51}" destId="{F57A636A-3FCC-4BFE-BCD2-664CA8E03F19}" srcOrd="2" destOrd="0" parTransId="{83E5EC79-B044-4334-81FB-0548CCCF97AE}" sibTransId="{DDF18B6F-6383-4C20-9346-8A25625CB3AE}"/>
    <dgm:cxn modelId="{423EE467-DB4F-478F-BE1E-6048CA59FDDF}" type="presOf" srcId="{2108AE29-7ACC-42E0-B6D3-46ADCB9C7423}" destId="{C87015C3-847C-46AE-87CB-1A8E05505F23}" srcOrd="1" destOrd="0" presId="urn:microsoft.com/office/officeart/2005/8/layout/orgChart1"/>
    <dgm:cxn modelId="{D3D03448-04CD-4933-B00A-646E5E1CA56D}" type="presOf" srcId="{A7122F36-69FE-47C8-822B-0022141E463C}" destId="{B2CFAC35-86E9-4FFE-B64D-97AC569FD5EB}" srcOrd="0" destOrd="0" presId="urn:microsoft.com/office/officeart/2005/8/layout/orgChart1"/>
    <dgm:cxn modelId="{890C6968-8D4F-424A-9293-BDF6804B88B8}" type="presOf" srcId="{7FE6AB79-E8D4-4014-949A-D85BEA09E194}" destId="{570128D6-E20D-4B16-BE48-BF0B3B26C10F}" srcOrd="1" destOrd="0" presId="urn:microsoft.com/office/officeart/2005/8/layout/orgChart1"/>
    <dgm:cxn modelId="{0D805F49-3461-41EE-91E2-E9C09B27D200}" type="presOf" srcId="{D8F87508-FE97-49E5-BDB7-4BB760C74F13}" destId="{F4C3DE76-7204-42EF-A01B-9909BF09F51E}" srcOrd="0" destOrd="0" presId="urn:microsoft.com/office/officeart/2005/8/layout/orgChart1"/>
    <dgm:cxn modelId="{0D3C674A-DCCD-4CFC-A9BB-FB79259DA14A}" type="presOf" srcId="{5AF9DF25-1178-42E5-B23A-C25EBEFF09DA}" destId="{979A0A45-7CDA-4470-A24E-D6A0637A0CC4}" srcOrd="0" destOrd="0" presId="urn:microsoft.com/office/officeart/2005/8/layout/orgChart1"/>
    <dgm:cxn modelId="{99617A4A-66FE-49A7-A539-F4E16F2649EE}" type="presOf" srcId="{1BB75557-C42C-4FA6-9C17-DA62889EB461}" destId="{19DCEC36-1CE9-4493-A337-4DC06FCFDA70}" srcOrd="0" destOrd="0" presId="urn:microsoft.com/office/officeart/2005/8/layout/orgChart1"/>
    <dgm:cxn modelId="{C7AA166C-4275-457D-AC0D-F690BF0CFE18}" type="presOf" srcId="{D355E3CC-5A4D-4583-A9E4-FD75384B7DFE}" destId="{E04D0B71-2F19-489A-B24E-631831C6D36B}" srcOrd="0" destOrd="0" presId="urn:microsoft.com/office/officeart/2005/8/layout/orgChart1"/>
    <dgm:cxn modelId="{2811C06D-4FF5-47A1-8F58-FE792AADCA3C}" type="presOf" srcId="{3194EDE5-F8E8-4969-921C-E4C87E2BCA64}" destId="{9DEF3C23-364E-442C-B30E-FDA948A2DC77}" srcOrd="0" destOrd="0" presId="urn:microsoft.com/office/officeart/2005/8/layout/orgChart1"/>
    <dgm:cxn modelId="{D1B3CF4D-B2F2-4E96-844C-53EA5F51A13D}" type="presOf" srcId="{4F7BB2C7-5189-43F5-A959-46E2DC734940}" destId="{C4CC7E48-D086-441F-837A-C6EAD4DB6208}" srcOrd="0" destOrd="0" presId="urn:microsoft.com/office/officeart/2005/8/layout/orgChart1"/>
    <dgm:cxn modelId="{9089F06D-75ED-4408-AC49-DB1D048CDB0A}" type="presOf" srcId="{24CEFEAB-F715-41FE-B1DE-EBE4D9FF1869}" destId="{8A6F9E33-E56C-41E6-8A52-493FB629B378}" srcOrd="0" destOrd="0" presId="urn:microsoft.com/office/officeart/2005/8/layout/orgChart1"/>
    <dgm:cxn modelId="{5CBBB26E-7EDC-4EED-B5D2-62FAF2CCD146}" type="presOf" srcId="{A41B5931-AD10-4BA9-94A8-1DBE9E976DCD}" destId="{F0D4945D-9356-424E-B698-73247E34277A}" srcOrd="0" destOrd="0" presId="urn:microsoft.com/office/officeart/2005/8/layout/orgChart1"/>
    <dgm:cxn modelId="{9797694F-CF91-4DF0-8AFA-0B5659C2951B}" type="presOf" srcId="{48AACCB2-4458-4234-9B7D-84429A8E90A1}" destId="{86BBEC18-2332-466F-95E7-DA40914C8A79}" srcOrd="0" destOrd="0" presId="urn:microsoft.com/office/officeart/2005/8/layout/orgChart1"/>
    <dgm:cxn modelId="{A39BA84F-75AE-480A-A820-87FDF900F5BE}" type="presOf" srcId="{B62964AE-ED7C-4F09-B4C1-D033D2896A2F}" destId="{46154F01-A22C-4747-8570-DE83E0BF9878}" srcOrd="0" destOrd="0" presId="urn:microsoft.com/office/officeart/2005/8/layout/orgChart1"/>
    <dgm:cxn modelId="{073F0770-34A9-410E-B758-E632FC5B7CB4}" type="presOf" srcId="{F57A636A-3FCC-4BFE-BCD2-664CA8E03F19}" destId="{398D6C95-6590-4D30-8CAE-6A98AC7F723C}" srcOrd="1" destOrd="0" presId="urn:microsoft.com/office/officeart/2005/8/layout/orgChart1"/>
    <dgm:cxn modelId="{827DF270-2FAB-4C6D-BD6A-94FE5BFAE898}" type="presOf" srcId="{6A9B1AC6-FE0D-4C5C-961B-F8D5FB22F749}" destId="{2ABCF282-3B1A-4CE0-A197-2EDE5BABCA47}" srcOrd="0" destOrd="0" presId="urn:microsoft.com/office/officeart/2005/8/layout/orgChart1"/>
    <dgm:cxn modelId="{88753052-8993-4662-8197-E0B2C114DE47}" srcId="{D355E3CC-5A4D-4583-A9E4-FD75384B7DFE}" destId="{36D9B370-AF49-4BC2-B6E5-4EE6AF5A82C6}" srcOrd="1" destOrd="0" parTransId="{45C372E8-1F57-4362-A1D6-3ACA8BDA70FD}" sibTransId="{0FE81C30-4D79-49AE-B5FF-F64E4D02723E}"/>
    <dgm:cxn modelId="{7C94BB73-BD90-4C24-A96E-E46F3BCCB691}" type="presOf" srcId="{36D9B370-AF49-4BC2-B6E5-4EE6AF5A82C6}" destId="{9AF16C7B-AEE5-4232-92AD-16A963CB281E}" srcOrd="0" destOrd="0" presId="urn:microsoft.com/office/officeart/2005/8/layout/orgChart1"/>
    <dgm:cxn modelId="{0F15EA75-0856-434A-A8A4-F68B89EAB530}" srcId="{D355E3CC-5A4D-4583-A9E4-FD75384B7DFE}" destId="{2042FA89-38FA-489F-9FD0-122CAFF5620F}" srcOrd="0" destOrd="0" parTransId="{7CE0C1B0-343A-4090-B881-E9AA0008E2B2}" sibTransId="{7176B161-4D3A-448B-AA76-A2785AD5D534}"/>
    <dgm:cxn modelId="{6E1BD977-32BA-48D4-B491-799EE0DE0CB6}" srcId="{432464BF-E82A-47AB-A601-7C331A662C6D}" destId="{5C5678EE-406A-40E6-9F2A-132FAEEC8C71}" srcOrd="0" destOrd="0" parTransId="{24CEFEAB-F715-41FE-B1DE-EBE4D9FF1869}" sibTransId="{4FFEE809-6852-496D-9558-ABB580E7F141}"/>
    <dgm:cxn modelId="{83EA7278-2F00-409E-9B0B-AD6A5862B1F9}" type="presOf" srcId="{DC28884E-DEB6-403F-80ED-FF3A054A79ED}" destId="{6B6F7639-C855-4C8D-915D-1BD38D7621A7}" srcOrd="0" destOrd="0" presId="urn:microsoft.com/office/officeart/2005/8/layout/orgChart1"/>
    <dgm:cxn modelId="{A66EDC78-11B7-428F-9B04-66957EFE93F0}" srcId="{917ACA46-CDFA-4925-8B03-8666A484D943}" destId="{6A9B1AC6-FE0D-4C5C-961B-F8D5FB22F749}" srcOrd="0" destOrd="0" parTransId="{F68DD30B-D277-41C7-938B-399C869A7728}" sibTransId="{DCDAB264-C994-42D7-8507-2E195FD82D5C}"/>
    <dgm:cxn modelId="{5B75AE5A-2358-437F-8A71-6A0029D60FAA}" type="presOf" srcId="{57163BA7-1D0F-4FCC-A559-10A5EE8C405B}" destId="{A5D855B2-82F4-45B9-B682-6A098DED8B6D}" srcOrd="0" destOrd="0" presId="urn:microsoft.com/office/officeart/2005/8/layout/orgChart1"/>
    <dgm:cxn modelId="{E279C35A-08A4-45AD-B62E-7DA8D27EFA71}" type="presOf" srcId="{40621D77-11EF-4622-B769-B19FE5EF02D1}" destId="{59A5CD6E-356B-4240-BAFA-5738B605C620}" srcOrd="1" destOrd="0" presId="urn:microsoft.com/office/officeart/2005/8/layout/orgChart1"/>
    <dgm:cxn modelId="{7EF1B57C-0861-47A0-AD48-48B9673851EF}" type="presOf" srcId="{C73B7CAB-E606-41F3-BB29-D1C2EF56DA41}" destId="{98535214-6F91-432F-A8EC-717A03A1EB77}" srcOrd="1" destOrd="0" presId="urn:microsoft.com/office/officeart/2005/8/layout/orgChart1"/>
    <dgm:cxn modelId="{83EA127D-6C52-4E36-850D-05D031A143CF}" srcId="{5C5678EE-406A-40E6-9F2A-132FAEEC8C71}" destId="{2108AE29-7ACC-42E0-B6D3-46ADCB9C7423}" srcOrd="1" destOrd="0" parTransId="{30411E98-5F0E-4339-88FD-66D6449F8BDE}" sibTransId="{F9A4D798-DEB7-4B81-8D77-5ED7BD4395DA}"/>
    <dgm:cxn modelId="{67AB9080-2D1D-4AC0-81A1-7C1E33625448}" srcId="{4FC8C5FF-49DA-48D4-8CF6-A06979D6EAF6}" destId="{3194EDE5-F8E8-4969-921C-E4C87E2BCA64}" srcOrd="1" destOrd="0" parTransId="{48AACCB2-4458-4234-9B7D-84429A8E90A1}" sibTransId="{0D6B54BA-EAD6-452A-B6CB-393F260E04AC}"/>
    <dgm:cxn modelId="{9A6B9781-6173-4A52-9A5E-432003221748}" type="presOf" srcId="{FBB28CAC-88CA-4CB6-BCB3-5263F44370B9}" destId="{D5522AFD-6E9C-4461-83A6-AB839F165153}" srcOrd="0" destOrd="0" presId="urn:microsoft.com/office/officeart/2005/8/layout/orgChart1"/>
    <dgm:cxn modelId="{390FC383-07E8-4674-8AF0-829598C5BF05}" type="presOf" srcId="{AA4F5B7E-8B81-49F0-962A-D08877529F83}" destId="{88EA2758-1C73-4E13-9864-8FF11C9D44D7}" srcOrd="0" destOrd="0" presId="urn:microsoft.com/office/officeart/2005/8/layout/orgChart1"/>
    <dgm:cxn modelId="{E4813E87-9B9A-472A-AA31-2C46F08FC2DB}" type="presOf" srcId="{D355E3CC-5A4D-4583-A9E4-FD75384B7DFE}" destId="{97390B86-E965-4FBA-8B9F-1D409C26E36B}" srcOrd="1" destOrd="0" presId="urn:microsoft.com/office/officeart/2005/8/layout/orgChart1"/>
    <dgm:cxn modelId="{A7452D89-DC2A-43B0-ADDF-7DACEAD24DF3}" type="presOf" srcId="{2108AE29-7ACC-42E0-B6D3-46ADCB9C7423}" destId="{0DE7F1A1-94B2-4122-A697-63AA5116423F}" srcOrd="0" destOrd="0" presId="urn:microsoft.com/office/officeart/2005/8/layout/orgChart1"/>
    <dgm:cxn modelId="{40467889-3DD3-40C5-B8A3-610361584505}" type="presOf" srcId="{83E5EC79-B044-4334-81FB-0548CCCF97AE}" destId="{AEBE9193-C058-43F4-B15F-68665D039F91}" srcOrd="0" destOrd="0" presId="urn:microsoft.com/office/officeart/2005/8/layout/orgChart1"/>
    <dgm:cxn modelId="{DD0BB58C-9229-40EC-830B-F5948E4D0FA6}" type="presOf" srcId="{0425644A-CF5E-44A2-91BF-08A018DE99E9}" destId="{693D948A-9ABB-412B-9F69-36CB7849C36C}" srcOrd="0" destOrd="0" presId="urn:microsoft.com/office/officeart/2005/8/layout/orgChart1"/>
    <dgm:cxn modelId="{587EFB8D-146D-4746-AA3B-EE7BF4D1F24B}" type="presOf" srcId="{0D01A3C5-F724-43D2-BEF2-79A3A97DE7FE}" destId="{2BB44725-B728-4F90-A13D-2DA2D6C5CF41}" srcOrd="0" destOrd="0" presId="urn:microsoft.com/office/officeart/2005/8/layout/orgChart1"/>
    <dgm:cxn modelId="{61CA7791-947B-40F7-A858-96EA033D2C57}" type="presOf" srcId="{4D840A14-000E-4820-AC6B-5082CFC57463}" destId="{6F9E9291-CB3E-4D4D-8F23-A55F3B58B38A}" srcOrd="0" destOrd="0" presId="urn:microsoft.com/office/officeart/2005/8/layout/orgChart1"/>
    <dgm:cxn modelId="{B162FA99-0F25-44B5-BC8C-2545F33E61CD}" type="presOf" srcId="{FE542C2D-6902-4BD5-ADC4-3E665D25CBFE}" destId="{4027418C-1F82-4CEE-A71B-AC81F4670471}" srcOrd="0" destOrd="0" presId="urn:microsoft.com/office/officeart/2005/8/layout/orgChart1"/>
    <dgm:cxn modelId="{9BDE6D9A-9AE0-4926-ACB5-735E8CF61D99}" type="presOf" srcId="{0D208FEF-CF5F-4697-B54F-83949C8C9A69}" destId="{31CBCD87-C9AC-41DB-B358-3B90342D77A9}" srcOrd="0" destOrd="0" presId="urn:microsoft.com/office/officeart/2005/8/layout/orgChart1"/>
    <dgm:cxn modelId="{0B8C559A-4C80-4B8E-ABB7-21817A2AA111}" type="presOf" srcId="{F0026ED6-D0F2-4C18-A672-42764EF71E51}" destId="{16F9DA9A-FFB9-4B76-9161-91CA02743F4B}" srcOrd="0" destOrd="0" presId="urn:microsoft.com/office/officeart/2005/8/layout/orgChart1"/>
    <dgm:cxn modelId="{9965919C-5269-410C-99D0-3673D1248E27}" type="presOf" srcId="{A63E4BB5-7581-4FEA-B017-4AAC9ED12800}" destId="{DC778DDD-B8A6-4C5A-991D-72494DC63AF2}" srcOrd="0" destOrd="0" presId="urn:microsoft.com/office/officeart/2005/8/layout/orgChart1"/>
    <dgm:cxn modelId="{19F9D49C-B9F0-4196-B95B-69DB2F718C33}" type="presOf" srcId="{917ACA46-CDFA-4925-8B03-8666A484D943}" destId="{58F563AE-8AF5-45A8-85C0-4EC8520F8E66}" srcOrd="1" destOrd="0" presId="urn:microsoft.com/office/officeart/2005/8/layout/orgChart1"/>
    <dgm:cxn modelId="{5B2AF6A5-9313-495F-83B1-8947E501C57F}" type="presOf" srcId="{4741A92F-46F8-4024-BA00-43EF88562FE5}" destId="{1783C7BF-43AE-4329-A7E9-0E4BB2F86798}" srcOrd="0" destOrd="0" presId="urn:microsoft.com/office/officeart/2005/8/layout/orgChart1"/>
    <dgm:cxn modelId="{A538F8A7-BB6F-4B4F-A6A6-78ECBC287C87}" type="presOf" srcId="{B62964AE-ED7C-4F09-B4C1-D033D2896A2F}" destId="{90122095-00EE-48A8-A522-96E99BE13B9F}" srcOrd="1" destOrd="0" presId="urn:microsoft.com/office/officeart/2005/8/layout/orgChart1"/>
    <dgm:cxn modelId="{6B7C70AB-C030-4460-925B-7A95FED14BEC}" type="presOf" srcId="{B37D6C07-BA0C-4F41-9AC9-DC73BAA34A01}" destId="{498744BF-4C4B-49D7-8D77-86F9DF480B78}" srcOrd="1" destOrd="0" presId="urn:microsoft.com/office/officeart/2005/8/layout/orgChart1"/>
    <dgm:cxn modelId="{FB3C89AB-CB95-43FB-9E6D-2F6C911CB740}" type="presOf" srcId="{72C79C2B-F2BA-4E71-AB1C-B81BABFA59A8}" destId="{65EA02ED-516F-4EEA-897D-9FEF96FD7A2F}" srcOrd="1" destOrd="0" presId="urn:microsoft.com/office/officeart/2005/8/layout/orgChart1"/>
    <dgm:cxn modelId="{09D8BCAE-D026-45C4-90A0-B01233FE0F9A}" type="presOf" srcId="{826EEC81-F78D-4760-A6D2-5E06F56743F9}" destId="{1D22F601-8655-4C9F-856B-8696ECE1AFCF}" srcOrd="0" destOrd="0" presId="urn:microsoft.com/office/officeart/2005/8/layout/orgChart1"/>
    <dgm:cxn modelId="{ABBAD6AF-BA8A-4779-AF06-DDAF9F9B87CB}" srcId="{4741A92F-46F8-4024-BA00-43EF88562FE5}" destId="{C73B7CAB-E606-41F3-BB29-D1C2EF56DA41}" srcOrd="0" destOrd="0" parTransId="{8FA9A684-0205-46E4-B64D-D17A25F99ADF}" sibTransId="{56136BCA-2129-4A8A-B7D0-E55C49009B4B}"/>
    <dgm:cxn modelId="{501943B2-C933-4860-A4DF-DBB92B3F88C8}" type="presOf" srcId="{36D9B370-AF49-4BC2-B6E5-4EE6AF5A82C6}" destId="{6C96CECD-68F5-4511-A79A-A6A17F63FA11}" srcOrd="1" destOrd="0" presId="urn:microsoft.com/office/officeart/2005/8/layout/orgChart1"/>
    <dgm:cxn modelId="{9D949DB7-80D7-4248-A610-9FB0F1DBDDFB}" type="presOf" srcId="{BA9D95C6-D91E-476C-B238-267B4634788D}" destId="{0ECFDE15-4F6F-403E-985C-84B0E3E9B5DE}" srcOrd="0" destOrd="0" presId="urn:microsoft.com/office/officeart/2005/8/layout/orgChart1"/>
    <dgm:cxn modelId="{8E20E0BA-AE6A-4FF1-B80E-DB5B2D7D3C5C}" type="presOf" srcId="{2042FA89-38FA-489F-9FD0-122CAFF5620F}" destId="{D1DB2576-9479-4B04-BD41-7BBC338DDBC5}" srcOrd="0" destOrd="0" presId="urn:microsoft.com/office/officeart/2005/8/layout/orgChart1"/>
    <dgm:cxn modelId="{9B5D31BC-BD24-457B-87FD-0BD8AB0E6B4C}" type="presOf" srcId="{4741A92F-46F8-4024-BA00-43EF88562FE5}" destId="{71AB3FD0-C2EE-443F-82D2-07E3116C7E21}" srcOrd="1" destOrd="0" presId="urn:microsoft.com/office/officeart/2005/8/layout/orgChart1"/>
    <dgm:cxn modelId="{55696EBD-109C-4B32-965A-0379B05CDFD1}" type="presOf" srcId="{30411E98-5F0E-4339-88FD-66D6449F8BDE}" destId="{5DDB8BF3-8924-4F35-BFE6-31148EB6EE3E}" srcOrd="0" destOrd="0" presId="urn:microsoft.com/office/officeart/2005/8/layout/orgChart1"/>
    <dgm:cxn modelId="{7B91B2BD-4238-454E-8695-E8C73F396E6E}" type="presOf" srcId="{3194EDE5-F8E8-4969-921C-E4C87E2BCA64}" destId="{B49DD755-04E8-47CB-90F6-E51EA9326D79}" srcOrd="1" destOrd="0" presId="urn:microsoft.com/office/officeart/2005/8/layout/orgChart1"/>
    <dgm:cxn modelId="{7626D7BD-021A-4B37-9BB6-5F548477FBBD}" type="presOf" srcId="{2042FA89-38FA-489F-9FD0-122CAFF5620F}" destId="{0A2518BC-57EA-4C56-81BD-A7E719930755}" srcOrd="1" destOrd="0" presId="urn:microsoft.com/office/officeart/2005/8/layout/orgChart1"/>
    <dgm:cxn modelId="{3DCF1DBF-4AE2-4B06-BAC5-91E8A1F40EE5}" type="presOf" srcId="{6A9B1AC6-FE0D-4C5C-961B-F8D5FB22F749}" destId="{2336C1BC-B8B8-4438-8576-C22CF20EC306}" srcOrd="1" destOrd="0" presId="urn:microsoft.com/office/officeart/2005/8/layout/orgChart1"/>
    <dgm:cxn modelId="{B263A3BF-A9D3-49E8-956F-4B4C1A983D43}" type="presOf" srcId="{4D840A14-000E-4820-AC6B-5082CFC57463}" destId="{0951C7FF-7E70-4666-82B9-3335DE18EFC2}" srcOrd="1" destOrd="0" presId="urn:microsoft.com/office/officeart/2005/8/layout/orgChart1"/>
    <dgm:cxn modelId="{E1AE75C0-F3A5-4906-A0E8-EA60CF33793B}" srcId="{A99A4129-5394-4494-8C45-F8A36DCB4BD2}" destId="{4D840A14-000E-4820-AC6B-5082CFC57463}" srcOrd="0" destOrd="0" parTransId="{C1154850-9831-4380-B1F9-36F56A1AF414}" sibTransId="{5DB73E40-BE36-4467-AE78-2E604ADD31AD}"/>
    <dgm:cxn modelId="{C21969C6-9CFA-4B01-9B98-E5C36BCB40B8}" type="presOf" srcId="{F68DD30B-D277-41C7-938B-399C869A7728}" destId="{AB13BBDF-8F6B-40EE-904D-EA0ADAA22E03}" srcOrd="0" destOrd="0" presId="urn:microsoft.com/office/officeart/2005/8/layout/orgChart1"/>
    <dgm:cxn modelId="{82645BCC-3217-4F70-8D1C-C25ECE2C1859}" srcId="{F57A636A-3FCC-4BFE-BCD2-664CA8E03F19}" destId="{3A1E4594-AA7B-44BD-A845-F9CACA736572}" srcOrd="1" destOrd="0" parTransId="{4F7BB2C7-5189-43F5-A959-46E2DC734940}" sibTransId="{2F5B2D52-28CF-4563-A703-175421E895D6}"/>
    <dgm:cxn modelId="{B250C9CD-0230-4398-AAF5-90030A6852A5}" type="presOf" srcId="{7E6804E0-A3F3-4CAF-BC95-703EC2155CED}" destId="{B757A087-E237-40E3-8D93-B42C83D66ACE}" srcOrd="1" destOrd="0" presId="urn:microsoft.com/office/officeart/2005/8/layout/orgChart1"/>
    <dgm:cxn modelId="{7A50B0D1-2E71-4A44-BF79-1E647255F105}" type="presOf" srcId="{D565F2E4-B0F3-4D0A-B85E-5EE176A85D15}" destId="{A77BA147-90F0-4206-9B04-2103AF9EB3EE}" srcOrd="0" destOrd="0" presId="urn:microsoft.com/office/officeart/2005/8/layout/orgChart1"/>
    <dgm:cxn modelId="{EF04E3D2-8CFD-4F9B-9498-898D6168F25B}" type="presOf" srcId="{7CE0C1B0-343A-4090-B881-E9AA0008E2B2}" destId="{260A27BC-F382-4F5D-B4D9-B208A7A4095C}" srcOrd="0" destOrd="0" presId="urn:microsoft.com/office/officeart/2005/8/layout/orgChart1"/>
    <dgm:cxn modelId="{83470ED6-DD8F-4D55-9E27-198615438C51}" srcId="{FBB28CAC-88CA-4CB6-BCB3-5263F44370B9}" destId="{7E6804E0-A3F3-4CAF-BC95-703EC2155CED}" srcOrd="0" destOrd="0" parTransId="{2094EE47-8DF4-4E53-A5DE-258CDDBCAC15}" sibTransId="{5400F13F-84BB-4E3D-906F-935ADDBB7C49}"/>
    <dgm:cxn modelId="{3C2F56D6-9BA3-4E49-8CCE-53106557888F}" type="presOf" srcId="{51B4C296-3E89-4FD8-9A0E-7794BC84BD1D}" destId="{7DED3B27-ACC9-41C4-94AA-7A436DB53DC6}" srcOrd="0" destOrd="0" presId="urn:microsoft.com/office/officeart/2005/8/layout/orgChart1"/>
    <dgm:cxn modelId="{6C19D1D7-61D8-47C2-887B-022AA761DE05}" type="presOf" srcId="{4C1FCFFB-43EC-4842-A19F-FCC50900C1E7}" destId="{078BB31C-AC69-4211-938F-DCBF0B755685}" srcOrd="0" destOrd="0" presId="urn:microsoft.com/office/officeart/2005/8/layout/orgChart1"/>
    <dgm:cxn modelId="{2C904DDC-35E5-4DA9-80A2-C792EC4737CC}" srcId="{4741A92F-46F8-4024-BA00-43EF88562FE5}" destId="{4FC8C5FF-49DA-48D4-8CF6-A06979D6EAF6}" srcOrd="2" destOrd="0" parTransId="{A7C9D8D1-F15E-4977-993B-7B9CFF290D70}" sibTransId="{4A4272DE-DB19-4708-9EFF-0666BB2BCE13}"/>
    <dgm:cxn modelId="{C2A34DDD-B627-4CF7-A4CA-3104864E0CE2}" type="presOf" srcId="{FBB28CAC-88CA-4CB6-BCB3-5263F44370B9}" destId="{4D08CA90-27FE-477E-9712-E4E10185FBF1}" srcOrd="1" destOrd="0" presId="urn:microsoft.com/office/officeart/2005/8/layout/orgChart1"/>
    <dgm:cxn modelId="{E94E51DD-F520-44C5-AA31-2D857DC5190B}" type="presOf" srcId="{A63E4BB5-7581-4FEA-B017-4AAC9ED12800}" destId="{66C6D314-B2B1-4FC3-AC8B-E64263671A6A}" srcOrd="1" destOrd="0" presId="urn:microsoft.com/office/officeart/2005/8/layout/orgChart1"/>
    <dgm:cxn modelId="{06585DE1-7655-4B52-9D15-0D1F13E37A68}" type="presOf" srcId="{C9B222A8-9199-498B-8F82-8E271C877271}" destId="{241FB5FE-EEEE-4D5C-BE3D-BF775EDF080C}" srcOrd="0" destOrd="0" presId="urn:microsoft.com/office/officeart/2005/8/layout/orgChart1"/>
    <dgm:cxn modelId="{CD6C38E5-6BA3-47AF-ACDF-CCBFF586DE43}" type="presOf" srcId="{3A1E4594-AA7B-44BD-A845-F9CACA736572}" destId="{1B016497-32F2-4151-9760-8CFA1C13FA9D}" srcOrd="0" destOrd="0" presId="urn:microsoft.com/office/officeart/2005/8/layout/orgChart1"/>
    <dgm:cxn modelId="{A480D7E6-FBB5-4159-90BF-4C216DD9AD5D}" type="presOf" srcId="{A99A4129-5394-4494-8C45-F8A36DCB4BD2}" destId="{E714BCC1-C737-455E-9D7D-051FC66203B2}" srcOrd="0" destOrd="0" presId="urn:microsoft.com/office/officeart/2005/8/layout/orgChart1"/>
    <dgm:cxn modelId="{8078EDEB-9F71-4D2D-B16B-21C26BA34CF5}" srcId="{40621D77-11EF-4622-B769-B19FE5EF02D1}" destId="{B62964AE-ED7C-4F09-B4C1-D033D2896A2F}" srcOrd="0" destOrd="0" parTransId="{71CB4F9E-50FB-4AF9-8DB3-036630C32829}" sibTransId="{1C3C5F1A-4F3E-492F-87B4-90B331B753BF}"/>
    <dgm:cxn modelId="{7EEF19EE-4980-4158-B28F-181AF2EE1A58}" type="presOf" srcId="{A7C9D8D1-F15E-4977-993B-7B9CFF290D70}" destId="{0EBDF550-CFE6-4D2C-90A6-063C66E637EE}" srcOrd="0" destOrd="0" presId="urn:microsoft.com/office/officeart/2005/8/layout/orgChart1"/>
    <dgm:cxn modelId="{37B4BFEE-6EAA-438C-B67D-162BCDEA54C8}" type="presOf" srcId="{DC28884E-DEB6-403F-80ED-FF3A054A79ED}" destId="{1DD1DAB5-E9F7-4899-825D-FD3EA5BCAAE5}" srcOrd="1" destOrd="0" presId="urn:microsoft.com/office/officeart/2005/8/layout/orgChart1"/>
    <dgm:cxn modelId="{FDBEB4F1-BB15-47E4-92FD-9231147C44EF}" type="presOf" srcId="{7E6804E0-A3F3-4CAF-BC95-703EC2155CED}" destId="{81C89B31-6880-48CC-99E2-6392E27D6020}" srcOrd="0" destOrd="0" presId="urn:microsoft.com/office/officeart/2005/8/layout/orgChart1"/>
    <dgm:cxn modelId="{961A85F2-EF18-48C1-8562-2949A7E18813}" type="presOf" srcId="{4FC8C5FF-49DA-48D4-8CF6-A06979D6EAF6}" destId="{3B1D2F3B-1B71-41DE-8E67-11B3A5484B05}" srcOrd="1" destOrd="0" presId="urn:microsoft.com/office/officeart/2005/8/layout/orgChart1"/>
    <dgm:cxn modelId="{E93AB4F2-5626-4DC4-95CE-71EEF286FBD0}" type="presOf" srcId="{2094EE47-8DF4-4E53-A5DE-258CDDBCAC15}" destId="{97DB6CAC-11A5-4339-874D-222BCCC85332}" srcOrd="0" destOrd="0" presId="urn:microsoft.com/office/officeart/2005/8/layout/orgChart1"/>
    <dgm:cxn modelId="{0B7A7FF4-24CE-45B0-B63C-DFEC7ACA9999}" type="presOf" srcId="{5C5678EE-406A-40E6-9F2A-132FAEEC8C71}" destId="{4D7B8547-2469-42DF-BC96-9901D4882273}" srcOrd="1" destOrd="0" presId="urn:microsoft.com/office/officeart/2005/8/layout/orgChart1"/>
    <dgm:cxn modelId="{F639FFF8-23B0-436D-9556-39A56048A3E4}" srcId="{4FC8C5FF-49DA-48D4-8CF6-A06979D6EAF6}" destId="{51B4C296-3E89-4FD8-9A0E-7794BC84BD1D}" srcOrd="0" destOrd="0" parTransId="{0D208FEF-CF5F-4697-B54F-83949C8C9A69}" sibTransId="{9EF6DCFF-4DCE-481E-9BBF-153A70D7F0AE}"/>
    <dgm:cxn modelId="{6219B2FC-FCDF-4AC0-94B3-0DE4F6A26C16}" type="presOf" srcId="{B37D6C07-BA0C-4F41-9AC9-DC73BAA34A01}" destId="{6807E78A-C343-494D-95B0-5CE1DA0AAF10}" srcOrd="0" destOrd="0" presId="urn:microsoft.com/office/officeart/2005/8/layout/orgChart1"/>
    <dgm:cxn modelId="{ED0EA328-AACB-45AA-86C8-6E9BD6A8119C}" type="presParOf" srcId="{E714BCC1-C737-455E-9D7D-051FC66203B2}" destId="{1D2FCED1-3A65-4C78-9374-DB1A9C4C1047}" srcOrd="0" destOrd="0" presId="urn:microsoft.com/office/officeart/2005/8/layout/orgChart1"/>
    <dgm:cxn modelId="{4D35CAEC-5214-434B-92A8-DCC3802F0417}" type="presParOf" srcId="{1D2FCED1-3A65-4C78-9374-DB1A9C4C1047}" destId="{E2D3A411-466E-47A2-9E5B-453999A8F9BB}" srcOrd="0" destOrd="0" presId="urn:microsoft.com/office/officeart/2005/8/layout/orgChart1"/>
    <dgm:cxn modelId="{508BBC94-5658-4EC6-A508-B0AF97A6ED34}" type="presParOf" srcId="{E2D3A411-466E-47A2-9E5B-453999A8F9BB}" destId="{6F9E9291-CB3E-4D4D-8F23-A55F3B58B38A}" srcOrd="0" destOrd="0" presId="urn:microsoft.com/office/officeart/2005/8/layout/orgChart1"/>
    <dgm:cxn modelId="{8E8CB30B-B974-4374-8944-0407F803855E}" type="presParOf" srcId="{E2D3A411-466E-47A2-9E5B-453999A8F9BB}" destId="{0951C7FF-7E70-4666-82B9-3335DE18EFC2}" srcOrd="1" destOrd="0" presId="urn:microsoft.com/office/officeart/2005/8/layout/orgChart1"/>
    <dgm:cxn modelId="{9B04649A-AECA-4F98-8BD3-492ABEEEC168}" type="presParOf" srcId="{1D2FCED1-3A65-4C78-9374-DB1A9C4C1047}" destId="{4D4C8A36-EEF1-43F9-BC6F-D98AE275C04F}" srcOrd="1" destOrd="0" presId="urn:microsoft.com/office/officeart/2005/8/layout/orgChart1"/>
    <dgm:cxn modelId="{7C70C1FE-711E-4341-97A8-8ED2BB88C4A1}" type="presParOf" srcId="{4D4C8A36-EEF1-43F9-BC6F-D98AE275C04F}" destId="{0ECFDE15-4F6F-403E-985C-84B0E3E9B5DE}" srcOrd="0" destOrd="0" presId="urn:microsoft.com/office/officeart/2005/8/layout/orgChart1"/>
    <dgm:cxn modelId="{46A3107F-3EC0-4EAF-A02D-3133BAFD39BD}" type="presParOf" srcId="{4D4C8A36-EEF1-43F9-BC6F-D98AE275C04F}" destId="{0DCCA904-43B3-4088-A538-CF0F1C5CFE00}" srcOrd="1" destOrd="0" presId="urn:microsoft.com/office/officeart/2005/8/layout/orgChart1"/>
    <dgm:cxn modelId="{2176F1F7-0D1A-49FB-82BE-415B0EAEB14F}" type="presParOf" srcId="{0DCCA904-43B3-4088-A538-CF0F1C5CFE00}" destId="{2D013A85-4B85-4434-A14B-84EAA00C32EC}" srcOrd="0" destOrd="0" presId="urn:microsoft.com/office/officeart/2005/8/layout/orgChart1"/>
    <dgm:cxn modelId="{77E78939-56B9-451E-B551-DCFE78D5A285}" type="presParOf" srcId="{2D013A85-4B85-4434-A14B-84EAA00C32EC}" destId="{DDA88FD9-122E-4530-8310-0F67D139DEDA}" srcOrd="0" destOrd="0" presId="urn:microsoft.com/office/officeart/2005/8/layout/orgChart1"/>
    <dgm:cxn modelId="{772B586B-5703-4D81-BE31-E33C33EEA148}" type="presParOf" srcId="{2D013A85-4B85-4434-A14B-84EAA00C32EC}" destId="{65EA02ED-516F-4EEA-897D-9FEF96FD7A2F}" srcOrd="1" destOrd="0" presId="urn:microsoft.com/office/officeart/2005/8/layout/orgChart1"/>
    <dgm:cxn modelId="{AFAC32F6-5C55-4AAF-B7CC-0BC6DAE1C61C}" type="presParOf" srcId="{0DCCA904-43B3-4088-A538-CF0F1C5CFE00}" destId="{BA52D688-65E3-4CA0-980E-235AAB38DCD5}" srcOrd="1" destOrd="0" presId="urn:microsoft.com/office/officeart/2005/8/layout/orgChart1"/>
    <dgm:cxn modelId="{478C63E4-BAFA-4211-A81E-43EE45ED152F}" type="presParOf" srcId="{0DCCA904-43B3-4088-A538-CF0F1C5CFE00}" destId="{6C102054-199F-4237-822D-7AAE9C1AB652}" srcOrd="2" destOrd="0" presId="urn:microsoft.com/office/officeart/2005/8/layout/orgChart1"/>
    <dgm:cxn modelId="{34E1F0BE-4BAE-4F08-9D8C-2B3454C36913}" type="presParOf" srcId="{4D4C8A36-EEF1-43F9-BC6F-D98AE275C04F}" destId="{2BB44725-B728-4F90-A13D-2DA2D6C5CF41}" srcOrd="2" destOrd="0" presId="urn:microsoft.com/office/officeart/2005/8/layout/orgChart1"/>
    <dgm:cxn modelId="{3A503FDE-4C55-4F52-9437-4A30E39A2CBF}" type="presParOf" srcId="{4D4C8A36-EEF1-43F9-BC6F-D98AE275C04F}" destId="{D845ED69-8360-47BE-94B9-E4FE60F929C6}" srcOrd="3" destOrd="0" presId="urn:microsoft.com/office/officeart/2005/8/layout/orgChart1"/>
    <dgm:cxn modelId="{CA87E355-D20F-4AE5-9EA6-25EFD798B4C0}" type="presParOf" srcId="{D845ED69-8360-47BE-94B9-E4FE60F929C6}" destId="{4559603A-B9B3-471B-A345-B6D519CF638E}" srcOrd="0" destOrd="0" presId="urn:microsoft.com/office/officeart/2005/8/layout/orgChart1"/>
    <dgm:cxn modelId="{BF25916F-7004-4B39-8406-473D57710ADE}" type="presParOf" srcId="{4559603A-B9B3-471B-A345-B6D519CF638E}" destId="{16F9DA9A-FFB9-4B76-9161-91CA02743F4B}" srcOrd="0" destOrd="0" presId="urn:microsoft.com/office/officeart/2005/8/layout/orgChart1"/>
    <dgm:cxn modelId="{103DF1EE-ADBC-4395-90EF-590C861803C8}" type="presParOf" srcId="{4559603A-B9B3-471B-A345-B6D519CF638E}" destId="{1521D9E7-3DB4-47E8-96AD-E93F026ADCC9}" srcOrd="1" destOrd="0" presId="urn:microsoft.com/office/officeart/2005/8/layout/orgChart1"/>
    <dgm:cxn modelId="{273A35D4-8759-43D5-81B8-7A50618B7C6D}" type="presParOf" srcId="{D845ED69-8360-47BE-94B9-E4FE60F929C6}" destId="{A6088582-10C9-4888-85D6-B190282C3023}" srcOrd="1" destOrd="0" presId="urn:microsoft.com/office/officeart/2005/8/layout/orgChart1"/>
    <dgm:cxn modelId="{0463EACE-1AFA-494A-AEB2-A439280B8F7F}" type="presParOf" srcId="{A6088582-10C9-4888-85D6-B190282C3023}" destId="{F0D4945D-9356-424E-B698-73247E34277A}" srcOrd="0" destOrd="0" presId="urn:microsoft.com/office/officeart/2005/8/layout/orgChart1"/>
    <dgm:cxn modelId="{B87F04C9-F050-4AA1-9944-1A697235C2B3}" type="presParOf" srcId="{A6088582-10C9-4888-85D6-B190282C3023}" destId="{165F559A-31EB-41C8-AD53-2E9F5F54667D}" srcOrd="1" destOrd="0" presId="urn:microsoft.com/office/officeart/2005/8/layout/orgChart1"/>
    <dgm:cxn modelId="{12A15783-8A1F-4D8D-AF04-B167E234B983}" type="presParOf" srcId="{165F559A-31EB-41C8-AD53-2E9F5F54667D}" destId="{55FF8ECD-9B69-4215-B1C5-BC361FEB4DB8}" srcOrd="0" destOrd="0" presId="urn:microsoft.com/office/officeart/2005/8/layout/orgChart1"/>
    <dgm:cxn modelId="{98F9BC9F-418C-48BB-A033-D468CB4DBFB7}" type="presParOf" srcId="{55FF8ECD-9B69-4215-B1C5-BC361FEB4DB8}" destId="{1783C7BF-43AE-4329-A7E9-0E4BB2F86798}" srcOrd="0" destOrd="0" presId="urn:microsoft.com/office/officeart/2005/8/layout/orgChart1"/>
    <dgm:cxn modelId="{8114F8BF-F1A4-4105-894F-BEBAB6BAE6DE}" type="presParOf" srcId="{55FF8ECD-9B69-4215-B1C5-BC361FEB4DB8}" destId="{71AB3FD0-C2EE-443F-82D2-07E3116C7E21}" srcOrd="1" destOrd="0" presId="urn:microsoft.com/office/officeart/2005/8/layout/orgChart1"/>
    <dgm:cxn modelId="{D8E03F24-5F21-4105-8BD3-205094561686}" type="presParOf" srcId="{165F559A-31EB-41C8-AD53-2E9F5F54667D}" destId="{6D3EF271-C943-47DA-BABC-E9ED050856F5}" srcOrd="1" destOrd="0" presId="urn:microsoft.com/office/officeart/2005/8/layout/orgChart1"/>
    <dgm:cxn modelId="{A888ABEE-2FCD-49C5-AB74-896729A0F99A}" type="presParOf" srcId="{6D3EF271-C943-47DA-BABC-E9ED050856F5}" destId="{C0BA937A-BE91-45BB-891D-FD4BA359B3CD}" srcOrd="0" destOrd="0" presId="urn:microsoft.com/office/officeart/2005/8/layout/orgChart1"/>
    <dgm:cxn modelId="{6A576C01-1580-4C87-A882-2448B2460B9C}" type="presParOf" srcId="{6D3EF271-C943-47DA-BABC-E9ED050856F5}" destId="{C800BFB1-26BA-43A0-8E7C-A587650BBEE7}" srcOrd="1" destOrd="0" presId="urn:microsoft.com/office/officeart/2005/8/layout/orgChart1"/>
    <dgm:cxn modelId="{4CE204A5-B027-4F23-8E0D-8C2CA9EF2453}" type="presParOf" srcId="{C800BFB1-26BA-43A0-8E7C-A587650BBEE7}" destId="{752C6B9E-8FF1-476C-9700-1CA320BCBF95}" srcOrd="0" destOrd="0" presId="urn:microsoft.com/office/officeart/2005/8/layout/orgChart1"/>
    <dgm:cxn modelId="{FE03AEAA-D7EE-43A1-ADCA-72ED2E0A923D}" type="presParOf" srcId="{752C6B9E-8FF1-476C-9700-1CA320BCBF95}" destId="{17AB8B77-3775-4658-B5F0-5B5AD93781E7}" srcOrd="0" destOrd="0" presId="urn:microsoft.com/office/officeart/2005/8/layout/orgChart1"/>
    <dgm:cxn modelId="{DB5B288E-AF4B-4997-842B-26CBF64CAD64}" type="presParOf" srcId="{752C6B9E-8FF1-476C-9700-1CA320BCBF95}" destId="{98535214-6F91-432F-A8EC-717A03A1EB77}" srcOrd="1" destOrd="0" presId="urn:microsoft.com/office/officeart/2005/8/layout/orgChart1"/>
    <dgm:cxn modelId="{268D766A-85DA-417D-BD0E-CA28F3973A2B}" type="presParOf" srcId="{C800BFB1-26BA-43A0-8E7C-A587650BBEE7}" destId="{535468A2-94E0-4300-9090-B422AC3AF74A}" srcOrd="1" destOrd="0" presId="urn:microsoft.com/office/officeart/2005/8/layout/orgChart1"/>
    <dgm:cxn modelId="{768D007D-52B0-4E1C-9AF7-AE29204D05D4}" type="presParOf" srcId="{535468A2-94E0-4300-9090-B422AC3AF74A}" destId="{B86AF69D-4CB7-4491-B89E-315A86E735CB}" srcOrd="0" destOrd="0" presId="urn:microsoft.com/office/officeart/2005/8/layout/orgChart1"/>
    <dgm:cxn modelId="{3B82E7E4-2871-46B7-9725-BB370B73A97D}" type="presParOf" srcId="{535468A2-94E0-4300-9090-B422AC3AF74A}" destId="{CA494864-73D3-4866-944E-C95617875CE5}" srcOrd="1" destOrd="0" presId="urn:microsoft.com/office/officeart/2005/8/layout/orgChart1"/>
    <dgm:cxn modelId="{CFCBB717-780B-4EA0-BC85-2A493BFA783C}" type="presParOf" srcId="{CA494864-73D3-4866-944E-C95617875CE5}" destId="{479916B2-3AD9-4CCE-9AF2-C6C3D4099333}" srcOrd="0" destOrd="0" presId="urn:microsoft.com/office/officeart/2005/8/layout/orgChart1"/>
    <dgm:cxn modelId="{5B26EAF3-6450-449A-ACCC-FAF4798FC3EF}" type="presParOf" srcId="{479916B2-3AD9-4CCE-9AF2-C6C3D4099333}" destId="{E04D0B71-2F19-489A-B24E-631831C6D36B}" srcOrd="0" destOrd="0" presId="urn:microsoft.com/office/officeart/2005/8/layout/orgChart1"/>
    <dgm:cxn modelId="{E55C9274-4867-460E-8872-4C84235F0B4E}" type="presParOf" srcId="{479916B2-3AD9-4CCE-9AF2-C6C3D4099333}" destId="{97390B86-E965-4FBA-8B9F-1D409C26E36B}" srcOrd="1" destOrd="0" presId="urn:microsoft.com/office/officeart/2005/8/layout/orgChart1"/>
    <dgm:cxn modelId="{6757F779-C59E-4D8B-8C54-737F6D0EBD4A}" type="presParOf" srcId="{CA494864-73D3-4866-944E-C95617875CE5}" destId="{FF31509B-54DE-48FE-BA2D-FD9EFDFCEEF8}" srcOrd="1" destOrd="0" presId="urn:microsoft.com/office/officeart/2005/8/layout/orgChart1"/>
    <dgm:cxn modelId="{B54188F6-D5E4-4C9E-8626-0737B8A81776}" type="presParOf" srcId="{FF31509B-54DE-48FE-BA2D-FD9EFDFCEEF8}" destId="{260A27BC-F382-4F5D-B4D9-B208A7A4095C}" srcOrd="0" destOrd="0" presId="urn:microsoft.com/office/officeart/2005/8/layout/orgChart1"/>
    <dgm:cxn modelId="{50CD5EA0-6801-4F90-B0F4-2F4FB3E545CE}" type="presParOf" srcId="{FF31509B-54DE-48FE-BA2D-FD9EFDFCEEF8}" destId="{6631DBD4-6023-4788-A8BE-578DB528F5EA}" srcOrd="1" destOrd="0" presId="urn:microsoft.com/office/officeart/2005/8/layout/orgChart1"/>
    <dgm:cxn modelId="{DB3EE2C6-2EFF-4C29-B026-5D9A684488C0}" type="presParOf" srcId="{6631DBD4-6023-4788-A8BE-578DB528F5EA}" destId="{1DE4A676-5D20-41E7-980D-93E56A7B62C0}" srcOrd="0" destOrd="0" presId="urn:microsoft.com/office/officeart/2005/8/layout/orgChart1"/>
    <dgm:cxn modelId="{F9E0AA43-6225-4E8C-AEA3-0ABC930EF571}" type="presParOf" srcId="{1DE4A676-5D20-41E7-980D-93E56A7B62C0}" destId="{D1DB2576-9479-4B04-BD41-7BBC338DDBC5}" srcOrd="0" destOrd="0" presId="urn:microsoft.com/office/officeart/2005/8/layout/orgChart1"/>
    <dgm:cxn modelId="{B60AB5BC-975F-4285-ACF9-42E9C57AD795}" type="presParOf" srcId="{1DE4A676-5D20-41E7-980D-93E56A7B62C0}" destId="{0A2518BC-57EA-4C56-81BD-A7E719930755}" srcOrd="1" destOrd="0" presId="urn:microsoft.com/office/officeart/2005/8/layout/orgChart1"/>
    <dgm:cxn modelId="{CB66B1D4-348A-4947-BF76-00B2F83882EA}" type="presParOf" srcId="{6631DBD4-6023-4788-A8BE-578DB528F5EA}" destId="{8FA01F8C-67C4-4D6C-BFF4-25CA282185F3}" srcOrd="1" destOrd="0" presId="urn:microsoft.com/office/officeart/2005/8/layout/orgChart1"/>
    <dgm:cxn modelId="{3D0F2100-F360-44C8-B736-B8D36B4171E0}" type="presParOf" srcId="{6631DBD4-6023-4788-A8BE-578DB528F5EA}" destId="{963E14FF-6173-416E-80BD-1D2C93253BEF}" srcOrd="2" destOrd="0" presId="urn:microsoft.com/office/officeart/2005/8/layout/orgChart1"/>
    <dgm:cxn modelId="{27EF8CEC-E19F-4496-ADD0-C09019AF8A6E}" type="presParOf" srcId="{FF31509B-54DE-48FE-BA2D-FD9EFDFCEEF8}" destId="{5931D39F-77FA-46BA-8CEF-025CB00BE4BD}" srcOrd="2" destOrd="0" presId="urn:microsoft.com/office/officeart/2005/8/layout/orgChart1"/>
    <dgm:cxn modelId="{CE74D808-A9A1-4E54-A000-84E66BE0508D}" type="presParOf" srcId="{FF31509B-54DE-48FE-BA2D-FD9EFDFCEEF8}" destId="{FB905BA4-AA12-4A76-8DC5-E44AEDC7A9D8}" srcOrd="3" destOrd="0" presId="urn:microsoft.com/office/officeart/2005/8/layout/orgChart1"/>
    <dgm:cxn modelId="{F115EC5B-2518-4C08-8176-120CA7327A78}" type="presParOf" srcId="{FB905BA4-AA12-4A76-8DC5-E44AEDC7A9D8}" destId="{CF1737DD-0CD5-4752-BABD-6684311DC239}" srcOrd="0" destOrd="0" presId="urn:microsoft.com/office/officeart/2005/8/layout/orgChart1"/>
    <dgm:cxn modelId="{0ABB2C2D-95FB-4E0C-A27C-3986462EFF11}" type="presParOf" srcId="{CF1737DD-0CD5-4752-BABD-6684311DC239}" destId="{9AF16C7B-AEE5-4232-92AD-16A963CB281E}" srcOrd="0" destOrd="0" presId="urn:microsoft.com/office/officeart/2005/8/layout/orgChart1"/>
    <dgm:cxn modelId="{B74A6102-CAC1-4E2A-8FBC-97D04F22D1BA}" type="presParOf" srcId="{CF1737DD-0CD5-4752-BABD-6684311DC239}" destId="{6C96CECD-68F5-4511-A79A-A6A17F63FA11}" srcOrd="1" destOrd="0" presId="urn:microsoft.com/office/officeart/2005/8/layout/orgChart1"/>
    <dgm:cxn modelId="{BFD3AD55-8022-442D-869F-369B154D0D86}" type="presParOf" srcId="{FB905BA4-AA12-4A76-8DC5-E44AEDC7A9D8}" destId="{95DE6F3D-3F9B-42FE-834B-AD5CBAF55253}" srcOrd="1" destOrd="0" presId="urn:microsoft.com/office/officeart/2005/8/layout/orgChart1"/>
    <dgm:cxn modelId="{11FC3FEF-F2E2-42BD-BCC8-7BEEA5F487AC}" type="presParOf" srcId="{FB905BA4-AA12-4A76-8DC5-E44AEDC7A9D8}" destId="{0FE8CC02-5BBF-477D-8740-E9A9494B53FA}" srcOrd="2" destOrd="0" presId="urn:microsoft.com/office/officeart/2005/8/layout/orgChart1"/>
    <dgm:cxn modelId="{73B3CD83-1034-46C4-BE4E-FE118648DAF6}" type="presParOf" srcId="{CA494864-73D3-4866-944E-C95617875CE5}" destId="{00EF46CB-6D46-49A3-BD89-8C9626A1E39F}" srcOrd="2" destOrd="0" presId="urn:microsoft.com/office/officeart/2005/8/layout/orgChart1"/>
    <dgm:cxn modelId="{E00EFEEA-438C-47B5-93A1-8AB880676BA7}" type="presParOf" srcId="{C800BFB1-26BA-43A0-8E7C-A587650BBEE7}" destId="{62110BCE-1AD2-401C-8FEC-6E4DCBCE55D6}" srcOrd="2" destOrd="0" presId="urn:microsoft.com/office/officeart/2005/8/layout/orgChart1"/>
    <dgm:cxn modelId="{679F35EC-9F38-4E46-8D31-B2693212D47F}" type="presParOf" srcId="{6D3EF271-C943-47DA-BABC-E9ED050856F5}" destId="{078BB31C-AC69-4211-938F-DCBF0B755685}" srcOrd="2" destOrd="0" presId="urn:microsoft.com/office/officeart/2005/8/layout/orgChart1"/>
    <dgm:cxn modelId="{E559A93A-19EE-43B5-B90F-90124DED1E66}" type="presParOf" srcId="{6D3EF271-C943-47DA-BABC-E9ED050856F5}" destId="{EFFB9364-5857-4DE0-A1B2-FDD1A509DA11}" srcOrd="3" destOrd="0" presId="urn:microsoft.com/office/officeart/2005/8/layout/orgChart1"/>
    <dgm:cxn modelId="{87008165-38AA-4A3A-8E7E-4E66B2F61094}" type="presParOf" srcId="{EFFB9364-5857-4DE0-A1B2-FDD1A509DA11}" destId="{4A95EDE5-4D56-4F49-9A8F-9817C08F6A1C}" srcOrd="0" destOrd="0" presId="urn:microsoft.com/office/officeart/2005/8/layout/orgChart1"/>
    <dgm:cxn modelId="{021F3CDC-EEEC-4969-AA6F-14628D71706F}" type="presParOf" srcId="{4A95EDE5-4D56-4F49-9A8F-9817C08F6A1C}" destId="{9C4CBEAB-F89A-4513-925E-9D7CADCA768A}" srcOrd="0" destOrd="0" presId="urn:microsoft.com/office/officeart/2005/8/layout/orgChart1"/>
    <dgm:cxn modelId="{3840391D-3E1E-4702-9F4D-44869008100E}" type="presParOf" srcId="{4A95EDE5-4D56-4F49-9A8F-9817C08F6A1C}" destId="{59A5CD6E-356B-4240-BAFA-5738B605C620}" srcOrd="1" destOrd="0" presId="urn:microsoft.com/office/officeart/2005/8/layout/orgChart1"/>
    <dgm:cxn modelId="{7A6B818C-DF51-40A6-9222-F35C577D2294}" type="presParOf" srcId="{EFFB9364-5857-4DE0-A1B2-FDD1A509DA11}" destId="{1FF950A7-626A-4ED5-920A-5FA419B33D91}" srcOrd="1" destOrd="0" presId="urn:microsoft.com/office/officeart/2005/8/layout/orgChart1"/>
    <dgm:cxn modelId="{A64298A6-1FE2-440C-AB9E-BABB5DC58FB0}" type="presParOf" srcId="{1FF950A7-626A-4ED5-920A-5FA419B33D91}" destId="{EAF1FC0D-B010-40C4-92AE-F4C1D1553E0F}" srcOrd="0" destOrd="0" presId="urn:microsoft.com/office/officeart/2005/8/layout/orgChart1"/>
    <dgm:cxn modelId="{72EC4D9D-1996-4CD2-BB87-5DC582D1E2B3}" type="presParOf" srcId="{1FF950A7-626A-4ED5-920A-5FA419B33D91}" destId="{4A41CCBB-5FBB-4DAD-9F53-6C5E75C37498}" srcOrd="1" destOrd="0" presId="urn:microsoft.com/office/officeart/2005/8/layout/orgChart1"/>
    <dgm:cxn modelId="{2A82F316-D3CD-4124-A7D1-B5CB4CBE73F7}" type="presParOf" srcId="{4A41CCBB-5FBB-4DAD-9F53-6C5E75C37498}" destId="{77DE06CA-A240-4318-8754-B182B17FC032}" srcOrd="0" destOrd="0" presId="urn:microsoft.com/office/officeart/2005/8/layout/orgChart1"/>
    <dgm:cxn modelId="{3FEFB359-CD26-4A93-9475-23A2FFD3F94B}" type="presParOf" srcId="{77DE06CA-A240-4318-8754-B182B17FC032}" destId="{46154F01-A22C-4747-8570-DE83E0BF9878}" srcOrd="0" destOrd="0" presId="urn:microsoft.com/office/officeart/2005/8/layout/orgChart1"/>
    <dgm:cxn modelId="{9F6100A7-AF2D-4C83-BC06-F05CCA798506}" type="presParOf" srcId="{77DE06CA-A240-4318-8754-B182B17FC032}" destId="{90122095-00EE-48A8-A522-96E99BE13B9F}" srcOrd="1" destOrd="0" presId="urn:microsoft.com/office/officeart/2005/8/layout/orgChart1"/>
    <dgm:cxn modelId="{18AB568C-BE45-446C-842B-53888D749DE4}" type="presParOf" srcId="{4A41CCBB-5FBB-4DAD-9F53-6C5E75C37498}" destId="{BDA423F9-2B8E-425F-B30D-707BAFD3C374}" srcOrd="1" destOrd="0" presId="urn:microsoft.com/office/officeart/2005/8/layout/orgChart1"/>
    <dgm:cxn modelId="{88E066DC-2266-41D5-93ED-06C38CA7CEB5}" type="presParOf" srcId="{4A41CCBB-5FBB-4DAD-9F53-6C5E75C37498}" destId="{FCC2F59E-02F7-4592-967D-3CCFB09338B6}" srcOrd="2" destOrd="0" presId="urn:microsoft.com/office/officeart/2005/8/layout/orgChart1"/>
    <dgm:cxn modelId="{08488390-6D0A-40E9-B53C-2E379D93AF3E}" type="presParOf" srcId="{EFFB9364-5857-4DE0-A1B2-FDD1A509DA11}" destId="{FE9F7068-06EA-4E25-BAFC-34F875E58801}" srcOrd="2" destOrd="0" presId="urn:microsoft.com/office/officeart/2005/8/layout/orgChart1"/>
    <dgm:cxn modelId="{B3F6C748-87AF-49FC-AA2B-27A5BE5A1602}" type="presParOf" srcId="{6D3EF271-C943-47DA-BABC-E9ED050856F5}" destId="{0EBDF550-CFE6-4D2C-90A6-063C66E637EE}" srcOrd="4" destOrd="0" presId="urn:microsoft.com/office/officeart/2005/8/layout/orgChart1"/>
    <dgm:cxn modelId="{0F33B902-5F2D-45FE-B27F-8A44587839A6}" type="presParOf" srcId="{6D3EF271-C943-47DA-BABC-E9ED050856F5}" destId="{9B396ECE-4E7E-4EA8-90CD-6F27D6656E06}" srcOrd="5" destOrd="0" presId="urn:microsoft.com/office/officeart/2005/8/layout/orgChart1"/>
    <dgm:cxn modelId="{7A4BECDF-03F4-48CD-8006-EE78A0B6E413}" type="presParOf" srcId="{9B396ECE-4E7E-4EA8-90CD-6F27D6656E06}" destId="{9B4A5701-948D-4FFB-8DD8-24C69B84BB0A}" srcOrd="0" destOrd="0" presId="urn:microsoft.com/office/officeart/2005/8/layout/orgChart1"/>
    <dgm:cxn modelId="{31B1F41F-B0DC-4584-8876-C6EB28D07797}" type="presParOf" srcId="{9B4A5701-948D-4FFB-8DD8-24C69B84BB0A}" destId="{8ADB19A9-B2EA-4EB8-9E14-06B2ECBAE2E4}" srcOrd="0" destOrd="0" presId="urn:microsoft.com/office/officeart/2005/8/layout/orgChart1"/>
    <dgm:cxn modelId="{7DC4C1BD-A9F6-4FFB-AB9B-99FA005E1483}" type="presParOf" srcId="{9B4A5701-948D-4FFB-8DD8-24C69B84BB0A}" destId="{3B1D2F3B-1B71-41DE-8E67-11B3A5484B05}" srcOrd="1" destOrd="0" presId="urn:microsoft.com/office/officeart/2005/8/layout/orgChart1"/>
    <dgm:cxn modelId="{574DCFB6-A8A0-4AA6-A30B-7B1B10383A79}" type="presParOf" srcId="{9B396ECE-4E7E-4EA8-90CD-6F27D6656E06}" destId="{8EB3AE16-CEB7-4E50-AF24-E6E801E1299F}" srcOrd="1" destOrd="0" presId="urn:microsoft.com/office/officeart/2005/8/layout/orgChart1"/>
    <dgm:cxn modelId="{DE565394-98A5-4C1C-81CD-D2E0F144A132}" type="presParOf" srcId="{8EB3AE16-CEB7-4E50-AF24-E6E801E1299F}" destId="{31CBCD87-C9AC-41DB-B358-3B90342D77A9}" srcOrd="0" destOrd="0" presId="urn:microsoft.com/office/officeart/2005/8/layout/orgChart1"/>
    <dgm:cxn modelId="{DF5CB69A-E701-426C-8E52-3320C7468D0C}" type="presParOf" srcId="{8EB3AE16-CEB7-4E50-AF24-E6E801E1299F}" destId="{CFCDFBA6-2EE0-4838-9FEB-495959672ECC}" srcOrd="1" destOrd="0" presId="urn:microsoft.com/office/officeart/2005/8/layout/orgChart1"/>
    <dgm:cxn modelId="{0267E571-501A-4DC0-8353-58D727EB1186}" type="presParOf" srcId="{CFCDFBA6-2EE0-4838-9FEB-495959672ECC}" destId="{DB872979-CB06-4700-A9D5-1F640902A1F9}" srcOrd="0" destOrd="0" presId="urn:microsoft.com/office/officeart/2005/8/layout/orgChart1"/>
    <dgm:cxn modelId="{49C77C13-94B3-4C4E-99B5-44085CCEC17D}" type="presParOf" srcId="{DB872979-CB06-4700-A9D5-1F640902A1F9}" destId="{7DED3B27-ACC9-41C4-94AA-7A436DB53DC6}" srcOrd="0" destOrd="0" presId="urn:microsoft.com/office/officeart/2005/8/layout/orgChart1"/>
    <dgm:cxn modelId="{B71B80AE-39EE-4E89-BFC5-C7338A682D10}" type="presParOf" srcId="{DB872979-CB06-4700-A9D5-1F640902A1F9}" destId="{118372EA-F122-4FB2-B228-66A37B829EE2}" srcOrd="1" destOrd="0" presId="urn:microsoft.com/office/officeart/2005/8/layout/orgChart1"/>
    <dgm:cxn modelId="{14163CDD-0CA2-4F3A-8BA7-2CC497B8E9E9}" type="presParOf" srcId="{CFCDFBA6-2EE0-4838-9FEB-495959672ECC}" destId="{A1DA3082-0D06-4A5B-828F-95988E444C4E}" srcOrd="1" destOrd="0" presId="urn:microsoft.com/office/officeart/2005/8/layout/orgChart1"/>
    <dgm:cxn modelId="{060213A6-DA4D-4D89-9BD6-F72C289C04FA}" type="presParOf" srcId="{CFCDFBA6-2EE0-4838-9FEB-495959672ECC}" destId="{C05DBFEB-3898-4EA1-A87A-3E3DDE910FDB}" srcOrd="2" destOrd="0" presId="urn:microsoft.com/office/officeart/2005/8/layout/orgChart1"/>
    <dgm:cxn modelId="{BD5FAC0D-8B74-448A-BA09-54C9FD29C736}" type="presParOf" srcId="{8EB3AE16-CEB7-4E50-AF24-E6E801E1299F}" destId="{86BBEC18-2332-466F-95E7-DA40914C8A79}" srcOrd="2" destOrd="0" presId="urn:microsoft.com/office/officeart/2005/8/layout/orgChart1"/>
    <dgm:cxn modelId="{B5CA1DA1-54BC-4520-A3FE-182DBC77F17D}" type="presParOf" srcId="{8EB3AE16-CEB7-4E50-AF24-E6E801E1299F}" destId="{48350794-768E-4FC4-9C6D-C499657E37CD}" srcOrd="3" destOrd="0" presId="urn:microsoft.com/office/officeart/2005/8/layout/orgChart1"/>
    <dgm:cxn modelId="{BCA99E27-2259-446E-A416-739F016342E2}" type="presParOf" srcId="{48350794-768E-4FC4-9C6D-C499657E37CD}" destId="{75C0C87F-E038-49F7-8823-2D0CF95CD3BA}" srcOrd="0" destOrd="0" presId="urn:microsoft.com/office/officeart/2005/8/layout/orgChart1"/>
    <dgm:cxn modelId="{DB4A01ED-BAE8-4BAC-AEB7-5B6D449C3C85}" type="presParOf" srcId="{75C0C87F-E038-49F7-8823-2D0CF95CD3BA}" destId="{9DEF3C23-364E-442C-B30E-FDA948A2DC77}" srcOrd="0" destOrd="0" presId="urn:microsoft.com/office/officeart/2005/8/layout/orgChart1"/>
    <dgm:cxn modelId="{3B2C6641-0F2C-40DC-BA9F-FA434CAF06D1}" type="presParOf" srcId="{75C0C87F-E038-49F7-8823-2D0CF95CD3BA}" destId="{B49DD755-04E8-47CB-90F6-E51EA9326D79}" srcOrd="1" destOrd="0" presId="urn:microsoft.com/office/officeart/2005/8/layout/orgChart1"/>
    <dgm:cxn modelId="{1BF12D47-E65C-4AD2-A845-889FB7532538}" type="presParOf" srcId="{48350794-768E-4FC4-9C6D-C499657E37CD}" destId="{2E994F86-7684-46F6-823C-57FB4A8FCA0A}" srcOrd="1" destOrd="0" presId="urn:microsoft.com/office/officeart/2005/8/layout/orgChart1"/>
    <dgm:cxn modelId="{CB93CBF7-607E-49CB-AE15-BFC6917A1A55}" type="presParOf" srcId="{48350794-768E-4FC4-9C6D-C499657E37CD}" destId="{F80A727B-DA8E-46FB-BA77-90E3E49B57AD}" srcOrd="2" destOrd="0" presId="urn:microsoft.com/office/officeart/2005/8/layout/orgChart1"/>
    <dgm:cxn modelId="{F7762EB7-897E-4A28-9D8C-4268475F9FBD}" type="presParOf" srcId="{8EB3AE16-CEB7-4E50-AF24-E6E801E1299F}" destId="{A2786F69-24C0-45D8-9EFF-3E4BEB6B0B62}" srcOrd="4" destOrd="0" presId="urn:microsoft.com/office/officeart/2005/8/layout/orgChart1"/>
    <dgm:cxn modelId="{0CBF3D6D-8F2B-4CD3-93A9-02F532880879}" type="presParOf" srcId="{8EB3AE16-CEB7-4E50-AF24-E6E801E1299F}" destId="{75C26FC0-3DBA-45F0-90D7-4FFE573F1651}" srcOrd="5" destOrd="0" presId="urn:microsoft.com/office/officeart/2005/8/layout/orgChart1"/>
    <dgm:cxn modelId="{0D59429A-16EA-4242-94FB-905F5FB73D08}" type="presParOf" srcId="{75C26FC0-3DBA-45F0-90D7-4FFE573F1651}" destId="{317564E0-35A6-40BF-81F0-DA4A725AED1A}" srcOrd="0" destOrd="0" presId="urn:microsoft.com/office/officeart/2005/8/layout/orgChart1"/>
    <dgm:cxn modelId="{6DDAC1A4-DAD9-4C93-81BF-6E2B971E8581}" type="presParOf" srcId="{317564E0-35A6-40BF-81F0-DA4A725AED1A}" destId="{6B6F7639-C855-4C8D-915D-1BD38D7621A7}" srcOrd="0" destOrd="0" presId="urn:microsoft.com/office/officeart/2005/8/layout/orgChart1"/>
    <dgm:cxn modelId="{250C6116-FE53-4DB1-B867-D10F188CAF2D}" type="presParOf" srcId="{317564E0-35A6-40BF-81F0-DA4A725AED1A}" destId="{1DD1DAB5-E9F7-4899-825D-FD3EA5BCAAE5}" srcOrd="1" destOrd="0" presId="urn:microsoft.com/office/officeart/2005/8/layout/orgChart1"/>
    <dgm:cxn modelId="{F4B6B2FA-E3E6-455F-B948-D628CE2E82B8}" type="presParOf" srcId="{75C26FC0-3DBA-45F0-90D7-4FFE573F1651}" destId="{0646E6FC-3A20-42F1-BA73-ACA9A0770999}" srcOrd="1" destOrd="0" presId="urn:microsoft.com/office/officeart/2005/8/layout/orgChart1"/>
    <dgm:cxn modelId="{7B9A4824-F5F5-40FE-97CE-6C3969A46C91}" type="presParOf" srcId="{75C26FC0-3DBA-45F0-90D7-4FFE573F1651}" destId="{616A17CC-B74C-40C6-9EF5-0F2970900575}" srcOrd="2" destOrd="0" presId="urn:microsoft.com/office/officeart/2005/8/layout/orgChart1"/>
    <dgm:cxn modelId="{1D125CB8-AC92-428F-B4EC-6E0B9B2DAF48}" type="presParOf" srcId="{9B396ECE-4E7E-4EA8-90CD-6F27D6656E06}" destId="{8F2E5A01-6A8D-4C8B-A737-D4D064ADA6E6}" srcOrd="2" destOrd="0" presId="urn:microsoft.com/office/officeart/2005/8/layout/orgChart1"/>
    <dgm:cxn modelId="{6C49355E-2F05-4D45-8BA9-791B519D1A8B}" type="presParOf" srcId="{165F559A-31EB-41C8-AD53-2E9F5F54667D}" destId="{F1B1D13E-3AB5-4100-A105-1AC859264F24}" srcOrd="2" destOrd="0" presId="urn:microsoft.com/office/officeart/2005/8/layout/orgChart1"/>
    <dgm:cxn modelId="{D8E75C9E-0F83-421E-8CCB-D4491930B69F}" type="presParOf" srcId="{A6088582-10C9-4888-85D6-B190282C3023}" destId="{1D22F601-8655-4C9F-856B-8696ECE1AFCF}" srcOrd="2" destOrd="0" presId="urn:microsoft.com/office/officeart/2005/8/layout/orgChart1"/>
    <dgm:cxn modelId="{3D9DA046-6FBA-4FE2-B5F1-3384E30EC97C}" type="presParOf" srcId="{A6088582-10C9-4888-85D6-B190282C3023}" destId="{66AF4BFE-E99E-4D79-AF66-CC39F1F47CB8}" srcOrd="3" destOrd="0" presId="urn:microsoft.com/office/officeart/2005/8/layout/orgChart1"/>
    <dgm:cxn modelId="{DBFF4F5F-ECE3-4336-8EDB-AD7BD5D55EF8}" type="presParOf" srcId="{66AF4BFE-E99E-4D79-AF66-CC39F1F47CB8}" destId="{33859FA3-85F9-445B-9835-3AF089B4CCE3}" srcOrd="0" destOrd="0" presId="urn:microsoft.com/office/officeart/2005/8/layout/orgChart1"/>
    <dgm:cxn modelId="{5249EDC9-5125-4B0E-BBFC-8C10EC40607B}" type="presParOf" srcId="{33859FA3-85F9-445B-9835-3AF089B4CCE3}" destId="{DC778DDD-B8A6-4C5A-991D-72494DC63AF2}" srcOrd="0" destOrd="0" presId="urn:microsoft.com/office/officeart/2005/8/layout/orgChart1"/>
    <dgm:cxn modelId="{528331BA-83DD-47F0-9D4C-16FE07BEA73F}" type="presParOf" srcId="{33859FA3-85F9-445B-9835-3AF089B4CCE3}" destId="{66C6D314-B2B1-4FC3-AC8B-E64263671A6A}" srcOrd="1" destOrd="0" presId="urn:microsoft.com/office/officeart/2005/8/layout/orgChart1"/>
    <dgm:cxn modelId="{EDBBE3CC-F13C-45B8-9751-33B117024274}" type="presParOf" srcId="{66AF4BFE-E99E-4D79-AF66-CC39F1F47CB8}" destId="{ED72C279-372B-487B-85F8-F3A7B5D7B77C}" srcOrd="1" destOrd="0" presId="urn:microsoft.com/office/officeart/2005/8/layout/orgChart1"/>
    <dgm:cxn modelId="{24DB319C-9FC3-4F48-A8C4-19831A196B2B}" type="presParOf" srcId="{ED72C279-372B-487B-85F8-F3A7B5D7B77C}" destId="{4184C649-7358-4BDB-9D11-367AED680AC7}" srcOrd="0" destOrd="0" presId="urn:microsoft.com/office/officeart/2005/8/layout/orgChart1"/>
    <dgm:cxn modelId="{7AB358C8-9F0A-410C-9CC4-1091B83EA0ED}" type="presParOf" srcId="{ED72C279-372B-487B-85F8-F3A7B5D7B77C}" destId="{9DCDBCEA-1876-423C-BC23-01176A2BDC98}" srcOrd="1" destOrd="0" presId="urn:microsoft.com/office/officeart/2005/8/layout/orgChart1"/>
    <dgm:cxn modelId="{382F930B-46B9-4309-B865-BAF71FAD795D}" type="presParOf" srcId="{9DCDBCEA-1876-423C-BC23-01176A2BDC98}" destId="{86CE7411-8840-4ECD-9977-9698E462B55D}" srcOrd="0" destOrd="0" presId="urn:microsoft.com/office/officeart/2005/8/layout/orgChart1"/>
    <dgm:cxn modelId="{225D212F-02A8-4BC0-9C34-84EA4D7853D8}" type="presParOf" srcId="{86CE7411-8840-4ECD-9977-9698E462B55D}" destId="{0FA32B8D-4B0A-45A3-B801-C1606632F331}" srcOrd="0" destOrd="0" presId="urn:microsoft.com/office/officeart/2005/8/layout/orgChart1"/>
    <dgm:cxn modelId="{A494EDD9-A186-43B5-8264-ACE0E0C017AD}" type="presParOf" srcId="{86CE7411-8840-4ECD-9977-9698E462B55D}" destId="{570128D6-E20D-4B16-BE48-BF0B3B26C10F}" srcOrd="1" destOrd="0" presId="urn:microsoft.com/office/officeart/2005/8/layout/orgChart1"/>
    <dgm:cxn modelId="{A3D57D7F-E3FB-460C-AE37-CF682DF164AC}" type="presParOf" srcId="{9DCDBCEA-1876-423C-BC23-01176A2BDC98}" destId="{22D821DA-0BA4-4CF9-A7FD-84114613D928}" srcOrd="1" destOrd="0" presId="urn:microsoft.com/office/officeart/2005/8/layout/orgChart1"/>
    <dgm:cxn modelId="{A4F8F339-3661-4512-B5B6-4EB0ACCF3964}" type="presParOf" srcId="{22D821DA-0BA4-4CF9-A7FD-84114613D928}" destId="{B2CFAC35-86E9-4FFE-B64D-97AC569FD5EB}" srcOrd="0" destOrd="0" presId="urn:microsoft.com/office/officeart/2005/8/layout/orgChart1"/>
    <dgm:cxn modelId="{F1521353-F154-4A2F-84F1-861976EEF1B5}" type="presParOf" srcId="{22D821DA-0BA4-4CF9-A7FD-84114613D928}" destId="{A19CB0CA-A13D-4928-9BED-D6CC567ACD35}" srcOrd="1" destOrd="0" presId="urn:microsoft.com/office/officeart/2005/8/layout/orgChart1"/>
    <dgm:cxn modelId="{88332E15-E472-4561-921D-3264BE257FE9}" type="presParOf" srcId="{A19CB0CA-A13D-4928-9BED-D6CC567ACD35}" destId="{2B49886F-4471-478E-8BC8-EEB88E6A302D}" srcOrd="0" destOrd="0" presId="urn:microsoft.com/office/officeart/2005/8/layout/orgChart1"/>
    <dgm:cxn modelId="{423405F6-8401-4D39-9226-DEC063F2B01D}" type="presParOf" srcId="{2B49886F-4471-478E-8BC8-EEB88E6A302D}" destId="{6F7DC4A8-3BFD-459B-993C-E94CD1C0DE33}" srcOrd="0" destOrd="0" presId="urn:microsoft.com/office/officeart/2005/8/layout/orgChart1"/>
    <dgm:cxn modelId="{573EFF9E-CF4E-4AD0-905D-F26C1CD7291A}" type="presParOf" srcId="{2B49886F-4471-478E-8BC8-EEB88E6A302D}" destId="{4BDC3EAD-21B9-4060-99C2-B7A18E4D3BE8}" srcOrd="1" destOrd="0" presId="urn:microsoft.com/office/officeart/2005/8/layout/orgChart1"/>
    <dgm:cxn modelId="{53B6D143-950D-402C-A962-B749126B329B}" type="presParOf" srcId="{A19CB0CA-A13D-4928-9BED-D6CC567ACD35}" destId="{912252FE-90BD-4A5E-AB05-C63F7113F4D7}" srcOrd="1" destOrd="0" presId="urn:microsoft.com/office/officeart/2005/8/layout/orgChart1"/>
    <dgm:cxn modelId="{3AE73F5E-9481-426C-8C9E-4702BD46F62B}" type="presParOf" srcId="{A19CB0CA-A13D-4928-9BED-D6CC567ACD35}" destId="{5E395CE0-6C14-4F7D-8CAD-237B30A8EF58}" srcOrd="2" destOrd="0" presId="urn:microsoft.com/office/officeart/2005/8/layout/orgChart1"/>
    <dgm:cxn modelId="{A6788D85-D27D-498F-909D-545D20AD0BCB}" type="presParOf" srcId="{9DCDBCEA-1876-423C-BC23-01176A2BDC98}" destId="{F483DD18-92EA-4419-B302-20945BEAA88B}" srcOrd="2" destOrd="0" presId="urn:microsoft.com/office/officeart/2005/8/layout/orgChart1"/>
    <dgm:cxn modelId="{A4904D14-450B-4C03-BBDA-78E3988E523C}" type="presParOf" srcId="{66AF4BFE-E99E-4D79-AF66-CC39F1F47CB8}" destId="{E6030A78-545D-4021-A217-787FA9ACE836}" srcOrd="2" destOrd="0" presId="urn:microsoft.com/office/officeart/2005/8/layout/orgChart1"/>
    <dgm:cxn modelId="{E5E005BD-8C90-4E5A-93C6-B4DA94647092}" type="presParOf" srcId="{A6088582-10C9-4888-85D6-B190282C3023}" destId="{AEBE9193-C058-43F4-B15F-68665D039F91}" srcOrd="4" destOrd="0" presId="urn:microsoft.com/office/officeart/2005/8/layout/orgChart1"/>
    <dgm:cxn modelId="{49809876-2154-47C3-872A-B97AB3AA7331}" type="presParOf" srcId="{A6088582-10C9-4888-85D6-B190282C3023}" destId="{0D683589-8F5E-4AA7-B2F9-091CBA4D92B8}" srcOrd="5" destOrd="0" presId="urn:microsoft.com/office/officeart/2005/8/layout/orgChart1"/>
    <dgm:cxn modelId="{888FAAA7-7D40-474A-BEDB-E6D2EE0A2FDE}" type="presParOf" srcId="{0D683589-8F5E-4AA7-B2F9-091CBA4D92B8}" destId="{E6639A4A-1029-4C82-B0CC-BD2F817FBC0D}" srcOrd="0" destOrd="0" presId="urn:microsoft.com/office/officeart/2005/8/layout/orgChart1"/>
    <dgm:cxn modelId="{76965F8A-7A36-4715-B1AA-E4ADC2BE31F8}" type="presParOf" srcId="{E6639A4A-1029-4C82-B0CC-BD2F817FBC0D}" destId="{C3F022F7-12E3-4F9B-AEEB-CDF2956DD12F}" srcOrd="0" destOrd="0" presId="urn:microsoft.com/office/officeart/2005/8/layout/orgChart1"/>
    <dgm:cxn modelId="{424F5BEC-71AC-4DB0-8FE8-2CCF9C72E030}" type="presParOf" srcId="{E6639A4A-1029-4C82-B0CC-BD2F817FBC0D}" destId="{398D6C95-6590-4D30-8CAE-6A98AC7F723C}" srcOrd="1" destOrd="0" presId="urn:microsoft.com/office/officeart/2005/8/layout/orgChart1"/>
    <dgm:cxn modelId="{EE69DE45-CAE4-44D7-A77F-8E3FC97A421F}" type="presParOf" srcId="{0D683589-8F5E-4AA7-B2F9-091CBA4D92B8}" destId="{780E5F6E-4C0F-4A24-B6EA-008D62988D45}" srcOrd="1" destOrd="0" presId="urn:microsoft.com/office/officeart/2005/8/layout/orgChart1"/>
    <dgm:cxn modelId="{95254944-C4BF-4F19-ADC0-5826AC8D8354}" type="presParOf" srcId="{780E5F6E-4C0F-4A24-B6EA-008D62988D45}" destId="{979A0A45-7CDA-4470-A24E-D6A0637A0CC4}" srcOrd="0" destOrd="0" presId="urn:microsoft.com/office/officeart/2005/8/layout/orgChart1"/>
    <dgm:cxn modelId="{304F8C7B-1344-45CA-AD22-210029C6124D}" type="presParOf" srcId="{780E5F6E-4C0F-4A24-B6EA-008D62988D45}" destId="{CD4DD5ED-B008-4C77-B771-3D49A3F48B3D}" srcOrd="1" destOrd="0" presId="urn:microsoft.com/office/officeart/2005/8/layout/orgChart1"/>
    <dgm:cxn modelId="{88E38F6F-5AFB-4D17-8403-4A4ED1DF5DFA}" type="presParOf" srcId="{CD4DD5ED-B008-4C77-B771-3D49A3F48B3D}" destId="{F1FFCA5E-118F-4966-99EC-538A71F21528}" srcOrd="0" destOrd="0" presId="urn:microsoft.com/office/officeart/2005/8/layout/orgChart1"/>
    <dgm:cxn modelId="{5EC6A129-F1B1-4A33-8F8C-59DA628A6AD8}" type="presParOf" srcId="{F1FFCA5E-118F-4966-99EC-538A71F21528}" destId="{241FB5FE-EEEE-4D5C-BE3D-BF775EDF080C}" srcOrd="0" destOrd="0" presId="urn:microsoft.com/office/officeart/2005/8/layout/orgChart1"/>
    <dgm:cxn modelId="{C241AF37-1A60-4C00-A294-31273531F1A6}" type="presParOf" srcId="{F1FFCA5E-118F-4966-99EC-538A71F21528}" destId="{FAB364C7-AB02-4781-A246-3A2F1968E47D}" srcOrd="1" destOrd="0" presId="urn:microsoft.com/office/officeart/2005/8/layout/orgChart1"/>
    <dgm:cxn modelId="{C970701D-2E2E-4442-A9FF-6AF91F4835D8}" type="presParOf" srcId="{CD4DD5ED-B008-4C77-B771-3D49A3F48B3D}" destId="{239ED370-F55D-4494-810E-0072F8DBFCC0}" srcOrd="1" destOrd="0" presId="urn:microsoft.com/office/officeart/2005/8/layout/orgChart1"/>
    <dgm:cxn modelId="{F65609B7-3E4F-42E6-87C3-D57844C69EC0}" type="presParOf" srcId="{CD4DD5ED-B008-4C77-B771-3D49A3F48B3D}" destId="{4FC0AAA0-B4D4-4F5A-A959-0A4EA028AF07}" srcOrd="2" destOrd="0" presId="urn:microsoft.com/office/officeart/2005/8/layout/orgChart1"/>
    <dgm:cxn modelId="{31EE2E2D-4685-4FB1-86B5-C5C164A144FB}" type="presParOf" srcId="{780E5F6E-4C0F-4A24-B6EA-008D62988D45}" destId="{C4CC7E48-D086-441F-837A-C6EAD4DB6208}" srcOrd="2" destOrd="0" presId="urn:microsoft.com/office/officeart/2005/8/layout/orgChart1"/>
    <dgm:cxn modelId="{61F12491-CEBE-4E22-9809-D2A28691C9C5}" type="presParOf" srcId="{780E5F6E-4C0F-4A24-B6EA-008D62988D45}" destId="{E5AABF6F-C25C-469B-991D-C2AB3AE0FC51}" srcOrd="3" destOrd="0" presId="urn:microsoft.com/office/officeart/2005/8/layout/orgChart1"/>
    <dgm:cxn modelId="{978AB56C-2EB7-474B-B332-2A2371080BB2}" type="presParOf" srcId="{E5AABF6F-C25C-469B-991D-C2AB3AE0FC51}" destId="{11DEFC30-DA1B-4F6A-951C-26A15A4BA6BC}" srcOrd="0" destOrd="0" presId="urn:microsoft.com/office/officeart/2005/8/layout/orgChart1"/>
    <dgm:cxn modelId="{743BC7AE-8BC7-44AC-94B0-CDC160E51B1C}" type="presParOf" srcId="{11DEFC30-DA1B-4F6A-951C-26A15A4BA6BC}" destId="{1B016497-32F2-4151-9760-8CFA1C13FA9D}" srcOrd="0" destOrd="0" presId="urn:microsoft.com/office/officeart/2005/8/layout/orgChart1"/>
    <dgm:cxn modelId="{9047CCD3-2529-4CDE-B76A-F3C151789206}" type="presParOf" srcId="{11DEFC30-DA1B-4F6A-951C-26A15A4BA6BC}" destId="{B659ED73-7BE7-42B3-967A-E0F1F33C443D}" srcOrd="1" destOrd="0" presId="urn:microsoft.com/office/officeart/2005/8/layout/orgChart1"/>
    <dgm:cxn modelId="{5BB1F3DF-A39F-4736-91A8-7B5AF3F8E3A3}" type="presParOf" srcId="{E5AABF6F-C25C-469B-991D-C2AB3AE0FC51}" destId="{7F7616C5-0F4D-4E23-A61F-288D666C2F51}" srcOrd="1" destOrd="0" presId="urn:microsoft.com/office/officeart/2005/8/layout/orgChart1"/>
    <dgm:cxn modelId="{81CE48E5-A5BF-41DE-8BF4-07D8C848C527}" type="presParOf" srcId="{E5AABF6F-C25C-469B-991D-C2AB3AE0FC51}" destId="{9C1BE121-DAA8-49F3-8518-85EA17584A98}" srcOrd="2" destOrd="0" presId="urn:microsoft.com/office/officeart/2005/8/layout/orgChart1"/>
    <dgm:cxn modelId="{68CF2BEB-5AE8-473C-A435-B4EE058454D9}" type="presParOf" srcId="{0D683589-8F5E-4AA7-B2F9-091CBA4D92B8}" destId="{114562BB-4F18-4AF0-9E91-F345FDF93BF5}" srcOrd="2" destOrd="0" presId="urn:microsoft.com/office/officeart/2005/8/layout/orgChart1"/>
    <dgm:cxn modelId="{C4916E46-B3DF-4AE2-BCD6-132E3FB4A492}" type="presParOf" srcId="{D845ED69-8360-47BE-94B9-E4FE60F929C6}" destId="{FD5F56C9-D8F7-49A4-81A8-39C4EC2581CD}" srcOrd="2" destOrd="0" presId="urn:microsoft.com/office/officeart/2005/8/layout/orgChart1"/>
    <dgm:cxn modelId="{C1E3BF1A-EEFC-44EF-9BA0-0DCC1E13058C}" type="presParOf" srcId="{4D4C8A36-EEF1-43F9-BC6F-D98AE275C04F}" destId="{88EA2758-1C73-4E13-9864-8FF11C9D44D7}" srcOrd="4" destOrd="0" presId="urn:microsoft.com/office/officeart/2005/8/layout/orgChart1"/>
    <dgm:cxn modelId="{F9A9D0FA-3A34-4C7C-8B48-12BE9DBC04E1}" type="presParOf" srcId="{4D4C8A36-EEF1-43F9-BC6F-D98AE275C04F}" destId="{11F5298A-0345-47CD-B200-7D377017DE58}" srcOrd="5" destOrd="0" presId="urn:microsoft.com/office/officeart/2005/8/layout/orgChart1"/>
    <dgm:cxn modelId="{869556AE-3D20-4F90-8B0D-D82D2700BB11}" type="presParOf" srcId="{11F5298A-0345-47CD-B200-7D377017DE58}" destId="{E780BE9E-0FD7-4F6B-811F-0A3B16FD7DBD}" srcOrd="0" destOrd="0" presId="urn:microsoft.com/office/officeart/2005/8/layout/orgChart1"/>
    <dgm:cxn modelId="{CBD9F586-5456-422F-AE43-72164DEF958E}" type="presParOf" srcId="{E780BE9E-0FD7-4F6B-811F-0A3B16FD7DBD}" destId="{51B5C10A-C54E-4836-8948-D77B229F0026}" srcOrd="0" destOrd="0" presId="urn:microsoft.com/office/officeart/2005/8/layout/orgChart1"/>
    <dgm:cxn modelId="{EECA9474-24B5-4D12-AB25-604E2D857240}" type="presParOf" srcId="{E780BE9E-0FD7-4F6B-811F-0A3B16FD7DBD}" destId="{58B212E5-1775-4CCE-93BB-E7E6CC87D3F4}" srcOrd="1" destOrd="0" presId="urn:microsoft.com/office/officeart/2005/8/layout/orgChart1"/>
    <dgm:cxn modelId="{3CAD0A67-514B-4AD0-8CAB-E52B803EEBE3}" type="presParOf" srcId="{11F5298A-0345-47CD-B200-7D377017DE58}" destId="{122317C5-C24F-4B31-AF90-B317C45BA945}" srcOrd="1" destOrd="0" presId="urn:microsoft.com/office/officeart/2005/8/layout/orgChart1"/>
    <dgm:cxn modelId="{A7B1AF62-3028-445D-908B-A9FCC988288A}" type="presParOf" srcId="{122317C5-C24F-4B31-AF90-B317C45BA945}" destId="{8A6F9E33-E56C-41E6-8A52-493FB629B378}" srcOrd="0" destOrd="0" presId="urn:microsoft.com/office/officeart/2005/8/layout/orgChart1"/>
    <dgm:cxn modelId="{B117CCB6-FB7B-4EC2-A8DA-27016C9CC4CF}" type="presParOf" srcId="{122317C5-C24F-4B31-AF90-B317C45BA945}" destId="{17316C8A-8223-47DA-BB42-ABB387E00246}" srcOrd="1" destOrd="0" presId="urn:microsoft.com/office/officeart/2005/8/layout/orgChart1"/>
    <dgm:cxn modelId="{12386E8C-1753-4D5E-9ED7-76206C2D8C49}" type="presParOf" srcId="{17316C8A-8223-47DA-BB42-ABB387E00246}" destId="{B033A7A3-0F38-4E5D-9C20-4FABD7E7D698}" srcOrd="0" destOrd="0" presId="urn:microsoft.com/office/officeart/2005/8/layout/orgChart1"/>
    <dgm:cxn modelId="{25A45020-C864-49E4-AA6E-216EDBEA871E}" type="presParOf" srcId="{B033A7A3-0F38-4E5D-9C20-4FABD7E7D698}" destId="{7FB89FB8-7A7D-4CED-822D-1A7C5A1CACBD}" srcOrd="0" destOrd="0" presId="urn:microsoft.com/office/officeart/2005/8/layout/orgChart1"/>
    <dgm:cxn modelId="{AA25B3D6-142F-419F-96B4-926FD42053D5}" type="presParOf" srcId="{B033A7A3-0F38-4E5D-9C20-4FABD7E7D698}" destId="{4D7B8547-2469-42DF-BC96-9901D4882273}" srcOrd="1" destOrd="0" presId="urn:microsoft.com/office/officeart/2005/8/layout/orgChart1"/>
    <dgm:cxn modelId="{BC224A8B-1DA2-4D5D-BACC-1CD79935A71F}" type="presParOf" srcId="{17316C8A-8223-47DA-BB42-ABB387E00246}" destId="{C41F04D2-BAE7-4096-B8ED-23B1D4450360}" srcOrd="1" destOrd="0" presId="urn:microsoft.com/office/officeart/2005/8/layout/orgChart1"/>
    <dgm:cxn modelId="{2727BFC0-F0C3-44AC-849E-36324FC5457C}" type="presParOf" srcId="{C41F04D2-BAE7-4096-B8ED-23B1D4450360}" destId="{A77BA147-90F0-4206-9B04-2103AF9EB3EE}" srcOrd="0" destOrd="0" presId="urn:microsoft.com/office/officeart/2005/8/layout/orgChart1"/>
    <dgm:cxn modelId="{1FACF41E-5B90-43B1-9D3C-7A44E046966C}" type="presParOf" srcId="{C41F04D2-BAE7-4096-B8ED-23B1D4450360}" destId="{3C0DB062-2647-41BB-B8B4-D0B303437412}" srcOrd="1" destOrd="0" presId="urn:microsoft.com/office/officeart/2005/8/layout/orgChart1"/>
    <dgm:cxn modelId="{AA26FA52-9131-423E-AA62-C45CB89FBA76}" type="presParOf" srcId="{3C0DB062-2647-41BB-B8B4-D0B303437412}" destId="{86BA997A-2B9B-4ED6-8031-E22C8F84310D}" srcOrd="0" destOrd="0" presId="urn:microsoft.com/office/officeart/2005/8/layout/orgChart1"/>
    <dgm:cxn modelId="{4D9336DF-1BED-4568-B48B-8F139AEEA107}" type="presParOf" srcId="{86BA997A-2B9B-4ED6-8031-E22C8F84310D}" destId="{D5522AFD-6E9C-4461-83A6-AB839F165153}" srcOrd="0" destOrd="0" presId="urn:microsoft.com/office/officeart/2005/8/layout/orgChart1"/>
    <dgm:cxn modelId="{72C5D2F4-18CE-442F-977D-E895DE08A426}" type="presParOf" srcId="{86BA997A-2B9B-4ED6-8031-E22C8F84310D}" destId="{4D08CA90-27FE-477E-9712-E4E10185FBF1}" srcOrd="1" destOrd="0" presId="urn:microsoft.com/office/officeart/2005/8/layout/orgChart1"/>
    <dgm:cxn modelId="{92CDF7C2-ED82-4802-A0A4-D2A4C325653A}" type="presParOf" srcId="{3C0DB062-2647-41BB-B8B4-D0B303437412}" destId="{0ED7F363-66E1-41C2-84FE-793972E1F91A}" srcOrd="1" destOrd="0" presId="urn:microsoft.com/office/officeart/2005/8/layout/orgChart1"/>
    <dgm:cxn modelId="{37415FED-B64B-4ED2-8A5A-6128BC8B7BFC}" type="presParOf" srcId="{0ED7F363-66E1-41C2-84FE-793972E1F91A}" destId="{97DB6CAC-11A5-4339-874D-222BCCC85332}" srcOrd="0" destOrd="0" presId="urn:microsoft.com/office/officeart/2005/8/layout/orgChart1"/>
    <dgm:cxn modelId="{8140410B-F775-41A0-8DC5-A0D6AA550E64}" type="presParOf" srcId="{0ED7F363-66E1-41C2-84FE-793972E1F91A}" destId="{06E871F2-FAB4-4B19-A101-8B40C4DB2F63}" srcOrd="1" destOrd="0" presId="urn:microsoft.com/office/officeart/2005/8/layout/orgChart1"/>
    <dgm:cxn modelId="{FB4D7E6E-ACE4-4454-9191-781270CEAFD7}" type="presParOf" srcId="{06E871F2-FAB4-4B19-A101-8B40C4DB2F63}" destId="{F414DE31-ED2A-4E5B-8442-41FC5069EADD}" srcOrd="0" destOrd="0" presId="urn:microsoft.com/office/officeart/2005/8/layout/orgChart1"/>
    <dgm:cxn modelId="{4131E570-9A0C-49EB-BB3C-066C2DDE0E47}" type="presParOf" srcId="{F414DE31-ED2A-4E5B-8442-41FC5069EADD}" destId="{81C89B31-6880-48CC-99E2-6392E27D6020}" srcOrd="0" destOrd="0" presId="urn:microsoft.com/office/officeart/2005/8/layout/orgChart1"/>
    <dgm:cxn modelId="{9E9E9CFD-12D8-4BE6-9F95-07A05EB7FEE9}" type="presParOf" srcId="{F414DE31-ED2A-4E5B-8442-41FC5069EADD}" destId="{B757A087-E237-40E3-8D93-B42C83D66ACE}" srcOrd="1" destOrd="0" presId="urn:microsoft.com/office/officeart/2005/8/layout/orgChart1"/>
    <dgm:cxn modelId="{598871E1-7C44-49AF-9688-9EB94DE54DD4}" type="presParOf" srcId="{06E871F2-FAB4-4B19-A101-8B40C4DB2F63}" destId="{4E1BDDA5-A465-4D7C-95E1-C8D0AD0253D3}" srcOrd="1" destOrd="0" presId="urn:microsoft.com/office/officeart/2005/8/layout/orgChart1"/>
    <dgm:cxn modelId="{2A36D655-4DD9-4EEB-A071-E86C1B4F38C0}" type="presParOf" srcId="{06E871F2-FAB4-4B19-A101-8B40C4DB2F63}" destId="{81F89AFF-EA4D-4355-8748-89E5CC59CF79}" srcOrd="2" destOrd="0" presId="urn:microsoft.com/office/officeart/2005/8/layout/orgChart1"/>
    <dgm:cxn modelId="{B1FFBA6D-A7F4-43DB-B9B3-21249748DB5F}" type="presParOf" srcId="{3C0DB062-2647-41BB-B8B4-D0B303437412}" destId="{28E1A05E-641A-41DE-AF7A-EF3DC8F72914}" srcOrd="2" destOrd="0" presId="urn:microsoft.com/office/officeart/2005/8/layout/orgChart1"/>
    <dgm:cxn modelId="{5F0C6AFE-1CFC-45FD-8288-BA02D8A74A8C}" type="presParOf" srcId="{C41F04D2-BAE7-4096-B8ED-23B1D4450360}" destId="{5DDB8BF3-8924-4F35-BFE6-31148EB6EE3E}" srcOrd="2" destOrd="0" presId="urn:microsoft.com/office/officeart/2005/8/layout/orgChart1"/>
    <dgm:cxn modelId="{C795A3F0-8C14-478A-BA77-F153B7ED4E51}" type="presParOf" srcId="{C41F04D2-BAE7-4096-B8ED-23B1D4450360}" destId="{69E76AB8-36DE-49C1-BD12-B4F9E751FBA0}" srcOrd="3" destOrd="0" presId="urn:microsoft.com/office/officeart/2005/8/layout/orgChart1"/>
    <dgm:cxn modelId="{E78B5EB7-F6EC-4092-9E7C-4246EB6319B6}" type="presParOf" srcId="{69E76AB8-36DE-49C1-BD12-B4F9E751FBA0}" destId="{EF4CD63C-4A5F-42B8-90D8-70A3D31DA053}" srcOrd="0" destOrd="0" presId="urn:microsoft.com/office/officeart/2005/8/layout/orgChart1"/>
    <dgm:cxn modelId="{010F32A6-F89C-47E3-9EFC-21158FB4361B}" type="presParOf" srcId="{EF4CD63C-4A5F-42B8-90D8-70A3D31DA053}" destId="{0DE7F1A1-94B2-4122-A697-63AA5116423F}" srcOrd="0" destOrd="0" presId="urn:microsoft.com/office/officeart/2005/8/layout/orgChart1"/>
    <dgm:cxn modelId="{09CC3F99-51BF-4CFD-8635-7C25D6954F1E}" type="presParOf" srcId="{EF4CD63C-4A5F-42B8-90D8-70A3D31DA053}" destId="{C87015C3-847C-46AE-87CB-1A8E05505F23}" srcOrd="1" destOrd="0" presId="urn:microsoft.com/office/officeart/2005/8/layout/orgChart1"/>
    <dgm:cxn modelId="{0A63A0F7-256C-4E6F-B7D9-8D2C768BD96A}" type="presParOf" srcId="{69E76AB8-36DE-49C1-BD12-B4F9E751FBA0}" destId="{669B6682-6388-48D5-A7CE-E13647FF7ABD}" srcOrd="1" destOrd="0" presId="urn:microsoft.com/office/officeart/2005/8/layout/orgChart1"/>
    <dgm:cxn modelId="{D617CAD3-A9A1-479B-91A3-A7693D263A64}" type="presParOf" srcId="{669B6682-6388-48D5-A7CE-E13647FF7ABD}" destId="{693D948A-9ABB-412B-9F69-36CB7849C36C}" srcOrd="0" destOrd="0" presId="urn:microsoft.com/office/officeart/2005/8/layout/orgChart1"/>
    <dgm:cxn modelId="{DFF5A300-3A27-46E7-B82D-30BE2DCC8763}" type="presParOf" srcId="{669B6682-6388-48D5-A7CE-E13647FF7ABD}" destId="{29464020-127C-4305-ACE4-AF5FF869AA10}" srcOrd="1" destOrd="0" presId="urn:microsoft.com/office/officeart/2005/8/layout/orgChart1"/>
    <dgm:cxn modelId="{8AB64D66-EB71-4850-8046-93048C24CCF4}" type="presParOf" srcId="{29464020-127C-4305-ACE4-AF5FF869AA10}" destId="{2BB941A5-CF1D-43ED-BA95-89FDBE1179C8}" srcOrd="0" destOrd="0" presId="urn:microsoft.com/office/officeart/2005/8/layout/orgChart1"/>
    <dgm:cxn modelId="{E881F66A-6087-41C5-A1D4-7CD1C9AFCD86}" type="presParOf" srcId="{2BB941A5-CF1D-43ED-BA95-89FDBE1179C8}" destId="{6807E78A-C343-494D-95B0-5CE1DA0AAF10}" srcOrd="0" destOrd="0" presId="urn:microsoft.com/office/officeart/2005/8/layout/orgChart1"/>
    <dgm:cxn modelId="{1814D068-8DC7-4CAA-8546-3CD11B38C068}" type="presParOf" srcId="{2BB941A5-CF1D-43ED-BA95-89FDBE1179C8}" destId="{498744BF-4C4B-49D7-8D77-86F9DF480B78}" srcOrd="1" destOrd="0" presId="urn:microsoft.com/office/officeart/2005/8/layout/orgChart1"/>
    <dgm:cxn modelId="{5145E235-2F9B-4478-9F30-FC72EEB5C262}" type="presParOf" srcId="{29464020-127C-4305-ACE4-AF5FF869AA10}" destId="{DDE62168-ACFB-48C1-949E-A3A9FD38A4F4}" srcOrd="1" destOrd="0" presId="urn:microsoft.com/office/officeart/2005/8/layout/orgChart1"/>
    <dgm:cxn modelId="{B0102DF3-B141-4D0B-B41C-723F9E594039}" type="presParOf" srcId="{29464020-127C-4305-ACE4-AF5FF869AA10}" destId="{26B5F9AD-A861-4134-A49A-D7489DAC904C}" srcOrd="2" destOrd="0" presId="urn:microsoft.com/office/officeart/2005/8/layout/orgChart1"/>
    <dgm:cxn modelId="{9D9873C2-B47C-48FE-8F27-AEA8726702C9}" type="presParOf" srcId="{69E76AB8-36DE-49C1-BD12-B4F9E751FBA0}" destId="{EA8EC335-688C-471D-84C1-2A9DCD97E5F0}" srcOrd="2" destOrd="0" presId="urn:microsoft.com/office/officeart/2005/8/layout/orgChart1"/>
    <dgm:cxn modelId="{411BE77D-B48B-40D4-A2B7-2D2841AD36E1}" type="presParOf" srcId="{C41F04D2-BAE7-4096-B8ED-23B1D4450360}" destId="{F4C3DE76-7204-42EF-A01B-9909BF09F51E}" srcOrd="4" destOrd="0" presId="urn:microsoft.com/office/officeart/2005/8/layout/orgChart1"/>
    <dgm:cxn modelId="{41922E07-875E-4E68-AB2B-9A0692D149C7}" type="presParOf" srcId="{C41F04D2-BAE7-4096-B8ED-23B1D4450360}" destId="{940DF8C7-EC71-449A-81F7-55BB732F6449}" srcOrd="5" destOrd="0" presId="urn:microsoft.com/office/officeart/2005/8/layout/orgChart1"/>
    <dgm:cxn modelId="{F473C933-C1C1-4AA2-A4B0-28CB24A9CA18}" type="presParOf" srcId="{940DF8C7-EC71-449A-81F7-55BB732F6449}" destId="{815DB7CB-C897-4280-8FAE-3EB1ADDEC058}" srcOrd="0" destOrd="0" presId="urn:microsoft.com/office/officeart/2005/8/layout/orgChart1"/>
    <dgm:cxn modelId="{2B4197B5-06BE-4995-B6B1-C40B72D6D0A6}" type="presParOf" srcId="{815DB7CB-C897-4280-8FAE-3EB1ADDEC058}" destId="{74A4B26B-E2CB-4511-937F-B2BAA1B1AF16}" srcOrd="0" destOrd="0" presId="urn:microsoft.com/office/officeart/2005/8/layout/orgChart1"/>
    <dgm:cxn modelId="{F6137291-69C7-4624-BF0E-A80D08F24912}" type="presParOf" srcId="{815DB7CB-C897-4280-8FAE-3EB1ADDEC058}" destId="{0D1D6B75-4D6E-416A-8577-0D2AE387BFAD}" srcOrd="1" destOrd="0" presId="urn:microsoft.com/office/officeart/2005/8/layout/orgChart1"/>
    <dgm:cxn modelId="{121D6939-E358-407E-AEC5-CA5D71BA8527}" type="presParOf" srcId="{940DF8C7-EC71-449A-81F7-55BB732F6449}" destId="{B07E1CD9-E7E2-40C2-91FC-40EE8400B0D3}" srcOrd="1" destOrd="0" presId="urn:microsoft.com/office/officeart/2005/8/layout/orgChart1"/>
    <dgm:cxn modelId="{4DFF2699-94F6-4580-95D0-733F669C408F}" type="presParOf" srcId="{940DF8C7-EC71-449A-81F7-55BB732F6449}" destId="{D2BE53E5-A175-425C-A39E-2E50CDF9BFCC}" srcOrd="2" destOrd="0" presId="urn:microsoft.com/office/officeart/2005/8/layout/orgChart1"/>
    <dgm:cxn modelId="{89CCE7C2-8C61-4760-8778-CF205EFC0FF1}" type="presParOf" srcId="{17316C8A-8223-47DA-BB42-ABB387E00246}" destId="{FA24C03D-DAC5-4291-8087-E755B8E6EAFF}" srcOrd="2" destOrd="0" presId="urn:microsoft.com/office/officeart/2005/8/layout/orgChart1"/>
    <dgm:cxn modelId="{346EF460-64BE-40E1-AC08-D858440591D4}" type="presParOf" srcId="{122317C5-C24F-4B31-AF90-B317C45BA945}" destId="{4027418C-1F82-4CEE-A71B-AC81F4670471}" srcOrd="2" destOrd="0" presId="urn:microsoft.com/office/officeart/2005/8/layout/orgChart1"/>
    <dgm:cxn modelId="{8871CD2C-C991-417A-BED6-C8C1D705B525}" type="presParOf" srcId="{122317C5-C24F-4B31-AF90-B317C45BA945}" destId="{E203D834-65F1-4059-8869-C51DC59C1977}" srcOrd="3" destOrd="0" presId="urn:microsoft.com/office/officeart/2005/8/layout/orgChart1"/>
    <dgm:cxn modelId="{A6025CD4-F023-449F-BF6C-4347D70165BF}" type="presParOf" srcId="{E203D834-65F1-4059-8869-C51DC59C1977}" destId="{56A30F9C-3ED6-49D7-820B-AB5D9157BA26}" srcOrd="0" destOrd="0" presId="urn:microsoft.com/office/officeart/2005/8/layout/orgChart1"/>
    <dgm:cxn modelId="{786449B3-C900-4F86-8BD2-BC2C1498D905}" type="presParOf" srcId="{56A30F9C-3ED6-49D7-820B-AB5D9157BA26}" destId="{19DCEC36-1CE9-4493-A337-4DC06FCFDA70}" srcOrd="0" destOrd="0" presId="urn:microsoft.com/office/officeart/2005/8/layout/orgChart1"/>
    <dgm:cxn modelId="{B295BB06-FFAC-4D0F-B898-3916D5AE6EA4}" type="presParOf" srcId="{56A30F9C-3ED6-49D7-820B-AB5D9157BA26}" destId="{57C702D3-4FF9-48D1-99F9-3E4A2ED95044}" srcOrd="1" destOrd="0" presId="urn:microsoft.com/office/officeart/2005/8/layout/orgChart1"/>
    <dgm:cxn modelId="{F89B4194-7415-451A-8D04-B474ED75C335}" type="presParOf" srcId="{E203D834-65F1-4059-8869-C51DC59C1977}" destId="{9C25DB36-547C-4D71-AA4E-F6AC4B848F8E}" srcOrd="1" destOrd="0" presId="urn:microsoft.com/office/officeart/2005/8/layout/orgChart1"/>
    <dgm:cxn modelId="{1E97E9CF-9A40-4CFC-9BDF-81C2ADE99DDD}" type="presParOf" srcId="{E203D834-65F1-4059-8869-C51DC59C1977}" destId="{F427CFC0-EC44-4DC8-92B2-A92D743B88D2}" srcOrd="2" destOrd="0" presId="urn:microsoft.com/office/officeart/2005/8/layout/orgChart1"/>
    <dgm:cxn modelId="{5E017659-522F-4619-B69B-F0E08987311B}" type="presParOf" srcId="{11F5298A-0345-47CD-B200-7D377017DE58}" destId="{EEA73ED4-FB89-4617-8C23-C45388AC92D8}" srcOrd="2" destOrd="0" presId="urn:microsoft.com/office/officeart/2005/8/layout/orgChart1"/>
    <dgm:cxn modelId="{F5B26FE0-8F4C-4E37-A9A1-E1331C9BCEE5}" type="presParOf" srcId="{4D4C8A36-EEF1-43F9-BC6F-D98AE275C04F}" destId="{A5D855B2-82F4-45B9-B682-6A098DED8B6D}" srcOrd="6" destOrd="0" presId="urn:microsoft.com/office/officeart/2005/8/layout/orgChart1"/>
    <dgm:cxn modelId="{0B58256D-81EE-400D-86FD-E6E608A3BF4E}" type="presParOf" srcId="{4D4C8A36-EEF1-43F9-BC6F-D98AE275C04F}" destId="{08E7B929-0E30-458C-ADB8-ADBD43F3ADBF}" srcOrd="7" destOrd="0" presId="urn:microsoft.com/office/officeart/2005/8/layout/orgChart1"/>
    <dgm:cxn modelId="{562E6747-1ED2-4053-BEFF-6D4F641E61FF}" type="presParOf" srcId="{08E7B929-0E30-458C-ADB8-ADBD43F3ADBF}" destId="{B0D2BA25-08EB-4D0F-95BE-6C826DC0B86F}" srcOrd="0" destOrd="0" presId="urn:microsoft.com/office/officeart/2005/8/layout/orgChart1"/>
    <dgm:cxn modelId="{B8FB3EB9-8A93-42B9-BC0E-59CF2F231261}" type="presParOf" srcId="{B0D2BA25-08EB-4D0F-95BE-6C826DC0B86F}" destId="{3065456A-A889-41C9-8863-6379B263CBCD}" srcOrd="0" destOrd="0" presId="urn:microsoft.com/office/officeart/2005/8/layout/orgChart1"/>
    <dgm:cxn modelId="{86F4AF12-0C05-4226-8342-6BC114F8B23D}" type="presParOf" srcId="{B0D2BA25-08EB-4D0F-95BE-6C826DC0B86F}" destId="{58F563AE-8AF5-45A8-85C0-4EC8520F8E66}" srcOrd="1" destOrd="0" presId="urn:microsoft.com/office/officeart/2005/8/layout/orgChart1"/>
    <dgm:cxn modelId="{8D3B2683-EDDA-40BA-9D0C-68F924A2C71A}" type="presParOf" srcId="{08E7B929-0E30-458C-ADB8-ADBD43F3ADBF}" destId="{E59244AB-6081-4315-9CDD-81573356FB4E}" srcOrd="1" destOrd="0" presId="urn:microsoft.com/office/officeart/2005/8/layout/orgChart1"/>
    <dgm:cxn modelId="{287B9F96-C24D-4A9D-BC9D-C303C375CD8A}" type="presParOf" srcId="{E59244AB-6081-4315-9CDD-81573356FB4E}" destId="{AB13BBDF-8F6B-40EE-904D-EA0ADAA22E03}" srcOrd="0" destOrd="0" presId="urn:microsoft.com/office/officeart/2005/8/layout/orgChart1"/>
    <dgm:cxn modelId="{3F60EA64-E9D4-4962-A984-CF0A554254AE}" type="presParOf" srcId="{E59244AB-6081-4315-9CDD-81573356FB4E}" destId="{024973FA-B164-4B4B-BBE9-24AE6CB99C7C}" srcOrd="1" destOrd="0" presId="urn:microsoft.com/office/officeart/2005/8/layout/orgChart1"/>
    <dgm:cxn modelId="{AFFA4277-0EE1-413E-A24D-9219873E5720}" type="presParOf" srcId="{024973FA-B164-4B4B-BBE9-24AE6CB99C7C}" destId="{88E23551-859A-4E8D-88A5-7D181FAFB1AD}" srcOrd="0" destOrd="0" presId="urn:microsoft.com/office/officeart/2005/8/layout/orgChart1"/>
    <dgm:cxn modelId="{B3AB9543-6310-40A3-984F-E132B2E255EF}" type="presParOf" srcId="{88E23551-859A-4E8D-88A5-7D181FAFB1AD}" destId="{2ABCF282-3B1A-4CE0-A197-2EDE5BABCA47}" srcOrd="0" destOrd="0" presId="urn:microsoft.com/office/officeart/2005/8/layout/orgChart1"/>
    <dgm:cxn modelId="{933CC43F-B506-4D03-9FA2-F1B71D00D14D}" type="presParOf" srcId="{88E23551-859A-4E8D-88A5-7D181FAFB1AD}" destId="{2336C1BC-B8B8-4438-8576-C22CF20EC306}" srcOrd="1" destOrd="0" presId="urn:microsoft.com/office/officeart/2005/8/layout/orgChart1"/>
    <dgm:cxn modelId="{6C56DDAF-36D7-40E8-8846-9B488556F9CA}" type="presParOf" srcId="{024973FA-B164-4B4B-BBE9-24AE6CB99C7C}" destId="{5D9AA0A6-E71C-4FF7-8D83-2DD7C1D051EE}" srcOrd="1" destOrd="0" presId="urn:microsoft.com/office/officeart/2005/8/layout/orgChart1"/>
    <dgm:cxn modelId="{8D71C364-BE94-4D1B-B4FD-0600B08C3CE7}" type="presParOf" srcId="{024973FA-B164-4B4B-BBE9-24AE6CB99C7C}" destId="{2E89E74C-492C-4C50-BE0C-069B4A345F55}" srcOrd="2" destOrd="0" presId="urn:microsoft.com/office/officeart/2005/8/layout/orgChart1"/>
    <dgm:cxn modelId="{E9C9442A-7691-4CE2-8EBB-EA3E5124D6CB}" type="presParOf" srcId="{08E7B929-0E30-458C-ADB8-ADBD43F3ADBF}" destId="{524CD81D-9E04-49C2-B729-8FA65F0D1E87}" srcOrd="2" destOrd="0" presId="urn:microsoft.com/office/officeart/2005/8/layout/orgChart1"/>
    <dgm:cxn modelId="{BA0F34BD-D9D9-4810-A87C-F4DA4F3FC1A5}" type="presParOf" srcId="{1D2FCED1-3A65-4C78-9374-DB1A9C4C1047}" destId="{64997EF7-B9DD-4CCD-83C2-891EBF047DF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BBDF-8F6B-40EE-904D-EA0ADAA22E03}">
      <dsp:nvSpPr>
        <dsp:cNvPr id="0" name=""/>
        <dsp:cNvSpPr/>
      </dsp:nvSpPr>
      <dsp:spPr>
        <a:xfrm>
          <a:off x="10073397" y="2188157"/>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D855B2-82F4-45B9-B682-6A098DED8B6D}">
      <dsp:nvSpPr>
        <dsp:cNvPr id="0" name=""/>
        <dsp:cNvSpPr/>
      </dsp:nvSpPr>
      <dsp:spPr>
        <a:xfrm>
          <a:off x="6436950" y="1457264"/>
          <a:ext cx="4048217" cy="216179"/>
        </a:xfrm>
        <a:custGeom>
          <a:avLst/>
          <a:gdLst/>
          <a:ahLst/>
          <a:cxnLst/>
          <a:rect l="0" t="0" r="0" b="0"/>
          <a:pathLst>
            <a:path>
              <a:moveTo>
                <a:pt x="0" y="0"/>
              </a:moveTo>
              <a:lnTo>
                <a:pt x="0" y="108089"/>
              </a:lnTo>
              <a:lnTo>
                <a:pt x="4048217" y="108089"/>
              </a:lnTo>
              <a:lnTo>
                <a:pt x="4048217"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27418C-1F82-4CEE-A71B-AC81F4670471}">
      <dsp:nvSpPr>
        <dsp:cNvPr id="0" name=""/>
        <dsp:cNvSpPr/>
      </dsp:nvSpPr>
      <dsp:spPr>
        <a:xfrm>
          <a:off x="8874116" y="2188157"/>
          <a:ext cx="622802" cy="216179"/>
        </a:xfrm>
        <a:custGeom>
          <a:avLst/>
          <a:gdLst/>
          <a:ahLst/>
          <a:cxnLst/>
          <a:rect l="0" t="0" r="0" b="0"/>
          <a:pathLst>
            <a:path>
              <a:moveTo>
                <a:pt x="0" y="0"/>
              </a:moveTo>
              <a:lnTo>
                <a:pt x="0" y="108089"/>
              </a:lnTo>
              <a:lnTo>
                <a:pt x="622802" y="108089"/>
              </a:lnTo>
              <a:lnTo>
                <a:pt x="622802"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C3DE76-7204-42EF-A01B-9909BF09F51E}">
      <dsp:nvSpPr>
        <dsp:cNvPr id="0" name=""/>
        <dsp:cNvSpPr/>
      </dsp:nvSpPr>
      <dsp:spPr>
        <a:xfrm>
          <a:off x="8251313" y="2919049"/>
          <a:ext cx="1245605" cy="216179"/>
        </a:xfrm>
        <a:custGeom>
          <a:avLst/>
          <a:gdLst/>
          <a:ahLst/>
          <a:cxnLst/>
          <a:rect l="0" t="0" r="0" b="0"/>
          <a:pathLst>
            <a:path>
              <a:moveTo>
                <a:pt x="0" y="0"/>
              </a:moveTo>
              <a:lnTo>
                <a:pt x="0" y="108089"/>
              </a:lnTo>
              <a:lnTo>
                <a:pt x="1245605" y="108089"/>
              </a:lnTo>
              <a:lnTo>
                <a:pt x="1245605"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3D948A-9ABB-412B-9F69-36CB7849C36C}">
      <dsp:nvSpPr>
        <dsp:cNvPr id="0" name=""/>
        <dsp:cNvSpPr/>
      </dsp:nvSpPr>
      <dsp:spPr>
        <a:xfrm>
          <a:off x="7839543" y="364994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DB8BF3-8924-4F35-BFE6-31148EB6EE3E}">
      <dsp:nvSpPr>
        <dsp:cNvPr id="0" name=""/>
        <dsp:cNvSpPr/>
      </dsp:nvSpPr>
      <dsp:spPr>
        <a:xfrm>
          <a:off x="8205593" y="2919049"/>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B6CAC-11A5-4339-874D-222BCCC85332}">
      <dsp:nvSpPr>
        <dsp:cNvPr id="0" name=""/>
        <dsp:cNvSpPr/>
      </dsp:nvSpPr>
      <dsp:spPr>
        <a:xfrm>
          <a:off x="6593937" y="364994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7BA147-90F0-4206-9B04-2103AF9EB3EE}">
      <dsp:nvSpPr>
        <dsp:cNvPr id="0" name=""/>
        <dsp:cNvSpPr/>
      </dsp:nvSpPr>
      <dsp:spPr>
        <a:xfrm>
          <a:off x="7005708" y="2919049"/>
          <a:ext cx="1245605" cy="216179"/>
        </a:xfrm>
        <a:custGeom>
          <a:avLst/>
          <a:gdLst/>
          <a:ahLst/>
          <a:cxnLst/>
          <a:rect l="0" t="0" r="0" b="0"/>
          <a:pathLst>
            <a:path>
              <a:moveTo>
                <a:pt x="1245605" y="0"/>
              </a:moveTo>
              <a:lnTo>
                <a:pt x="1245605"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6F9E33-E56C-41E6-8A52-493FB629B378}">
      <dsp:nvSpPr>
        <dsp:cNvPr id="0" name=""/>
        <dsp:cNvSpPr/>
      </dsp:nvSpPr>
      <dsp:spPr>
        <a:xfrm>
          <a:off x="8251313" y="2188157"/>
          <a:ext cx="622802" cy="216179"/>
        </a:xfrm>
        <a:custGeom>
          <a:avLst/>
          <a:gdLst/>
          <a:ahLst/>
          <a:cxnLst/>
          <a:rect l="0" t="0" r="0" b="0"/>
          <a:pathLst>
            <a:path>
              <a:moveTo>
                <a:pt x="622802" y="0"/>
              </a:moveTo>
              <a:lnTo>
                <a:pt x="622802"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EA2758-1C73-4E13-9864-8FF11C9D44D7}">
      <dsp:nvSpPr>
        <dsp:cNvPr id="0" name=""/>
        <dsp:cNvSpPr/>
      </dsp:nvSpPr>
      <dsp:spPr>
        <a:xfrm>
          <a:off x="6436950" y="1457264"/>
          <a:ext cx="2437166" cy="216179"/>
        </a:xfrm>
        <a:custGeom>
          <a:avLst/>
          <a:gdLst/>
          <a:ahLst/>
          <a:cxnLst/>
          <a:rect l="0" t="0" r="0" b="0"/>
          <a:pathLst>
            <a:path>
              <a:moveTo>
                <a:pt x="0" y="0"/>
              </a:moveTo>
              <a:lnTo>
                <a:pt x="0" y="108089"/>
              </a:lnTo>
              <a:lnTo>
                <a:pt x="2437166" y="108089"/>
              </a:lnTo>
              <a:lnTo>
                <a:pt x="2437166"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CC7E48-D086-441F-837A-C6EAD4DB6208}">
      <dsp:nvSpPr>
        <dsp:cNvPr id="0" name=""/>
        <dsp:cNvSpPr/>
      </dsp:nvSpPr>
      <dsp:spPr>
        <a:xfrm>
          <a:off x="5090975" y="2919049"/>
          <a:ext cx="154413" cy="1204428"/>
        </a:xfrm>
        <a:custGeom>
          <a:avLst/>
          <a:gdLst/>
          <a:ahLst/>
          <a:cxnLst/>
          <a:rect l="0" t="0" r="0" b="0"/>
          <a:pathLst>
            <a:path>
              <a:moveTo>
                <a:pt x="0" y="0"/>
              </a:moveTo>
              <a:lnTo>
                <a:pt x="0" y="1204428"/>
              </a:lnTo>
              <a:lnTo>
                <a:pt x="154413" y="120442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9A0A45-7CDA-4470-A24E-D6A0637A0CC4}">
      <dsp:nvSpPr>
        <dsp:cNvPr id="0" name=""/>
        <dsp:cNvSpPr/>
      </dsp:nvSpPr>
      <dsp:spPr>
        <a:xfrm>
          <a:off x="5090975" y="2919049"/>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BE9193-C058-43F4-B15F-68665D039F91}">
      <dsp:nvSpPr>
        <dsp:cNvPr id="0" name=""/>
        <dsp:cNvSpPr/>
      </dsp:nvSpPr>
      <dsp:spPr>
        <a:xfrm>
          <a:off x="3634337" y="2188157"/>
          <a:ext cx="1868408" cy="216179"/>
        </a:xfrm>
        <a:custGeom>
          <a:avLst/>
          <a:gdLst/>
          <a:ahLst/>
          <a:cxnLst/>
          <a:rect l="0" t="0" r="0" b="0"/>
          <a:pathLst>
            <a:path>
              <a:moveTo>
                <a:pt x="0" y="0"/>
              </a:moveTo>
              <a:lnTo>
                <a:pt x="0" y="108089"/>
              </a:lnTo>
              <a:lnTo>
                <a:pt x="1868408" y="108089"/>
              </a:lnTo>
              <a:lnTo>
                <a:pt x="1868408"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CFAC35-86E9-4FFE-B64D-97AC569FD5EB}">
      <dsp:nvSpPr>
        <dsp:cNvPr id="0" name=""/>
        <dsp:cNvSpPr/>
      </dsp:nvSpPr>
      <dsp:spPr>
        <a:xfrm>
          <a:off x="3845370" y="364994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84C649-7358-4BDB-9D11-367AED680AC7}">
      <dsp:nvSpPr>
        <dsp:cNvPr id="0" name=""/>
        <dsp:cNvSpPr/>
      </dsp:nvSpPr>
      <dsp:spPr>
        <a:xfrm>
          <a:off x="4211420" y="2919049"/>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22F601-8655-4C9F-856B-8696ECE1AFCF}">
      <dsp:nvSpPr>
        <dsp:cNvPr id="0" name=""/>
        <dsp:cNvSpPr/>
      </dsp:nvSpPr>
      <dsp:spPr>
        <a:xfrm>
          <a:off x="3634337" y="2188157"/>
          <a:ext cx="622802" cy="216179"/>
        </a:xfrm>
        <a:custGeom>
          <a:avLst/>
          <a:gdLst/>
          <a:ahLst/>
          <a:cxnLst/>
          <a:rect l="0" t="0" r="0" b="0"/>
          <a:pathLst>
            <a:path>
              <a:moveTo>
                <a:pt x="0" y="0"/>
              </a:moveTo>
              <a:lnTo>
                <a:pt x="0" y="108089"/>
              </a:lnTo>
              <a:lnTo>
                <a:pt x="622802" y="108089"/>
              </a:lnTo>
              <a:lnTo>
                <a:pt x="622802"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BBEC18-2332-466F-95E7-DA40914C8A79}">
      <dsp:nvSpPr>
        <dsp:cNvPr id="0" name=""/>
        <dsp:cNvSpPr/>
      </dsp:nvSpPr>
      <dsp:spPr>
        <a:xfrm>
          <a:off x="2599764" y="3649942"/>
          <a:ext cx="154413" cy="1204428"/>
        </a:xfrm>
        <a:custGeom>
          <a:avLst/>
          <a:gdLst/>
          <a:ahLst/>
          <a:cxnLst/>
          <a:rect l="0" t="0" r="0" b="0"/>
          <a:pathLst>
            <a:path>
              <a:moveTo>
                <a:pt x="0" y="0"/>
              </a:moveTo>
              <a:lnTo>
                <a:pt x="0" y="1204428"/>
              </a:lnTo>
              <a:lnTo>
                <a:pt x="154413" y="120442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CBCD87-C9AC-41DB-B358-3B90342D77A9}">
      <dsp:nvSpPr>
        <dsp:cNvPr id="0" name=""/>
        <dsp:cNvSpPr/>
      </dsp:nvSpPr>
      <dsp:spPr>
        <a:xfrm>
          <a:off x="2599764" y="364994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BDF550-CFE6-4D2C-90A6-063C66E637EE}">
      <dsp:nvSpPr>
        <dsp:cNvPr id="0" name=""/>
        <dsp:cNvSpPr/>
      </dsp:nvSpPr>
      <dsp:spPr>
        <a:xfrm>
          <a:off x="1765929" y="2919049"/>
          <a:ext cx="1245605" cy="216179"/>
        </a:xfrm>
        <a:custGeom>
          <a:avLst/>
          <a:gdLst/>
          <a:ahLst/>
          <a:cxnLst/>
          <a:rect l="0" t="0" r="0" b="0"/>
          <a:pathLst>
            <a:path>
              <a:moveTo>
                <a:pt x="0" y="0"/>
              </a:moveTo>
              <a:lnTo>
                <a:pt x="0" y="108089"/>
              </a:lnTo>
              <a:lnTo>
                <a:pt x="1245605" y="108089"/>
              </a:lnTo>
              <a:lnTo>
                <a:pt x="1245605"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F1FC0D-B010-40C4-92AE-F4C1D1553E0F}">
      <dsp:nvSpPr>
        <dsp:cNvPr id="0" name=""/>
        <dsp:cNvSpPr/>
      </dsp:nvSpPr>
      <dsp:spPr>
        <a:xfrm>
          <a:off x="1354159" y="364994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8BB31C-AC69-4211-938F-DCBF0B755685}">
      <dsp:nvSpPr>
        <dsp:cNvPr id="0" name=""/>
        <dsp:cNvSpPr/>
      </dsp:nvSpPr>
      <dsp:spPr>
        <a:xfrm>
          <a:off x="1720209" y="2919049"/>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0A27BC-F382-4F5D-B4D9-B208A7A4095C}">
      <dsp:nvSpPr>
        <dsp:cNvPr id="0" name=""/>
        <dsp:cNvSpPr/>
      </dsp:nvSpPr>
      <dsp:spPr>
        <a:xfrm>
          <a:off x="108553" y="4380834"/>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6AF69D-4CB7-4491-B89E-315A86E735CB}">
      <dsp:nvSpPr>
        <dsp:cNvPr id="0" name=""/>
        <dsp:cNvSpPr/>
      </dsp:nvSpPr>
      <dsp:spPr>
        <a:xfrm>
          <a:off x="474604" y="3649942"/>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BA937A-BE91-45BB-891D-FD4BA359B3CD}">
      <dsp:nvSpPr>
        <dsp:cNvPr id="0" name=""/>
        <dsp:cNvSpPr/>
      </dsp:nvSpPr>
      <dsp:spPr>
        <a:xfrm>
          <a:off x="520324" y="2919049"/>
          <a:ext cx="1245605" cy="216179"/>
        </a:xfrm>
        <a:custGeom>
          <a:avLst/>
          <a:gdLst/>
          <a:ahLst/>
          <a:cxnLst/>
          <a:rect l="0" t="0" r="0" b="0"/>
          <a:pathLst>
            <a:path>
              <a:moveTo>
                <a:pt x="1245605" y="0"/>
              </a:moveTo>
              <a:lnTo>
                <a:pt x="1245605"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D4945D-9356-424E-B698-73247E34277A}">
      <dsp:nvSpPr>
        <dsp:cNvPr id="0" name=""/>
        <dsp:cNvSpPr/>
      </dsp:nvSpPr>
      <dsp:spPr>
        <a:xfrm>
          <a:off x="1765929" y="2188157"/>
          <a:ext cx="1868408" cy="216179"/>
        </a:xfrm>
        <a:custGeom>
          <a:avLst/>
          <a:gdLst/>
          <a:ahLst/>
          <a:cxnLst/>
          <a:rect l="0" t="0" r="0" b="0"/>
          <a:pathLst>
            <a:path>
              <a:moveTo>
                <a:pt x="1868408" y="0"/>
              </a:moveTo>
              <a:lnTo>
                <a:pt x="1868408"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B44725-B728-4F90-A13D-2DA2D6C5CF41}">
      <dsp:nvSpPr>
        <dsp:cNvPr id="0" name=""/>
        <dsp:cNvSpPr/>
      </dsp:nvSpPr>
      <dsp:spPr>
        <a:xfrm>
          <a:off x="3634337" y="1457264"/>
          <a:ext cx="2802612" cy="216179"/>
        </a:xfrm>
        <a:custGeom>
          <a:avLst/>
          <a:gdLst/>
          <a:ahLst/>
          <a:cxnLst/>
          <a:rect l="0" t="0" r="0" b="0"/>
          <a:pathLst>
            <a:path>
              <a:moveTo>
                <a:pt x="2802612" y="0"/>
              </a:moveTo>
              <a:lnTo>
                <a:pt x="2802612" y="108089"/>
              </a:lnTo>
              <a:lnTo>
                <a:pt x="0" y="108089"/>
              </a:lnTo>
              <a:lnTo>
                <a:pt x="0"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CFDE15-4F6F-403E-985C-84B0E3E9B5DE}">
      <dsp:nvSpPr>
        <dsp:cNvPr id="0" name=""/>
        <dsp:cNvSpPr/>
      </dsp:nvSpPr>
      <dsp:spPr>
        <a:xfrm>
          <a:off x="2388732" y="1457264"/>
          <a:ext cx="4048217" cy="216179"/>
        </a:xfrm>
        <a:custGeom>
          <a:avLst/>
          <a:gdLst/>
          <a:ahLst/>
          <a:cxnLst/>
          <a:rect l="0" t="0" r="0" b="0"/>
          <a:pathLst>
            <a:path>
              <a:moveTo>
                <a:pt x="4048217" y="0"/>
              </a:moveTo>
              <a:lnTo>
                <a:pt x="4048217" y="108089"/>
              </a:lnTo>
              <a:lnTo>
                <a:pt x="0" y="108089"/>
              </a:lnTo>
              <a:lnTo>
                <a:pt x="0"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9E9291-CB3E-4D4D-8F23-A55F3B58B38A}">
      <dsp:nvSpPr>
        <dsp:cNvPr id="0" name=""/>
        <dsp:cNvSpPr/>
      </dsp:nvSpPr>
      <dsp:spPr>
        <a:xfrm>
          <a:off x="5922237" y="94255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rtl="0">
            <a:lnSpc>
              <a:spcPct val="90000"/>
            </a:lnSpc>
            <a:spcBef>
              <a:spcPct val="0"/>
            </a:spcBef>
            <a:spcAft>
              <a:spcPct val="35000"/>
            </a:spcAft>
            <a:buNone/>
          </a:pPr>
          <a:r>
            <a:rPr lang="en-US" sz="1050" kern="1200">
              <a:latin typeface="Aptos Display" panose="02110004020202020204"/>
            </a:rPr>
            <a:t>Director General</a:t>
          </a:r>
          <a:r>
            <a:rPr lang="en-US" sz="1050" kern="1200"/>
            <a:t> </a:t>
          </a:r>
          <a:r>
            <a:rPr lang="en-US" sz="1050" kern="1200">
              <a:latin typeface="Aptos Display" panose="02110004020202020204"/>
            </a:rPr>
            <a:t>Services</a:t>
          </a:r>
          <a:r>
            <a:rPr lang="en-US" sz="1050" kern="1200"/>
            <a:t> </a:t>
          </a:r>
          <a:endParaRPr lang="en-US" sz="1050" kern="1200">
            <a:latin typeface="Aptos Display" panose="02110004020202020204"/>
          </a:endParaRPr>
        </a:p>
      </dsp:txBody>
      <dsp:txXfrm>
        <a:off x="5922237" y="942551"/>
        <a:ext cx="1029426" cy="514713"/>
      </dsp:txXfrm>
    </dsp:sp>
    <dsp:sp modelId="{DDA88FD9-122E-4530-8310-0F67D139DEDA}">
      <dsp:nvSpPr>
        <dsp:cNvPr id="0" name=""/>
        <dsp:cNvSpPr/>
      </dsp:nvSpPr>
      <dsp:spPr>
        <a:xfrm>
          <a:off x="1874019" y="1673444"/>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533400" rtl="0">
            <a:lnSpc>
              <a:spcPct val="100000"/>
            </a:lnSpc>
            <a:spcBef>
              <a:spcPct val="0"/>
            </a:spcBef>
            <a:spcAft>
              <a:spcPct val="35000"/>
            </a:spcAft>
            <a:buNone/>
          </a:pPr>
          <a:r>
            <a:rPr lang="en-US" sz="800" kern="1200">
              <a:latin typeface="Calibri"/>
              <a:ea typeface="Calibri"/>
              <a:cs typeface="Calibri"/>
            </a:rPr>
            <a:t>Administrative Ops Coordinator</a:t>
          </a:r>
          <a:endParaRPr lang="en-US" sz="800" kern="1200">
            <a:latin typeface="Aptos Display" panose="02110004020202020204"/>
            <a:ea typeface="+mn-ea"/>
            <a:cs typeface="+mn-cs"/>
          </a:endParaRPr>
        </a:p>
      </dsp:txBody>
      <dsp:txXfrm>
        <a:off x="1874019" y="1673444"/>
        <a:ext cx="1029426" cy="514713"/>
      </dsp:txXfrm>
    </dsp:sp>
    <dsp:sp modelId="{16F9DA9A-FFB9-4B76-9161-91CA02743F4B}">
      <dsp:nvSpPr>
        <dsp:cNvPr id="0" name=""/>
        <dsp:cNvSpPr/>
      </dsp:nvSpPr>
      <dsp:spPr>
        <a:xfrm>
          <a:off x="3119624" y="1673444"/>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050" kern="1200" dirty="0">
              <a:latin typeface="Aptos Display"/>
              <a:ea typeface="+mn-ea"/>
              <a:cs typeface="+mn-cs"/>
            </a:rPr>
            <a:t>Deputy</a:t>
          </a:r>
          <a:r>
            <a:rPr lang="en-US" sz="1050" kern="1200" baseline="0" dirty="0">
              <a:latin typeface="Aptos Display"/>
              <a:ea typeface="+mn-ea"/>
              <a:cs typeface="+mn-cs"/>
            </a:rPr>
            <a:t> Director, Facilities</a:t>
          </a:r>
          <a:endParaRPr lang="en-US" sz="1050" kern="1200" dirty="0">
            <a:latin typeface="Aptos Display"/>
            <a:ea typeface="+mn-ea"/>
            <a:cs typeface="+mn-cs"/>
          </a:endParaRPr>
        </a:p>
      </dsp:txBody>
      <dsp:txXfrm>
        <a:off x="3119624" y="1673444"/>
        <a:ext cx="1029426" cy="514713"/>
      </dsp:txXfrm>
    </dsp:sp>
    <dsp:sp modelId="{1783C7BF-43AE-4329-A7E9-0E4BB2F86798}">
      <dsp:nvSpPr>
        <dsp:cNvPr id="0" name=""/>
        <dsp:cNvSpPr/>
      </dsp:nvSpPr>
      <dsp:spPr>
        <a:xfrm>
          <a:off x="1251216" y="240433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n-US" sz="800" kern="1200">
              <a:latin typeface="Aptos" panose="02110004020202020204"/>
              <a:ea typeface="+mn-ea"/>
              <a:cs typeface="+mn-cs"/>
            </a:rPr>
            <a:t>Building Maintenance Manager</a:t>
          </a:r>
          <a:endParaRPr lang="en-US" sz="800">
            <a:latin typeface="Aptos Display" panose="02110004020202020204"/>
            <a:ea typeface="+mn-ea"/>
            <a:cs typeface="+mn-cs"/>
          </a:endParaRPr>
        </a:p>
      </dsp:txBody>
      <dsp:txXfrm>
        <a:off x="1251216" y="2404336"/>
        <a:ext cx="1029426" cy="514713"/>
      </dsp:txXfrm>
    </dsp:sp>
    <dsp:sp modelId="{17AB8B77-3775-4658-B5F0-5B5AD93781E7}">
      <dsp:nvSpPr>
        <dsp:cNvPr id="0" name=""/>
        <dsp:cNvSpPr/>
      </dsp:nvSpPr>
      <dsp:spPr>
        <a:xfrm>
          <a:off x="5611"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Building Maintenance Supervisor</a:t>
          </a:r>
        </a:p>
      </dsp:txBody>
      <dsp:txXfrm>
        <a:off x="5611" y="3135229"/>
        <a:ext cx="1029426" cy="514713"/>
      </dsp:txXfrm>
    </dsp:sp>
    <dsp:sp modelId="{E04D0B71-2F19-489A-B24E-631831C6D36B}">
      <dsp:nvSpPr>
        <dsp:cNvPr id="0" name=""/>
        <dsp:cNvSpPr/>
      </dsp:nvSpPr>
      <dsp:spPr>
        <a:xfrm>
          <a:off x="5611"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Building Maintenance Technicians </a:t>
          </a:r>
        </a:p>
        <a:p>
          <a:pPr marL="0" lvl="0" indent="0" algn="ctr" defTabSz="355600">
            <a:lnSpc>
              <a:spcPct val="90000"/>
            </a:lnSpc>
            <a:spcBef>
              <a:spcPct val="0"/>
            </a:spcBef>
            <a:spcAft>
              <a:spcPct val="35000"/>
            </a:spcAft>
            <a:buNone/>
          </a:pPr>
          <a:r>
            <a:rPr lang="en-US" sz="800" kern="1200"/>
            <a:t>(5 positions)</a:t>
          </a:r>
        </a:p>
      </dsp:txBody>
      <dsp:txXfrm>
        <a:off x="5611" y="3866121"/>
        <a:ext cx="1029426" cy="514713"/>
      </dsp:txXfrm>
    </dsp:sp>
    <dsp:sp modelId="{D1DB2576-9479-4B04-BD41-7BBC338DDBC5}">
      <dsp:nvSpPr>
        <dsp:cNvPr id="0" name=""/>
        <dsp:cNvSpPr/>
      </dsp:nvSpPr>
      <dsp:spPr>
        <a:xfrm>
          <a:off x="262967" y="4597014"/>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Courier</a:t>
          </a:r>
        </a:p>
      </dsp:txBody>
      <dsp:txXfrm>
        <a:off x="262967" y="4597014"/>
        <a:ext cx="1029426" cy="514713"/>
      </dsp:txXfrm>
    </dsp:sp>
    <dsp:sp modelId="{9C4CBEAB-F89A-4513-925E-9D7CADCA768A}">
      <dsp:nvSpPr>
        <dsp:cNvPr id="0" name=""/>
        <dsp:cNvSpPr/>
      </dsp:nvSpPr>
      <dsp:spPr>
        <a:xfrm>
          <a:off x="1251216"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Day Custodial Supervisors</a:t>
          </a:r>
        </a:p>
      </dsp:txBody>
      <dsp:txXfrm>
        <a:off x="1251216" y="3135229"/>
        <a:ext cx="1029426" cy="514713"/>
      </dsp:txXfrm>
    </dsp:sp>
    <dsp:sp modelId="{46154F01-A22C-4747-8570-DE83E0BF9878}">
      <dsp:nvSpPr>
        <dsp:cNvPr id="0" name=""/>
        <dsp:cNvSpPr/>
      </dsp:nvSpPr>
      <dsp:spPr>
        <a:xfrm>
          <a:off x="1508573"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Day Custodians</a:t>
          </a:r>
        </a:p>
        <a:p>
          <a:pPr marL="0" lvl="0" indent="0" algn="ctr" defTabSz="355600">
            <a:lnSpc>
              <a:spcPct val="90000"/>
            </a:lnSpc>
            <a:spcBef>
              <a:spcPct val="0"/>
            </a:spcBef>
            <a:spcAft>
              <a:spcPct val="35000"/>
            </a:spcAft>
            <a:buNone/>
          </a:pPr>
          <a:r>
            <a:rPr lang="en-US" sz="800" kern="1200" dirty="0"/>
            <a:t>(4 positions)</a:t>
          </a:r>
        </a:p>
      </dsp:txBody>
      <dsp:txXfrm>
        <a:off x="1508573" y="3866121"/>
        <a:ext cx="1029426" cy="514713"/>
      </dsp:txXfrm>
    </dsp:sp>
    <dsp:sp modelId="{8ADB19A9-B2EA-4EB8-9E14-06B2ECBAE2E4}">
      <dsp:nvSpPr>
        <dsp:cNvPr id="0" name=""/>
        <dsp:cNvSpPr/>
      </dsp:nvSpPr>
      <dsp:spPr>
        <a:xfrm>
          <a:off x="2496822"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Night Custodial Supervisor</a:t>
          </a:r>
        </a:p>
      </dsp:txBody>
      <dsp:txXfrm>
        <a:off x="2496822" y="3135229"/>
        <a:ext cx="1029426" cy="514713"/>
      </dsp:txXfrm>
    </dsp:sp>
    <dsp:sp modelId="{7DED3B27-ACC9-41C4-94AA-7A436DB53DC6}">
      <dsp:nvSpPr>
        <dsp:cNvPr id="0" name=""/>
        <dsp:cNvSpPr/>
      </dsp:nvSpPr>
      <dsp:spPr>
        <a:xfrm>
          <a:off x="2754178"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Night Custodian</a:t>
          </a:r>
        </a:p>
      </dsp:txBody>
      <dsp:txXfrm>
        <a:off x="2754178" y="3866121"/>
        <a:ext cx="1029426" cy="514713"/>
      </dsp:txXfrm>
    </dsp:sp>
    <dsp:sp modelId="{9DEF3C23-364E-442C-B30E-FDA948A2DC77}">
      <dsp:nvSpPr>
        <dsp:cNvPr id="0" name=""/>
        <dsp:cNvSpPr/>
      </dsp:nvSpPr>
      <dsp:spPr>
        <a:xfrm>
          <a:off x="2754178" y="4597014"/>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Night Custodians </a:t>
          </a:r>
        </a:p>
        <a:p>
          <a:pPr marL="0" lvl="0" indent="0" algn="ctr" defTabSz="355600">
            <a:lnSpc>
              <a:spcPct val="90000"/>
            </a:lnSpc>
            <a:spcBef>
              <a:spcPct val="0"/>
            </a:spcBef>
            <a:spcAft>
              <a:spcPct val="35000"/>
            </a:spcAft>
            <a:buNone/>
          </a:pPr>
          <a:r>
            <a:rPr lang="en-US" sz="800" kern="1200" dirty="0"/>
            <a:t>(12 part time)</a:t>
          </a:r>
        </a:p>
      </dsp:txBody>
      <dsp:txXfrm>
        <a:off x="2754178" y="4597014"/>
        <a:ext cx="1029426" cy="514713"/>
      </dsp:txXfrm>
    </dsp:sp>
    <dsp:sp modelId="{DC778DDD-B8A6-4C5A-991D-72494DC63AF2}">
      <dsp:nvSpPr>
        <dsp:cNvPr id="0" name=""/>
        <dsp:cNvSpPr/>
      </dsp:nvSpPr>
      <dsp:spPr>
        <a:xfrm>
          <a:off x="3742427" y="240433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n-US" sz="800" kern="1200">
              <a:latin typeface="Aptos"/>
              <a:ea typeface="+mn-ea"/>
              <a:cs typeface="+mn-cs"/>
            </a:rPr>
            <a:t>Sr Capital Projects Manager </a:t>
          </a:r>
          <a:endParaRPr lang="en-US" sz="800" kern="1200"/>
        </a:p>
      </dsp:txBody>
      <dsp:txXfrm>
        <a:off x="3742427" y="2404336"/>
        <a:ext cx="1029426" cy="514713"/>
      </dsp:txXfrm>
    </dsp:sp>
    <dsp:sp modelId="{0FA32B8D-4B0A-45A3-B801-C1606632F331}">
      <dsp:nvSpPr>
        <dsp:cNvPr id="0" name=""/>
        <dsp:cNvSpPr/>
      </dsp:nvSpPr>
      <dsp:spPr>
        <a:xfrm>
          <a:off x="3742427"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Capital Projects Manager (2 positions)</a:t>
          </a:r>
        </a:p>
      </dsp:txBody>
      <dsp:txXfrm>
        <a:off x="3742427" y="3135229"/>
        <a:ext cx="1029426" cy="514713"/>
      </dsp:txXfrm>
    </dsp:sp>
    <dsp:sp modelId="{6F7DC4A8-3BFD-459B-993C-E94CD1C0DE33}">
      <dsp:nvSpPr>
        <dsp:cNvPr id="0" name=""/>
        <dsp:cNvSpPr/>
      </dsp:nvSpPr>
      <dsp:spPr>
        <a:xfrm>
          <a:off x="3999784"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Project Coordinator</a:t>
          </a:r>
        </a:p>
        <a:p>
          <a:pPr marL="0" lvl="0" indent="0" algn="ctr" defTabSz="355600">
            <a:lnSpc>
              <a:spcPct val="90000"/>
            </a:lnSpc>
            <a:spcBef>
              <a:spcPct val="0"/>
            </a:spcBef>
            <a:spcAft>
              <a:spcPct val="35000"/>
            </a:spcAft>
            <a:buNone/>
          </a:pPr>
          <a:r>
            <a:rPr lang="en-US" sz="800" kern="1200"/>
            <a:t>(2 positions)</a:t>
          </a:r>
        </a:p>
      </dsp:txBody>
      <dsp:txXfrm>
        <a:off x="3999784" y="3866121"/>
        <a:ext cx="1029426" cy="514713"/>
      </dsp:txXfrm>
    </dsp:sp>
    <dsp:sp modelId="{C3F022F7-12E3-4F9B-AEEB-CDF2956DD12F}">
      <dsp:nvSpPr>
        <dsp:cNvPr id="0" name=""/>
        <dsp:cNvSpPr/>
      </dsp:nvSpPr>
      <dsp:spPr>
        <a:xfrm>
          <a:off x="4988033" y="240433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533400" rtl="0">
            <a:lnSpc>
              <a:spcPct val="100000"/>
            </a:lnSpc>
            <a:spcBef>
              <a:spcPct val="0"/>
            </a:spcBef>
            <a:spcAft>
              <a:spcPct val="35000"/>
            </a:spcAft>
            <a:buNone/>
          </a:pPr>
          <a:r>
            <a:rPr lang="en-US" sz="800" kern="1200">
              <a:latin typeface="Aptos" panose="02110004020202020204"/>
              <a:ea typeface="+mn-ea"/>
              <a:cs typeface="+mn-cs"/>
            </a:rPr>
            <a:t>Recycling Manager</a:t>
          </a:r>
        </a:p>
      </dsp:txBody>
      <dsp:txXfrm>
        <a:off x="4988033" y="2404336"/>
        <a:ext cx="1029426" cy="514713"/>
      </dsp:txXfrm>
    </dsp:sp>
    <dsp:sp modelId="{241FB5FE-EEEE-4D5C-BE3D-BF775EDF080C}">
      <dsp:nvSpPr>
        <dsp:cNvPr id="0" name=""/>
        <dsp:cNvSpPr/>
      </dsp:nvSpPr>
      <dsp:spPr>
        <a:xfrm>
          <a:off x="5245389"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Equipment Operators</a:t>
          </a:r>
        </a:p>
        <a:p>
          <a:pPr marL="0" lvl="0" indent="0" algn="ctr" defTabSz="355600">
            <a:lnSpc>
              <a:spcPct val="90000"/>
            </a:lnSpc>
            <a:spcBef>
              <a:spcPct val="0"/>
            </a:spcBef>
            <a:spcAft>
              <a:spcPct val="35000"/>
            </a:spcAft>
            <a:buNone/>
          </a:pPr>
          <a:r>
            <a:rPr lang="en-US" sz="800" kern="1200"/>
            <a:t>(3 positions)</a:t>
          </a:r>
        </a:p>
      </dsp:txBody>
      <dsp:txXfrm>
        <a:off x="5245389" y="3135229"/>
        <a:ext cx="1029426" cy="514713"/>
      </dsp:txXfrm>
    </dsp:sp>
    <dsp:sp modelId="{1B016497-32F2-4151-9760-8CFA1C13FA9D}">
      <dsp:nvSpPr>
        <dsp:cNvPr id="0" name=""/>
        <dsp:cNvSpPr/>
      </dsp:nvSpPr>
      <dsp:spPr>
        <a:xfrm>
          <a:off x="5245389"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Recycling Attendant</a:t>
          </a:r>
        </a:p>
      </dsp:txBody>
      <dsp:txXfrm>
        <a:off x="5245389" y="3866121"/>
        <a:ext cx="1029426" cy="514713"/>
      </dsp:txXfrm>
    </dsp:sp>
    <dsp:sp modelId="{51B5C10A-C54E-4836-8948-D77B229F0026}">
      <dsp:nvSpPr>
        <dsp:cNvPr id="0" name=""/>
        <dsp:cNvSpPr/>
      </dsp:nvSpPr>
      <dsp:spPr>
        <a:xfrm>
          <a:off x="8359403" y="1673444"/>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050" kern="1200">
              <a:latin typeface="Aptos" panose="02110004020202020204"/>
              <a:ea typeface="+mn-ea"/>
              <a:cs typeface="+mn-cs"/>
            </a:rPr>
            <a:t>General Manager, Fleet Services</a:t>
          </a:r>
        </a:p>
      </dsp:txBody>
      <dsp:txXfrm>
        <a:off x="8359403" y="1673444"/>
        <a:ext cx="1029426" cy="514713"/>
      </dsp:txXfrm>
    </dsp:sp>
    <dsp:sp modelId="{7FB89FB8-7A7D-4CED-822D-1A7C5A1CACBD}">
      <dsp:nvSpPr>
        <dsp:cNvPr id="0" name=""/>
        <dsp:cNvSpPr/>
      </dsp:nvSpPr>
      <dsp:spPr>
        <a:xfrm>
          <a:off x="7736600" y="240433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100000"/>
            </a:lnSpc>
            <a:spcBef>
              <a:spcPct val="0"/>
            </a:spcBef>
            <a:spcAft>
              <a:spcPct val="35000"/>
            </a:spcAft>
            <a:buNone/>
          </a:pPr>
          <a:r>
            <a:rPr lang="en-US" sz="800" kern="1200">
              <a:latin typeface="Aptos" panose="02110004020202020204"/>
              <a:ea typeface="+mn-ea"/>
              <a:cs typeface="+mn-cs"/>
            </a:rPr>
            <a:t>Fleet</a:t>
          </a:r>
          <a:r>
            <a:rPr lang="en-US" sz="800">
              <a:latin typeface="Aptos"/>
              <a:ea typeface="+mn-ea"/>
              <a:cs typeface="+mn-cs"/>
            </a:rPr>
            <a:t> Services Ops Manager</a:t>
          </a:r>
          <a:endParaRPr lang="en-US" sz="800">
            <a:latin typeface="Aptos Display" panose="02110004020202020204"/>
            <a:ea typeface="+mn-ea"/>
            <a:cs typeface="+mn-cs"/>
          </a:endParaRPr>
        </a:p>
      </dsp:txBody>
      <dsp:txXfrm>
        <a:off x="7736600" y="2404336"/>
        <a:ext cx="1029426" cy="514713"/>
      </dsp:txXfrm>
    </dsp:sp>
    <dsp:sp modelId="{D5522AFD-6E9C-4461-83A6-AB839F165153}">
      <dsp:nvSpPr>
        <dsp:cNvPr id="0" name=""/>
        <dsp:cNvSpPr/>
      </dsp:nvSpPr>
      <dsp:spPr>
        <a:xfrm>
          <a:off x="6490995"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Car Shop Supervisor</a:t>
          </a:r>
        </a:p>
      </dsp:txBody>
      <dsp:txXfrm>
        <a:off x="6490995" y="3135229"/>
        <a:ext cx="1029426" cy="514713"/>
      </dsp:txXfrm>
    </dsp:sp>
    <dsp:sp modelId="{81C89B31-6880-48CC-99E2-6392E27D6020}">
      <dsp:nvSpPr>
        <dsp:cNvPr id="0" name=""/>
        <dsp:cNvSpPr/>
      </dsp:nvSpPr>
      <dsp:spPr>
        <a:xfrm>
          <a:off x="6748351"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Fleet Maintenance Technician</a:t>
          </a:r>
        </a:p>
        <a:p>
          <a:pPr marL="0" lvl="0" indent="0" algn="ctr" defTabSz="355600">
            <a:lnSpc>
              <a:spcPct val="90000"/>
            </a:lnSpc>
            <a:spcBef>
              <a:spcPct val="0"/>
            </a:spcBef>
            <a:spcAft>
              <a:spcPct val="35000"/>
            </a:spcAft>
            <a:buNone/>
          </a:pPr>
          <a:r>
            <a:rPr lang="en-US" sz="800" kern="1200"/>
            <a:t>(3 positions)</a:t>
          </a:r>
        </a:p>
      </dsp:txBody>
      <dsp:txXfrm>
        <a:off x="6748351" y="3866121"/>
        <a:ext cx="1029426" cy="514713"/>
      </dsp:txXfrm>
    </dsp:sp>
    <dsp:sp modelId="{0DE7F1A1-94B2-4122-A697-63AA5116423F}">
      <dsp:nvSpPr>
        <dsp:cNvPr id="0" name=""/>
        <dsp:cNvSpPr/>
      </dsp:nvSpPr>
      <dsp:spPr>
        <a:xfrm>
          <a:off x="7736600"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Truck Shop Supervisor</a:t>
          </a:r>
        </a:p>
      </dsp:txBody>
      <dsp:txXfrm>
        <a:off x="7736600" y="3135229"/>
        <a:ext cx="1029426" cy="514713"/>
      </dsp:txXfrm>
    </dsp:sp>
    <dsp:sp modelId="{6807E78A-C343-494D-95B0-5CE1DA0AAF10}">
      <dsp:nvSpPr>
        <dsp:cNvPr id="0" name=""/>
        <dsp:cNvSpPr/>
      </dsp:nvSpPr>
      <dsp:spPr>
        <a:xfrm>
          <a:off x="7993957" y="386612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Fleet Maintenance Technician</a:t>
          </a:r>
        </a:p>
        <a:p>
          <a:pPr marL="0" lvl="0" indent="0" algn="ctr" defTabSz="355600">
            <a:lnSpc>
              <a:spcPct val="90000"/>
            </a:lnSpc>
            <a:spcBef>
              <a:spcPct val="0"/>
            </a:spcBef>
            <a:spcAft>
              <a:spcPct val="35000"/>
            </a:spcAft>
            <a:buNone/>
          </a:pPr>
          <a:r>
            <a:rPr lang="en-US" sz="800" kern="1200"/>
            <a:t>(3 positions)</a:t>
          </a:r>
        </a:p>
      </dsp:txBody>
      <dsp:txXfrm>
        <a:off x="7993957" y="3866121"/>
        <a:ext cx="1029426" cy="514713"/>
      </dsp:txXfrm>
    </dsp:sp>
    <dsp:sp modelId="{74A4B26B-E2CB-4511-937F-B2BAA1B1AF16}">
      <dsp:nvSpPr>
        <dsp:cNvPr id="0" name=""/>
        <dsp:cNvSpPr/>
      </dsp:nvSpPr>
      <dsp:spPr>
        <a:xfrm>
          <a:off x="8982206" y="3135229"/>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Advisor &amp; Parts Technician</a:t>
          </a:r>
        </a:p>
      </dsp:txBody>
      <dsp:txXfrm>
        <a:off x="8982206" y="3135229"/>
        <a:ext cx="1029426" cy="514713"/>
      </dsp:txXfrm>
    </dsp:sp>
    <dsp:sp modelId="{19DCEC36-1CE9-4493-A337-4DC06FCFDA70}">
      <dsp:nvSpPr>
        <dsp:cNvPr id="0" name=""/>
        <dsp:cNvSpPr/>
      </dsp:nvSpPr>
      <dsp:spPr>
        <a:xfrm>
          <a:off x="8982206" y="240433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Aptos"/>
              <a:ea typeface="+mn-ea"/>
              <a:cs typeface="+mn-cs"/>
            </a:rPr>
            <a:t>Fleet Services Admin Ops Coordinator</a:t>
          </a:r>
          <a:endParaRPr lang="en-US" sz="800" kern="1200" dirty="0"/>
        </a:p>
      </dsp:txBody>
      <dsp:txXfrm>
        <a:off x="8982206" y="2404336"/>
        <a:ext cx="1029426" cy="514713"/>
      </dsp:txXfrm>
    </dsp:sp>
    <dsp:sp modelId="{3065456A-A889-41C9-8863-6379B263CBCD}">
      <dsp:nvSpPr>
        <dsp:cNvPr id="0" name=""/>
        <dsp:cNvSpPr/>
      </dsp:nvSpPr>
      <dsp:spPr>
        <a:xfrm>
          <a:off x="9970455" y="1673444"/>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n-US" sz="800" kern="1200">
              <a:latin typeface="Aptos"/>
              <a:ea typeface="+mn-ea"/>
              <a:cs typeface="+mn-cs"/>
            </a:rPr>
            <a:t>JAC Program Director</a:t>
          </a:r>
        </a:p>
      </dsp:txBody>
      <dsp:txXfrm>
        <a:off x="9970455" y="1673444"/>
        <a:ext cx="1029426" cy="514713"/>
      </dsp:txXfrm>
    </dsp:sp>
    <dsp:sp modelId="{2ABCF282-3B1A-4CE0-A197-2EDE5BABCA47}">
      <dsp:nvSpPr>
        <dsp:cNvPr id="0" name=""/>
        <dsp:cNvSpPr/>
      </dsp:nvSpPr>
      <dsp:spPr>
        <a:xfrm>
          <a:off x="10227811" y="240433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HVAC Operations Engineer</a:t>
          </a:r>
        </a:p>
      </dsp:txBody>
      <dsp:txXfrm>
        <a:off x="10227811" y="2404336"/>
        <a:ext cx="1029426" cy="5147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3BBDF-8F6B-40EE-904D-EA0ADAA22E03}">
      <dsp:nvSpPr>
        <dsp:cNvPr id="0" name=""/>
        <dsp:cNvSpPr/>
      </dsp:nvSpPr>
      <dsp:spPr>
        <a:xfrm>
          <a:off x="10073397" y="1581477"/>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D855B2-82F4-45B9-B682-6A098DED8B6D}">
      <dsp:nvSpPr>
        <dsp:cNvPr id="0" name=""/>
        <dsp:cNvSpPr/>
      </dsp:nvSpPr>
      <dsp:spPr>
        <a:xfrm>
          <a:off x="6436950" y="850584"/>
          <a:ext cx="4048217" cy="216179"/>
        </a:xfrm>
        <a:custGeom>
          <a:avLst/>
          <a:gdLst/>
          <a:ahLst/>
          <a:cxnLst/>
          <a:rect l="0" t="0" r="0" b="0"/>
          <a:pathLst>
            <a:path>
              <a:moveTo>
                <a:pt x="0" y="0"/>
              </a:moveTo>
              <a:lnTo>
                <a:pt x="0" y="108089"/>
              </a:lnTo>
              <a:lnTo>
                <a:pt x="4048217" y="108089"/>
              </a:lnTo>
              <a:lnTo>
                <a:pt x="4048217"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27418C-1F82-4CEE-A71B-AC81F4670471}">
      <dsp:nvSpPr>
        <dsp:cNvPr id="0" name=""/>
        <dsp:cNvSpPr/>
      </dsp:nvSpPr>
      <dsp:spPr>
        <a:xfrm>
          <a:off x="8874116" y="1581477"/>
          <a:ext cx="622802" cy="216179"/>
        </a:xfrm>
        <a:custGeom>
          <a:avLst/>
          <a:gdLst/>
          <a:ahLst/>
          <a:cxnLst/>
          <a:rect l="0" t="0" r="0" b="0"/>
          <a:pathLst>
            <a:path>
              <a:moveTo>
                <a:pt x="0" y="0"/>
              </a:moveTo>
              <a:lnTo>
                <a:pt x="0" y="108089"/>
              </a:lnTo>
              <a:lnTo>
                <a:pt x="622802" y="108089"/>
              </a:lnTo>
              <a:lnTo>
                <a:pt x="622802"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C3DE76-7204-42EF-A01B-9909BF09F51E}">
      <dsp:nvSpPr>
        <dsp:cNvPr id="0" name=""/>
        <dsp:cNvSpPr/>
      </dsp:nvSpPr>
      <dsp:spPr>
        <a:xfrm>
          <a:off x="8251313" y="2312369"/>
          <a:ext cx="1245605" cy="216179"/>
        </a:xfrm>
        <a:custGeom>
          <a:avLst/>
          <a:gdLst/>
          <a:ahLst/>
          <a:cxnLst/>
          <a:rect l="0" t="0" r="0" b="0"/>
          <a:pathLst>
            <a:path>
              <a:moveTo>
                <a:pt x="0" y="0"/>
              </a:moveTo>
              <a:lnTo>
                <a:pt x="0" y="108089"/>
              </a:lnTo>
              <a:lnTo>
                <a:pt x="1245605" y="108089"/>
              </a:lnTo>
              <a:lnTo>
                <a:pt x="1245605"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3D948A-9ABB-412B-9F69-36CB7849C36C}">
      <dsp:nvSpPr>
        <dsp:cNvPr id="0" name=""/>
        <dsp:cNvSpPr/>
      </dsp:nvSpPr>
      <dsp:spPr>
        <a:xfrm>
          <a:off x="7839543" y="304326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DB8BF3-8924-4F35-BFE6-31148EB6EE3E}">
      <dsp:nvSpPr>
        <dsp:cNvPr id="0" name=""/>
        <dsp:cNvSpPr/>
      </dsp:nvSpPr>
      <dsp:spPr>
        <a:xfrm>
          <a:off x="8205593" y="2312369"/>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B6CAC-11A5-4339-874D-222BCCC85332}">
      <dsp:nvSpPr>
        <dsp:cNvPr id="0" name=""/>
        <dsp:cNvSpPr/>
      </dsp:nvSpPr>
      <dsp:spPr>
        <a:xfrm>
          <a:off x="6593937" y="304326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7BA147-90F0-4206-9B04-2103AF9EB3EE}">
      <dsp:nvSpPr>
        <dsp:cNvPr id="0" name=""/>
        <dsp:cNvSpPr/>
      </dsp:nvSpPr>
      <dsp:spPr>
        <a:xfrm>
          <a:off x="7005708" y="2312369"/>
          <a:ext cx="1245605" cy="216179"/>
        </a:xfrm>
        <a:custGeom>
          <a:avLst/>
          <a:gdLst/>
          <a:ahLst/>
          <a:cxnLst/>
          <a:rect l="0" t="0" r="0" b="0"/>
          <a:pathLst>
            <a:path>
              <a:moveTo>
                <a:pt x="1245605" y="0"/>
              </a:moveTo>
              <a:lnTo>
                <a:pt x="1245605"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6F9E33-E56C-41E6-8A52-493FB629B378}">
      <dsp:nvSpPr>
        <dsp:cNvPr id="0" name=""/>
        <dsp:cNvSpPr/>
      </dsp:nvSpPr>
      <dsp:spPr>
        <a:xfrm>
          <a:off x="8251313" y="1581477"/>
          <a:ext cx="622802" cy="216179"/>
        </a:xfrm>
        <a:custGeom>
          <a:avLst/>
          <a:gdLst/>
          <a:ahLst/>
          <a:cxnLst/>
          <a:rect l="0" t="0" r="0" b="0"/>
          <a:pathLst>
            <a:path>
              <a:moveTo>
                <a:pt x="622802" y="0"/>
              </a:moveTo>
              <a:lnTo>
                <a:pt x="622802"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EA2758-1C73-4E13-9864-8FF11C9D44D7}">
      <dsp:nvSpPr>
        <dsp:cNvPr id="0" name=""/>
        <dsp:cNvSpPr/>
      </dsp:nvSpPr>
      <dsp:spPr>
        <a:xfrm>
          <a:off x="6436950" y="850584"/>
          <a:ext cx="2437166" cy="216179"/>
        </a:xfrm>
        <a:custGeom>
          <a:avLst/>
          <a:gdLst/>
          <a:ahLst/>
          <a:cxnLst/>
          <a:rect l="0" t="0" r="0" b="0"/>
          <a:pathLst>
            <a:path>
              <a:moveTo>
                <a:pt x="0" y="0"/>
              </a:moveTo>
              <a:lnTo>
                <a:pt x="0" y="108089"/>
              </a:lnTo>
              <a:lnTo>
                <a:pt x="2437166" y="108089"/>
              </a:lnTo>
              <a:lnTo>
                <a:pt x="2437166"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CC7E48-D086-441F-837A-C6EAD4DB6208}">
      <dsp:nvSpPr>
        <dsp:cNvPr id="0" name=""/>
        <dsp:cNvSpPr/>
      </dsp:nvSpPr>
      <dsp:spPr>
        <a:xfrm>
          <a:off x="5090975" y="2312369"/>
          <a:ext cx="154413" cy="1204428"/>
        </a:xfrm>
        <a:custGeom>
          <a:avLst/>
          <a:gdLst/>
          <a:ahLst/>
          <a:cxnLst/>
          <a:rect l="0" t="0" r="0" b="0"/>
          <a:pathLst>
            <a:path>
              <a:moveTo>
                <a:pt x="0" y="0"/>
              </a:moveTo>
              <a:lnTo>
                <a:pt x="0" y="1204428"/>
              </a:lnTo>
              <a:lnTo>
                <a:pt x="154413" y="120442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9A0A45-7CDA-4470-A24E-D6A0637A0CC4}">
      <dsp:nvSpPr>
        <dsp:cNvPr id="0" name=""/>
        <dsp:cNvSpPr/>
      </dsp:nvSpPr>
      <dsp:spPr>
        <a:xfrm>
          <a:off x="5090975" y="2312369"/>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BE9193-C058-43F4-B15F-68665D039F91}">
      <dsp:nvSpPr>
        <dsp:cNvPr id="0" name=""/>
        <dsp:cNvSpPr/>
      </dsp:nvSpPr>
      <dsp:spPr>
        <a:xfrm>
          <a:off x="3634337" y="1581477"/>
          <a:ext cx="1868408" cy="216179"/>
        </a:xfrm>
        <a:custGeom>
          <a:avLst/>
          <a:gdLst/>
          <a:ahLst/>
          <a:cxnLst/>
          <a:rect l="0" t="0" r="0" b="0"/>
          <a:pathLst>
            <a:path>
              <a:moveTo>
                <a:pt x="0" y="0"/>
              </a:moveTo>
              <a:lnTo>
                <a:pt x="0" y="108089"/>
              </a:lnTo>
              <a:lnTo>
                <a:pt x="1868408" y="108089"/>
              </a:lnTo>
              <a:lnTo>
                <a:pt x="1868408"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CFAC35-86E9-4FFE-B64D-97AC569FD5EB}">
      <dsp:nvSpPr>
        <dsp:cNvPr id="0" name=""/>
        <dsp:cNvSpPr/>
      </dsp:nvSpPr>
      <dsp:spPr>
        <a:xfrm>
          <a:off x="3845370" y="304326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84C649-7358-4BDB-9D11-367AED680AC7}">
      <dsp:nvSpPr>
        <dsp:cNvPr id="0" name=""/>
        <dsp:cNvSpPr/>
      </dsp:nvSpPr>
      <dsp:spPr>
        <a:xfrm>
          <a:off x="4211420" y="2312369"/>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22F601-8655-4C9F-856B-8696ECE1AFCF}">
      <dsp:nvSpPr>
        <dsp:cNvPr id="0" name=""/>
        <dsp:cNvSpPr/>
      </dsp:nvSpPr>
      <dsp:spPr>
        <a:xfrm>
          <a:off x="3634337" y="1581477"/>
          <a:ext cx="622802" cy="216179"/>
        </a:xfrm>
        <a:custGeom>
          <a:avLst/>
          <a:gdLst/>
          <a:ahLst/>
          <a:cxnLst/>
          <a:rect l="0" t="0" r="0" b="0"/>
          <a:pathLst>
            <a:path>
              <a:moveTo>
                <a:pt x="0" y="0"/>
              </a:moveTo>
              <a:lnTo>
                <a:pt x="0" y="108089"/>
              </a:lnTo>
              <a:lnTo>
                <a:pt x="622802" y="108089"/>
              </a:lnTo>
              <a:lnTo>
                <a:pt x="622802"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786F69-24C0-45D8-9EFF-3E4BEB6B0B62}">
      <dsp:nvSpPr>
        <dsp:cNvPr id="0" name=""/>
        <dsp:cNvSpPr/>
      </dsp:nvSpPr>
      <dsp:spPr>
        <a:xfrm>
          <a:off x="2599764" y="3043262"/>
          <a:ext cx="154413" cy="1935320"/>
        </a:xfrm>
        <a:custGeom>
          <a:avLst/>
          <a:gdLst/>
          <a:ahLst/>
          <a:cxnLst/>
          <a:rect l="0" t="0" r="0" b="0"/>
          <a:pathLst>
            <a:path>
              <a:moveTo>
                <a:pt x="0" y="0"/>
              </a:moveTo>
              <a:lnTo>
                <a:pt x="0" y="1935320"/>
              </a:lnTo>
              <a:lnTo>
                <a:pt x="154413" y="19353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BBEC18-2332-466F-95E7-DA40914C8A79}">
      <dsp:nvSpPr>
        <dsp:cNvPr id="0" name=""/>
        <dsp:cNvSpPr/>
      </dsp:nvSpPr>
      <dsp:spPr>
        <a:xfrm>
          <a:off x="2599764" y="3043262"/>
          <a:ext cx="154413" cy="1204428"/>
        </a:xfrm>
        <a:custGeom>
          <a:avLst/>
          <a:gdLst/>
          <a:ahLst/>
          <a:cxnLst/>
          <a:rect l="0" t="0" r="0" b="0"/>
          <a:pathLst>
            <a:path>
              <a:moveTo>
                <a:pt x="0" y="0"/>
              </a:moveTo>
              <a:lnTo>
                <a:pt x="0" y="1204428"/>
              </a:lnTo>
              <a:lnTo>
                <a:pt x="154413" y="120442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CBCD87-C9AC-41DB-B358-3B90342D77A9}">
      <dsp:nvSpPr>
        <dsp:cNvPr id="0" name=""/>
        <dsp:cNvSpPr/>
      </dsp:nvSpPr>
      <dsp:spPr>
        <a:xfrm>
          <a:off x="2599764" y="304326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BDF550-CFE6-4D2C-90A6-063C66E637EE}">
      <dsp:nvSpPr>
        <dsp:cNvPr id="0" name=""/>
        <dsp:cNvSpPr/>
      </dsp:nvSpPr>
      <dsp:spPr>
        <a:xfrm>
          <a:off x="1765929" y="2312369"/>
          <a:ext cx="1245605" cy="216179"/>
        </a:xfrm>
        <a:custGeom>
          <a:avLst/>
          <a:gdLst/>
          <a:ahLst/>
          <a:cxnLst/>
          <a:rect l="0" t="0" r="0" b="0"/>
          <a:pathLst>
            <a:path>
              <a:moveTo>
                <a:pt x="0" y="0"/>
              </a:moveTo>
              <a:lnTo>
                <a:pt x="0" y="108089"/>
              </a:lnTo>
              <a:lnTo>
                <a:pt x="1245605" y="108089"/>
              </a:lnTo>
              <a:lnTo>
                <a:pt x="1245605"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F1FC0D-B010-40C4-92AE-F4C1D1553E0F}">
      <dsp:nvSpPr>
        <dsp:cNvPr id="0" name=""/>
        <dsp:cNvSpPr/>
      </dsp:nvSpPr>
      <dsp:spPr>
        <a:xfrm>
          <a:off x="1354159" y="3043262"/>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8BB31C-AC69-4211-938F-DCBF0B755685}">
      <dsp:nvSpPr>
        <dsp:cNvPr id="0" name=""/>
        <dsp:cNvSpPr/>
      </dsp:nvSpPr>
      <dsp:spPr>
        <a:xfrm>
          <a:off x="1720209" y="2312369"/>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31D39F-77FA-46BA-8CEF-025CB00BE4BD}">
      <dsp:nvSpPr>
        <dsp:cNvPr id="0" name=""/>
        <dsp:cNvSpPr/>
      </dsp:nvSpPr>
      <dsp:spPr>
        <a:xfrm>
          <a:off x="108553" y="3774154"/>
          <a:ext cx="154413" cy="1204428"/>
        </a:xfrm>
        <a:custGeom>
          <a:avLst/>
          <a:gdLst/>
          <a:ahLst/>
          <a:cxnLst/>
          <a:rect l="0" t="0" r="0" b="0"/>
          <a:pathLst>
            <a:path>
              <a:moveTo>
                <a:pt x="0" y="0"/>
              </a:moveTo>
              <a:lnTo>
                <a:pt x="0" y="1204428"/>
              </a:lnTo>
              <a:lnTo>
                <a:pt x="154413" y="120442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0A27BC-F382-4F5D-B4D9-B208A7A4095C}">
      <dsp:nvSpPr>
        <dsp:cNvPr id="0" name=""/>
        <dsp:cNvSpPr/>
      </dsp:nvSpPr>
      <dsp:spPr>
        <a:xfrm>
          <a:off x="108553" y="3774154"/>
          <a:ext cx="154413" cy="473535"/>
        </a:xfrm>
        <a:custGeom>
          <a:avLst/>
          <a:gdLst/>
          <a:ahLst/>
          <a:cxnLst/>
          <a:rect l="0" t="0" r="0" b="0"/>
          <a:pathLst>
            <a:path>
              <a:moveTo>
                <a:pt x="0" y="0"/>
              </a:moveTo>
              <a:lnTo>
                <a:pt x="0" y="473535"/>
              </a:lnTo>
              <a:lnTo>
                <a:pt x="154413" y="47353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6AF69D-4CB7-4491-B89E-315A86E735CB}">
      <dsp:nvSpPr>
        <dsp:cNvPr id="0" name=""/>
        <dsp:cNvSpPr/>
      </dsp:nvSpPr>
      <dsp:spPr>
        <a:xfrm>
          <a:off x="474604" y="3043262"/>
          <a:ext cx="91440" cy="216179"/>
        </a:xfrm>
        <a:custGeom>
          <a:avLst/>
          <a:gdLst/>
          <a:ahLst/>
          <a:cxnLst/>
          <a:rect l="0" t="0" r="0" b="0"/>
          <a:pathLst>
            <a:path>
              <a:moveTo>
                <a:pt x="45720" y="0"/>
              </a:moveTo>
              <a:lnTo>
                <a:pt x="4572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BA937A-BE91-45BB-891D-FD4BA359B3CD}">
      <dsp:nvSpPr>
        <dsp:cNvPr id="0" name=""/>
        <dsp:cNvSpPr/>
      </dsp:nvSpPr>
      <dsp:spPr>
        <a:xfrm>
          <a:off x="520324" y="2312369"/>
          <a:ext cx="1245605" cy="216179"/>
        </a:xfrm>
        <a:custGeom>
          <a:avLst/>
          <a:gdLst/>
          <a:ahLst/>
          <a:cxnLst/>
          <a:rect l="0" t="0" r="0" b="0"/>
          <a:pathLst>
            <a:path>
              <a:moveTo>
                <a:pt x="1245605" y="0"/>
              </a:moveTo>
              <a:lnTo>
                <a:pt x="1245605"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D4945D-9356-424E-B698-73247E34277A}">
      <dsp:nvSpPr>
        <dsp:cNvPr id="0" name=""/>
        <dsp:cNvSpPr/>
      </dsp:nvSpPr>
      <dsp:spPr>
        <a:xfrm>
          <a:off x="1765929" y="1581477"/>
          <a:ext cx="1868408" cy="216179"/>
        </a:xfrm>
        <a:custGeom>
          <a:avLst/>
          <a:gdLst/>
          <a:ahLst/>
          <a:cxnLst/>
          <a:rect l="0" t="0" r="0" b="0"/>
          <a:pathLst>
            <a:path>
              <a:moveTo>
                <a:pt x="1868408" y="0"/>
              </a:moveTo>
              <a:lnTo>
                <a:pt x="1868408" y="108089"/>
              </a:lnTo>
              <a:lnTo>
                <a:pt x="0" y="108089"/>
              </a:lnTo>
              <a:lnTo>
                <a:pt x="0" y="21617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B44725-B728-4F90-A13D-2DA2D6C5CF41}">
      <dsp:nvSpPr>
        <dsp:cNvPr id="0" name=""/>
        <dsp:cNvSpPr/>
      </dsp:nvSpPr>
      <dsp:spPr>
        <a:xfrm>
          <a:off x="3634337" y="850584"/>
          <a:ext cx="2802612" cy="216179"/>
        </a:xfrm>
        <a:custGeom>
          <a:avLst/>
          <a:gdLst/>
          <a:ahLst/>
          <a:cxnLst/>
          <a:rect l="0" t="0" r="0" b="0"/>
          <a:pathLst>
            <a:path>
              <a:moveTo>
                <a:pt x="2802612" y="0"/>
              </a:moveTo>
              <a:lnTo>
                <a:pt x="2802612" y="108089"/>
              </a:lnTo>
              <a:lnTo>
                <a:pt x="0" y="108089"/>
              </a:lnTo>
              <a:lnTo>
                <a:pt x="0"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CFDE15-4F6F-403E-985C-84B0E3E9B5DE}">
      <dsp:nvSpPr>
        <dsp:cNvPr id="0" name=""/>
        <dsp:cNvSpPr/>
      </dsp:nvSpPr>
      <dsp:spPr>
        <a:xfrm>
          <a:off x="2388732" y="850584"/>
          <a:ext cx="4048217" cy="216179"/>
        </a:xfrm>
        <a:custGeom>
          <a:avLst/>
          <a:gdLst/>
          <a:ahLst/>
          <a:cxnLst/>
          <a:rect l="0" t="0" r="0" b="0"/>
          <a:pathLst>
            <a:path>
              <a:moveTo>
                <a:pt x="4048217" y="0"/>
              </a:moveTo>
              <a:lnTo>
                <a:pt x="4048217" y="108089"/>
              </a:lnTo>
              <a:lnTo>
                <a:pt x="0" y="108089"/>
              </a:lnTo>
              <a:lnTo>
                <a:pt x="0" y="21617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9E9291-CB3E-4D4D-8F23-A55F3B58B38A}">
      <dsp:nvSpPr>
        <dsp:cNvPr id="0" name=""/>
        <dsp:cNvSpPr/>
      </dsp:nvSpPr>
      <dsp:spPr>
        <a:xfrm>
          <a:off x="5922237" y="33587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rtl="0">
            <a:lnSpc>
              <a:spcPct val="90000"/>
            </a:lnSpc>
            <a:spcBef>
              <a:spcPct val="0"/>
            </a:spcBef>
            <a:spcAft>
              <a:spcPct val="35000"/>
            </a:spcAft>
            <a:buNone/>
          </a:pPr>
          <a:r>
            <a:rPr lang="en-US" sz="1050" kern="1200">
              <a:latin typeface="Aptos Display" panose="02110004020202020204"/>
            </a:rPr>
            <a:t>Director General</a:t>
          </a:r>
          <a:r>
            <a:rPr lang="en-US" sz="1050" kern="1200"/>
            <a:t> </a:t>
          </a:r>
          <a:r>
            <a:rPr lang="en-US" sz="1050" kern="1200">
              <a:latin typeface="Aptos Display" panose="02110004020202020204"/>
            </a:rPr>
            <a:t>Services</a:t>
          </a:r>
          <a:r>
            <a:rPr lang="en-US" sz="1050" kern="1200"/>
            <a:t> </a:t>
          </a:r>
          <a:endParaRPr lang="en-US" sz="1050" kern="1200">
            <a:latin typeface="Aptos Display" panose="02110004020202020204"/>
          </a:endParaRPr>
        </a:p>
      </dsp:txBody>
      <dsp:txXfrm>
        <a:off x="5922237" y="335871"/>
        <a:ext cx="1029426" cy="514713"/>
      </dsp:txXfrm>
    </dsp:sp>
    <dsp:sp modelId="{DDA88FD9-122E-4530-8310-0F67D139DEDA}">
      <dsp:nvSpPr>
        <dsp:cNvPr id="0" name=""/>
        <dsp:cNvSpPr/>
      </dsp:nvSpPr>
      <dsp:spPr>
        <a:xfrm>
          <a:off x="1874019" y="1066763"/>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533400" rtl="0">
            <a:lnSpc>
              <a:spcPct val="100000"/>
            </a:lnSpc>
            <a:spcBef>
              <a:spcPct val="0"/>
            </a:spcBef>
            <a:spcAft>
              <a:spcPct val="35000"/>
            </a:spcAft>
            <a:buNone/>
          </a:pPr>
          <a:r>
            <a:rPr lang="en-US" sz="800" kern="1200">
              <a:latin typeface="Calibri"/>
              <a:ea typeface="Calibri"/>
              <a:cs typeface="Calibri"/>
            </a:rPr>
            <a:t>Administrative Ops Coordinator</a:t>
          </a:r>
          <a:endParaRPr lang="en-US" sz="800" kern="1200">
            <a:latin typeface="Aptos Display" panose="02110004020202020204"/>
            <a:ea typeface="+mn-ea"/>
            <a:cs typeface="+mn-cs"/>
          </a:endParaRPr>
        </a:p>
      </dsp:txBody>
      <dsp:txXfrm>
        <a:off x="1874019" y="1066763"/>
        <a:ext cx="1029426" cy="514713"/>
      </dsp:txXfrm>
    </dsp:sp>
    <dsp:sp modelId="{16F9DA9A-FFB9-4B76-9161-91CA02743F4B}">
      <dsp:nvSpPr>
        <dsp:cNvPr id="0" name=""/>
        <dsp:cNvSpPr/>
      </dsp:nvSpPr>
      <dsp:spPr>
        <a:xfrm>
          <a:off x="3119624" y="1066763"/>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050" kern="1200">
              <a:latin typeface="Aptos Display"/>
              <a:ea typeface="+mn-ea"/>
              <a:cs typeface="+mn-cs"/>
            </a:rPr>
            <a:t>Deputy</a:t>
          </a:r>
          <a:r>
            <a:rPr lang="en-US" sz="1050" kern="1200" baseline="0">
              <a:latin typeface="Aptos Display"/>
              <a:ea typeface="+mn-ea"/>
              <a:cs typeface="+mn-cs"/>
            </a:rPr>
            <a:t> Director, Facilities</a:t>
          </a:r>
          <a:endParaRPr lang="en-US" sz="1050" kern="1200">
            <a:latin typeface="Aptos Display"/>
            <a:ea typeface="+mn-ea"/>
            <a:cs typeface="+mn-cs"/>
          </a:endParaRPr>
        </a:p>
      </dsp:txBody>
      <dsp:txXfrm>
        <a:off x="3119624" y="1066763"/>
        <a:ext cx="1029426" cy="514713"/>
      </dsp:txXfrm>
    </dsp:sp>
    <dsp:sp modelId="{1783C7BF-43AE-4329-A7E9-0E4BB2F86798}">
      <dsp:nvSpPr>
        <dsp:cNvPr id="0" name=""/>
        <dsp:cNvSpPr/>
      </dsp:nvSpPr>
      <dsp:spPr>
        <a:xfrm>
          <a:off x="1251216" y="179765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n-US" sz="800" kern="1200">
              <a:latin typeface="Aptos" panose="02110004020202020204"/>
              <a:ea typeface="+mn-ea"/>
              <a:cs typeface="+mn-cs"/>
            </a:rPr>
            <a:t>Building Maintenance Manager</a:t>
          </a:r>
          <a:endParaRPr lang="en-US" sz="800">
            <a:latin typeface="Aptos Display" panose="02110004020202020204"/>
            <a:ea typeface="+mn-ea"/>
            <a:cs typeface="+mn-cs"/>
          </a:endParaRPr>
        </a:p>
      </dsp:txBody>
      <dsp:txXfrm>
        <a:off x="1251216" y="1797656"/>
        <a:ext cx="1029426" cy="514713"/>
      </dsp:txXfrm>
    </dsp:sp>
    <dsp:sp modelId="{17AB8B77-3775-4658-B5F0-5B5AD93781E7}">
      <dsp:nvSpPr>
        <dsp:cNvPr id="0" name=""/>
        <dsp:cNvSpPr/>
      </dsp:nvSpPr>
      <dsp:spPr>
        <a:xfrm>
          <a:off x="5611"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Building Maintenance Supervisor</a:t>
          </a:r>
        </a:p>
      </dsp:txBody>
      <dsp:txXfrm>
        <a:off x="5611" y="2528548"/>
        <a:ext cx="1029426" cy="514713"/>
      </dsp:txXfrm>
    </dsp:sp>
    <dsp:sp modelId="{E04D0B71-2F19-489A-B24E-631831C6D36B}">
      <dsp:nvSpPr>
        <dsp:cNvPr id="0" name=""/>
        <dsp:cNvSpPr/>
      </dsp:nvSpPr>
      <dsp:spPr>
        <a:xfrm>
          <a:off x="5611"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Building Maintenance Technicians </a:t>
          </a:r>
        </a:p>
        <a:p>
          <a:pPr marL="0" lvl="0" indent="0" algn="ctr" defTabSz="355600">
            <a:lnSpc>
              <a:spcPct val="90000"/>
            </a:lnSpc>
            <a:spcBef>
              <a:spcPct val="0"/>
            </a:spcBef>
            <a:spcAft>
              <a:spcPct val="35000"/>
            </a:spcAft>
            <a:buNone/>
          </a:pPr>
          <a:r>
            <a:rPr lang="en-US" sz="800" kern="1200" dirty="0"/>
            <a:t>(5 positions)</a:t>
          </a:r>
        </a:p>
      </dsp:txBody>
      <dsp:txXfrm>
        <a:off x="5611" y="3259441"/>
        <a:ext cx="1029426" cy="514713"/>
      </dsp:txXfrm>
    </dsp:sp>
    <dsp:sp modelId="{D1DB2576-9479-4B04-BD41-7BBC338DDBC5}">
      <dsp:nvSpPr>
        <dsp:cNvPr id="0" name=""/>
        <dsp:cNvSpPr/>
      </dsp:nvSpPr>
      <dsp:spPr>
        <a:xfrm>
          <a:off x="262967" y="3990333"/>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Courier</a:t>
          </a:r>
        </a:p>
      </dsp:txBody>
      <dsp:txXfrm>
        <a:off x="262967" y="3990333"/>
        <a:ext cx="1029426" cy="514713"/>
      </dsp:txXfrm>
    </dsp:sp>
    <dsp:sp modelId="{9AF16C7B-AEE5-4232-92AD-16A963CB281E}">
      <dsp:nvSpPr>
        <dsp:cNvPr id="0" name=""/>
        <dsp:cNvSpPr/>
      </dsp:nvSpPr>
      <dsp:spPr>
        <a:xfrm>
          <a:off x="262967" y="4721226"/>
          <a:ext cx="1029426" cy="514713"/>
        </a:xfrm>
        <a:prstGeom prst="rect">
          <a:avLst/>
        </a:prstGeom>
        <a:solidFill>
          <a:srgbClr val="FFFF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rPr>
            <a:t>Building Maintenance</a:t>
          </a:r>
        </a:p>
        <a:p>
          <a:pPr marL="0" lvl="0" indent="0" algn="ctr" defTabSz="355600">
            <a:lnSpc>
              <a:spcPct val="90000"/>
            </a:lnSpc>
            <a:spcBef>
              <a:spcPct val="0"/>
            </a:spcBef>
            <a:spcAft>
              <a:spcPct val="35000"/>
            </a:spcAft>
            <a:buNone/>
          </a:pPr>
          <a:r>
            <a:rPr lang="en-US" sz="800" kern="1200" dirty="0">
              <a:solidFill>
                <a:schemeClr val="tx1"/>
              </a:solidFill>
            </a:rPr>
            <a:t>Technicians</a:t>
          </a:r>
        </a:p>
        <a:p>
          <a:pPr marL="0" lvl="0" indent="0" algn="ctr" defTabSz="355600">
            <a:lnSpc>
              <a:spcPct val="90000"/>
            </a:lnSpc>
            <a:spcBef>
              <a:spcPct val="0"/>
            </a:spcBef>
            <a:spcAft>
              <a:spcPct val="35000"/>
            </a:spcAft>
            <a:buNone/>
          </a:pPr>
          <a:r>
            <a:rPr lang="en-US" sz="800" kern="1200" dirty="0">
              <a:solidFill>
                <a:schemeClr val="tx1"/>
              </a:solidFill>
            </a:rPr>
            <a:t>(2 positions)</a:t>
          </a:r>
        </a:p>
      </dsp:txBody>
      <dsp:txXfrm>
        <a:off x="262967" y="4721226"/>
        <a:ext cx="1029426" cy="514713"/>
      </dsp:txXfrm>
    </dsp:sp>
    <dsp:sp modelId="{9C4CBEAB-F89A-4513-925E-9D7CADCA768A}">
      <dsp:nvSpPr>
        <dsp:cNvPr id="0" name=""/>
        <dsp:cNvSpPr/>
      </dsp:nvSpPr>
      <dsp:spPr>
        <a:xfrm>
          <a:off x="1251216"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Day Custodial Supervisors</a:t>
          </a:r>
        </a:p>
      </dsp:txBody>
      <dsp:txXfrm>
        <a:off x="1251216" y="2528548"/>
        <a:ext cx="1029426" cy="514713"/>
      </dsp:txXfrm>
    </dsp:sp>
    <dsp:sp modelId="{46154F01-A22C-4747-8570-DE83E0BF9878}">
      <dsp:nvSpPr>
        <dsp:cNvPr id="0" name=""/>
        <dsp:cNvSpPr/>
      </dsp:nvSpPr>
      <dsp:spPr>
        <a:xfrm>
          <a:off x="1508573"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Day Custodians</a:t>
          </a:r>
        </a:p>
        <a:p>
          <a:pPr marL="0" lvl="0" indent="0" algn="ctr" defTabSz="355600">
            <a:lnSpc>
              <a:spcPct val="90000"/>
            </a:lnSpc>
            <a:spcBef>
              <a:spcPct val="0"/>
            </a:spcBef>
            <a:spcAft>
              <a:spcPct val="35000"/>
            </a:spcAft>
            <a:buNone/>
          </a:pPr>
          <a:r>
            <a:rPr lang="en-US" sz="800" kern="1200" dirty="0"/>
            <a:t>(4 positions)</a:t>
          </a:r>
        </a:p>
      </dsp:txBody>
      <dsp:txXfrm>
        <a:off x="1508573" y="3259441"/>
        <a:ext cx="1029426" cy="514713"/>
      </dsp:txXfrm>
    </dsp:sp>
    <dsp:sp modelId="{8ADB19A9-B2EA-4EB8-9E14-06B2ECBAE2E4}">
      <dsp:nvSpPr>
        <dsp:cNvPr id="0" name=""/>
        <dsp:cNvSpPr/>
      </dsp:nvSpPr>
      <dsp:spPr>
        <a:xfrm>
          <a:off x="2496822"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Night Custodial Supervisor</a:t>
          </a:r>
        </a:p>
      </dsp:txBody>
      <dsp:txXfrm>
        <a:off x="2496822" y="2528548"/>
        <a:ext cx="1029426" cy="514713"/>
      </dsp:txXfrm>
    </dsp:sp>
    <dsp:sp modelId="{7DED3B27-ACC9-41C4-94AA-7A436DB53DC6}">
      <dsp:nvSpPr>
        <dsp:cNvPr id="0" name=""/>
        <dsp:cNvSpPr/>
      </dsp:nvSpPr>
      <dsp:spPr>
        <a:xfrm>
          <a:off x="2754178"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Night Custodian</a:t>
          </a:r>
        </a:p>
      </dsp:txBody>
      <dsp:txXfrm>
        <a:off x="2754178" y="3259441"/>
        <a:ext cx="1029426" cy="514713"/>
      </dsp:txXfrm>
    </dsp:sp>
    <dsp:sp modelId="{9DEF3C23-364E-442C-B30E-FDA948A2DC77}">
      <dsp:nvSpPr>
        <dsp:cNvPr id="0" name=""/>
        <dsp:cNvSpPr/>
      </dsp:nvSpPr>
      <dsp:spPr>
        <a:xfrm>
          <a:off x="2754178" y="3990333"/>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Night Custodians </a:t>
          </a:r>
        </a:p>
        <a:p>
          <a:pPr marL="0" lvl="0" indent="0" algn="ctr" defTabSz="355600">
            <a:lnSpc>
              <a:spcPct val="90000"/>
            </a:lnSpc>
            <a:spcBef>
              <a:spcPct val="0"/>
            </a:spcBef>
            <a:spcAft>
              <a:spcPct val="35000"/>
            </a:spcAft>
            <a:buNone/>
          </a:pPr>
          <a:r>
            <a:rPr lang="en-US" sz="800" kern="1200" dirty="0"/>
            <a:t>(12 part time)</a:t>
          </a:r>
        </a:p>
      </dsp:txBody>
      <dsp:txXfrm>
        <a:off x="2754178" y="3990333"/>
        <a:ext cx="1029426" cy="514713"/>
      </dsp:txXfrm>
    </dsp:sp>
    <dsp:sp modelId="{6B6F7639-C855-4C8D-915D-1BD38D7621A7}">
      <dsp:nvSpPr>
        <dsp:cNvPr id="0" name=""/>
        <dsp:cNvSpPr/>
      </dsp:nvSpPr>
      <dsp:spPr>
        <a:xfrm>
          <a:off x="2754178" y="4721226"/>
          <a:ext cx="1029426" cy="514713"/>
        </a:xfrm>
        <a:prstGeom prst="rect">
          <a:avLst/>
        </a:prstGeom>
        <a:solidFill>
          <a:srgbClr val="FFFF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rPr>
            <a:t>Night Custodians</a:t>
          </a:r>
        </a:p>
        <a:p>
          <a:pPr marL="0" lvl="0" indent="0" algn="ctr" defTabSz="355600">
            <a:lnSpc>
              <a:spcPct val="90000"/>
            </a:lnSpc>
            <a:spcBef>
              <a:spcPct val="0"/>
            </a:spcBef>
            <a:spcAft>
              <a:spcPct val="35000"/>
            </a:spcAft>
            <a:buNone/>
          </a:pPr>
          <a:r>
            <a:rPr lang="en-US" sz="800" kern="1200" dirty="0">
              <a:solidFill>
                <a:schemeClr val="tx1"/>
              </a:solidFill>
            </a:rPr>
            <a:t>(2 part time)</a:t>
          </a:r>
        </a:p>
      </dsp:txBody>
      <dsp:txXfrm>
        <a:off x="2754178" y="4721226"/>
        <a:ext cx="1029426" cy="514713"/>
      </dsp:txXfrm>
    </dsp:sp>
    <dsp:sp modelId="{DC778DDD-B8A6-4C5A-991D-72494DC63AF2}">
      <dsp:nvSpPr>
        <dsp:cNvPr id="0" name=""/>
        <dsp:cNvSpPr/>
      </dsp:nvSpPr>
      <dsp:spPr>
        <a:xfrm>
          <a:off x="3742427" y="179765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n-US" sz="800" kern="1200">
              <a:latin typeface="Aptos"/>
              <a:ea typeface="+mn-ea"/>
              <a:cs typeface="+mn-cs"/>
            </a:rPr>
            <a:t>Sr Capital Projects Manager </a:t>
          </a:r>
          <a:endParaRPr lang="en-US" sz="800" kern="1200"/>
        </a:p>
      </dsp:txBody>
      <dsp:txXfrm>
        <a:off x="3742427" y="1797656"/>
        <a:ext cx="1029426" cy="514713"/>
      </dsp:txXfrm>
    </dsp:sp>
    <dsp:sp modelId="{0FA32B8D-4B0A-45A3-B801-C1606632F331}">
      <dsp:nvSpPr>
        <dsp:cNvPr id="0" name=""/>
        <dsp:cNvSpPr/>
      </dsp:nvSpPr>
      <dsp:spPr>
        <a:xfrm>
          <a:off x="3742427"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Capital Projects Manager (2 positions)</a:t>
          </a:r>
        </a:p>
      </dsp:txBody>
      <dsp:txXfrm>
        <a:off x="3742427" y="2528548"/>
        <a:ext cx="1029426" cy="514713"/>
      </dsp:txXfrm>
    </dsp:sp>
    <dsp:sp modelId="{6F7DC4A8-3BFD-459B-993C-E94CD1C0DE33}">
      <dsp:nvSpPr>
        <dsp:cNvPr id="0" name=""/>
        <dsp:cNvSpPr/>
      </dsp:nvSpPr>
      <dsp:spPr>
        <a:xfrm>
          <a:off x="3999784"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Project Coordinator</a:t>
          </a:r>
        </a:p>
        <a:p>
          <a:pPr marL="0" lvl="0" indent="0" algn="ctr" defTabSz="355600">
            <a:lnSpc>
              <a:spcPct val="90000"/>
            </a:lnSpc>
            <a:spcBef>
              <a:spcPct val="0"/>
            </a:spcBef>
            <a:spcAft>
              <a:spcPct val="35000"/>
            </a:spcAft>
            <a:buNone/>
          </a:pPr>
          <a:r>
            <a:rPr lang="en-US" sz="800" kern="1200"/>
            <a:t>(2 positions)</a:t>
          </a:r>
        </a:p>
      </dsp:txBody>
      <dsp:txXfrm>
        <a:off x="3999784" y="3259441"/>
        <a:ext cx="1029426" cy="514713"/>
      </dsp:txXfrm>
    </dsp:sp>
    <dsp:sp modelId="{C3F022F7-12E3-4F9B-AEEB-CDF2956DD12F}">
      <dsp:nvSpPr>
        <dsp:cNvPr id="0" name=""/>
        <dsp:cNvSpPr/>
      </dsp:nvSpPr>
      <dsp:spPr>
        <a:xfrm>
          <a:off x="4988033" y="179765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533400" rtl="0">
            <a:lnSpc>
              <a:spcPct val="100000"/>
            </a:lnSpc>
            <a:spcBef>
              <a:spcPct val="0"/>
            </a:spcBef>
            <a:spcAft>
              <a:spcPct val="35000"/>
            </a:spcAft>
            <a:buNone/>
          </a:pPr>
          <a:r>
            <a:rPr lang="en-US" sz="800" kern="1200">
              <a:latin typeface="Aptos" panose="02110004020202020204"/>
              <a:ea typeface="+mn-ea"/>
              <a:cs typeface="+mn-cs"/>
            </a:rPr>
            <a:t>Recycling Manager</a:t>
          </a:r>
        </a:p>
      </dsp:txBody>
      <dsp:txXfrm>
        <a:off x="4988033" y="1797656"/>
        <a:ext cx="1029426" cy="514713"/>
      </dsp:txXfrm>
    </dsp:sp>
    <dsp:sp modelId="{241FB5FE-EEEE-4D5C-BE3D-BF775EDF080C}">
      <dsp:nvSpPr>
        <dsp:cNvPr id="0" name=""/>
        <dsp:cNvSpPr/>
      </dsp:nvSpPr>
      <dsp:spPr>
        <a:xfrm>
          <a:off x="5245389"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Equipment Operators</a:t>
          </a:r>
        </a:p>
        <a:p>
          <a:pPr marL="0" lvl="0" indent="0" algn="ctr" defTabSz="355600">
            <a:lnSpc>
              <a:spcPct val="90000"/>
            </a:lnSpc>
            <a:spcBef>
              <a:spcPct val="0"/>
            </a:spcBef>
            <a:spcAft>
              <a:spcPct val="35000"/>
            </a:spcAft>
            <a:buNone/>
          </a:pPr>
          <a:r>
            <a:rPr lang="en-US" sz="800" kern="1200"/>
            <a:t>(3 positions)</a:t>
          </a:r>
        </a:p>
      </dsp:txBody>
      <dsp:txXfrm>
        <a:off x="5245389" y="2528548"/>
        <a:ext cx="1029426" cy="514713"/>
      </dsp:txXfrm>
    </dsp:sp>
    <dsp:sp modelId="{1B016497-32F2-4151-9760-8CFA1C13FA9D}">
      <dsp:nvSpPr>
        <dsp:cNvPr id="0" name=""/>
        <dsp:cNvSpPr/>
      </dsp:nvSpPr>
      <dsp:spPr>
        <a:xfrm>
          <a:off x="5245389"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Recycling Attendant</a:t>
          </a:r>
        </a:p>
      </dsp:txBody>
      <dsp:txXfrm>
        <a:off x="5245389" y="3259441"/>
        <a:ext cx="1029426" cy="514713"/>
      </dsp:txXfrm>
    </dsp:sp>
    <dsp:sp modelId="{51B5C10A-C54E-4836-8948-D77B229F0026}">
      <dsp:nvSpPr>
        <dsp:cNvPr id="0" name=""/>
        <dsp:cNvSpPr/>
      </dsp:nvSpPr>
      <dsp:spPr>
        <a:xfrm>
          <a:off x="8359403" y="1066763"/>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050" kern="1200">
              <a:latin typeface="Aptos" panose="02110004020202020204"/>
              <a:ea typeface="+mn-ea"/>
              <a:cs typeface="+mn-cs"/>
            </a:rPr>
            <a:t>General Manager, Fleet Services</a:t>
          </a:r>
        </a:p>
      </dsp:txBody>
      <dsp:txXfrm>
        <a:off x="8359403" y="1066763"/>
        <a:ext cx="1029426" cy="514713"/>
      </dsp:txXfrm>
    </dsp:sp>
    <dsp:sp modelId="{7FB89FB8-7A7D-4CED-822D-1A7C5A1CACBD}">
      <dsp:nvSpPr>
        <dsp:cNvPr id="0" name=""/>
        <dsp:cNvSpPr/>
      </dsp:nvSpPr>
      <dsp:spPr>
        <a:xfrm>
          <a:off x="7736600" y="179765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100000"/>
            </a:lnSpc>
            <a:spcBef>
              <a:spcPct val="0"/>
            </a:spcBef>
            <a:spcAft>
              <a:spcPct val="35000"/>
            </a:spcAft>
            <a:buNone/>
          </a:pPr>
          <a:r>
            <a:rPr lang="en-US" sz="800" kern="1200">
              <a:latin typeface="Aptos" panose="02110004020202020204"/>
              <a:ea typeface="+mn-ea"/>
              <a:cs typeface="+mn-cs"/>
            </a:rPr>
            <a:t>Fleet</a:t>
          </a:r>
          <a:r>
            <a:rPr lang="en-US" sz="800">
              <a:latin typeface="Aptos"/>
              <a:ea typeface="+mn-ea"/>
              <a:cs typeface="+mn-cs"/>
            </a:rPr>
            <a:t> Services Ops Manager</a:t>
          </a:r>
          <a:endParaRPr lang="en-US" sz="800">
            <a:latin typeface="Aptos Display" panose="02110004020202020204"/>
            <a:ea typeface="+mn-ea"/>
            <a:cs typeface="+mn-cs"/>
          </a:endParaRPr>
        </a:p>
      </dsp:txBody>
      <dsp:txXfrm>
        <a:off x="7736600" y="1797656"/>
        <a:ext cx="1029426" cy="514713"/>
      </dsp:txXfrm>
    </dsp:sp>
    <dsp:sp modelId="{D5522AFD-6E9C-4461-83A6-AB839F165153}">
      <dsp:nvSpPr>
        <dsp:cNvPr id="0" name=""/>
        <dsp:cNvSpPr/>
      </dsp:nvSpPr>
      <dsp:spPr>
        <a:xfrm>
          <a:off x="6490995"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Car Shop Supervisor</a:t>
          </a:r>
        </a:p>
      </dsp:txBody>
      <dsp:txXfrm>
        <a:off x="6490995" y="2528548"/>
        <a:ext cx="1029426" cy="514713"/>
      </dsp:txXfrm>
    </dsp:sp>
    <dsp:sp modelId="{81C89B31-6880-48CC-99E2-6392E27D6020}">
      <dsp:nvSpPr>
        <dsp:cNvPr id="0" name=""/>
        <dsp:cNvSpPr/>
      </dsp:nvSpPr>
      <dsp:spPr>
        <a:xfrm>
          <a:off x="6748351"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Fleet Maintenance Technician</a:t>
          </a:r>
        </a:p>
        <a:p>
          <a:pPr marL="0" lvl="0" indent="0" algn="ctr" defTabSz="355600">
            <a:lnSpc>
              <a:spcPct val="90000"/>
            </a:lnSpc>
            <a:spcBef>
              <a:spcPct val="0"/>
            </a:spcBef>
            <a:spcAft>
              <a:spcPct val="35000"/>
            </a:spcAft>
            <a:buNone/>
          </a:pPr>
          <a:r>
            <a:rPr lang="en-US" sz="800" kern="1200" dirty="0"/>
            <a:t>(3 positions)</a:t>
          </a:r>
        </a:p>
      </dsp:txBody>
      <dsp:txXfrm>
        <a:off x="6748351" y="3259441"/>
        <a:ext cx="1029426" cy="514713"/>
      </dsp:txXfrm>
    </dsp:sp>
    <dsp:sp modelId="{0DE7F1A1-94B2-4122-A697-63AA5116423F}">
      <dsp:nvSpPr>
        <dsp:cNvPr id="0" name=""/>
        <dsp:cNvSpPr/>
      </dsp:nvSpPr>
      <dsp:spPr>
        <a:xfrm>
          <a:off x="7736600"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Truck Shop Supervisor</a:t>
          </a:r>
        </a:p>
      </dsp:txBody>
      <dsp:txXfrm>
        <a:off x="7736600" y="2528548"/>
        <a:ext cx="1029426" cy="514713"/>
      </dsp:txXfrm>
    </dsp:sp>
    <dsp:sp modelId="{6807E78A-C343-494D-95B0-5CE1DA0AAF10}">
      <dsp:nvSpPr>
        <dsp:cNvPr id="0" name=""/>
        <dsp:cNvSpPr/>
      </dsp:nvSpPr>
      <dsp:spPr>
        <a:xfrm>
          <a:off x="7993957" y="3259441"/>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Fleet Maintenance Technician</a:t>
          </a:r>
        </a:p>
        <a:p>
          <a:pPr marL="0" lvl="0" indent="0" algn="ctr" defTabSz="355600">
            <a:lnSpc>
              <a:spcPct val="90000"/>
            </a:lnSpc>
            <a:spcBef>
              <a:spcPct val="0"/>
            </a:spcBef>
            <a:spcAft>
              <a:spcPct val="35000"/>
            </a:spcAft>
            <a:buNone/>
          </a:pPr>
          <a:r>
            <a:rPr lang="en-US" sz="800" kern="1200"/>
            <a:t>(3 positions)</a:t>
          </a:r>
        </a:p>
      </dsp:txBody>
      <dsp:txXfrm>
        <a:off x="7993957" y="3259441"/>
        <a:ext cx="1029426" cy="514713"/>
      </dsp:txXfrm>
    </dsp:sp>
    <dsp:sp modelId="{74A4B26B-E2CB-4511-937F-B2BAA1B1AF16}">
      <dsp:nvSpPr>
        <dsp:cNvPr id="0" name=""/>
        <dsp:cNvSpPr/>
      </dsp:nvSpPr>
      <dsp:spPr>
        <a:xfrm>
          <a:off x="8982206" y="2528548"/>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Advisor &amp; Parts Technician</a:t>
          </a:r>
        </a:p>
      </dsp:txBody>
      <dsp:txXfrm>
        <a:off x="8982206" y="2528548"/>
        <a:ext cx="1029426" cy="514713"/>
      </dsp:txXfrm>
    </dsp:sp>
    <dsp:sp modelId="{19DCEC36-1CE9-4493-A337-4DC06FCFDA70}">
      <dsp:nvSpPr>
        <dsp:cNvPr id="0" name=""/>
        <dsp:cNvSpPr/>
      </dsp:nvSpPr>
      <dsp:spPr>
        <a:xfrm>
          <a:off x="8982206" y="179765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Aptos"/>
              <a:ea typeface="+mn-ea"/>
              <a:cs typeface="+mn-cs"/>
            </a:rPr>
            <a:t>Fleet Services Admin Ops Coordinator</a:t>
          </a:r>
          <a:endParaRPr lang="en-US" sz="800" kern="1200" dirty="0"/>
        </a:p>
      </dsp:txBody>
      <dsp:txXfrm>
        <a:off x="8982206" y="1797656"/>
        <a:ext cx="1029426" cy="514713"/>
      </dsp:txXfrm>
    </dsp:sp>
    <dsp:sp modelId="{3065456A-A889-41C9-8863-6379B263CBCD}">
      <dsp:nvSpPr>
        <dsp:cNvPr id="0" name=""/>
        <dsp:cNvSpPr/>
      </dsp:nvSpPr>
      <dsp:spPr>
        <a:xfrm>
          <a:off x="9970455" y="1066763"/>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rtl="0">
            <a:lnSpc>
              <a:spcPct val="90000"/>
            </a:lnSpc>
            <a:spcBef>
              <a:spcPct val="0"/>
            </a:spcBef>
            <a:spcAft>
              <a:spcPct val="35000"/>
            </a:spcAft>
            <a:buNone/>
          </a:pPr>
          <a:r>
            <a:rPr lang="en-US" sz="800" kern="1200">
              <a:latin typeface="Aptos"/>
              <a:ea typeface="+mn-ea"/>
              <a:cs typeface="+mn-cs"/>
            </a:rPr>
            <a:t>JAC Program Director</a:t>
          </a:r>
        </a:p>
      </dsp:txBody>
      <dsp:txXfrm>
        <a:off x="9970455" y="1066763"/>
        <a:ext cx="1029426" cy="514713"/>
      </dsp:txXfrm>
    </dsp:sp>
    <dsp:sp modelId="{2ABCF282-3B1A-4CE0-A197-2EDE5BABCA47}">
      <dsp:nvSpPr>
        <dsp:cNvPr id="0" name=""/>
        <dsp:cNvSpPr/>
      </dsp:nvSpPr>
      <dsp:spPr>
        <a:xfrm>
          <a:off x="10227811" y="1797656"/>
          <a:ext cx="1029426" cy="514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HVAC Operations Engineer</a:t>
          </a:r>
        </a:p>
      </dsp:txBody>
      <dsp:txXfrm>
        <a:off x="10227811" y="1797656"/>
        <a:ext cx="1029426" cy="51471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7/30/2026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14</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B2CAB396-E3F6-4417-92CE-B772C0EC6B9F}" type="datetime1">
              <a:rPr lang="en-US" smtClean="0"/>
              <a:t>7/30/2026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04B50C6A-4E4C-45DE-9828-B09DE5EC16FE}" type="datetime1">
              <a:rPr lang="en-US" smtClean="0"/>
              <a:t>7/30/2026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9FCAA8AC-9B01-4919-A9FA-66222058D25B}" type="datetime1">
              <a:rPr lang="en-US" smtClean="0"/>
              <a:t>7/30/2026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CA75C9ED-6CB8-44B8-9156-D9D631C4F233}" type="datetime1">
              <a:rPr lang="en-US" smtClean="0"/>
              <a:t>7/30/2026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A02130A2-05DD-44DD-A5F6-B6EFAD53846C}" type="datetime1">
              <a:rPr lang="en-US" smtClean="0"/>
              <a:t>7/30/2026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r>
              <a:rPr lang="en-US"/>
              <a:t>1</a:t>
            </a:r>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57D8F34E-E20F-4E94-A959-CD40D6EE6A3E}" type="datetime1">
              <a:rPr lang="en-US" smtClean="0"/>
              <a:t>7/30/2026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r>
              <a:rPr lang="en-US"/>
              <a:t>1</a:t>
            </a:r>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7FAA097B-CA0E-4EF9-971B-44855D30351F}" type="datetime1">
              <a:rPr lang="en-US" smtClean="0"/>
              <a:t>7/30/2026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r>
              <a:rPr lang="en-US"/>
              <a:t>1</a:t>
            </a:r>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32C8B386-6FD3-494C-9FB3-648A311F5727}" type="datetime1">
              <a:rPr lang="en-US" smtClean="0"/>
              <a:t>7/30/2026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987E184C-F698-416B-9199-534361E62F73}" type="datetime1">
              <a:rPr lang="en-US" smtClean="0"/>
              <a:t>7/30/2026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r>
              <a:rPr lang="en-US"/>
              <a:t>1</a:t>
            </a:r>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A48F550B-CE71-46D7-BFA1-6DA168B40BF7}" type="datetime1">
              <a:rPr lang="en-US" smtClean="0"/>
              <a:t>7/30/2026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r>
              <a:rPr lang="en-US"/>
              <a:t>1</a:t>
            </a:r>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5644F387-2D63-47A7-86BA-2FFE85DD1A70}" type="datetime1">
              <a:rPr lang="en-US" smtClean="0"/>
              <a:t>7/30/2026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r>
              <a:rPr lang="en-US"/>
              <a:t>1</a:t>
            </a:r>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D76DF7-C3D9-475E-97A8-4C151D5EF236}" type="datetime1">
              <a:rPr lang="en-US" smtClean="0"/>
              <a:t>7/30/2026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1</a:t>
            </a:r>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sv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sv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33CF049-DB3D-BE92-AB60-05759B424DA3}"/>
              </a:ext>
            </a:extLst>
          </p:cNvPr>
          <p:cNvSpPr>
            <a:spLocks noMove="1" noResize="1"/>
          </p:cNvSpPr>
          <p:nvPr/>
        </p:nvSpPr>
        <p:spPr>
          <a:xfrm flipV="1">
            <a:off x="6367052" y="4330159"/>
            <a:ext cx="228352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71450"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8">
            <a:extLst>
              <a:ext uri="{FF2B5EF4-FFF2-40B4-BE49-F238E27FC236}">
                <a16:creationId xmlns:a16="http://schemas.microsoft.com/office/drawing/2014/main" id="{19208AB6-4647-D19B-52FE-F33B31837E59}"/>
              </a:ext>
            </a:extLst>
          </p:cNvPr>
          <p:cNvSpPr txBox="1"/>
          <p:nvPr/>
        </p:nvSpPr>
        <p:spPr>
          <a:xfrm>
            <a:off x="2238402" y="244194"/>
            <a:ext cx="8257300" cy="3244478"/>
          </a:xfrm>
          <a:prstGeom prst="rect">
            <a:avLst/>
          </a:prstGeom>
          <a:noFill/>
          <a:ln cap="flat">
            <a:noFill/>
          </a:ln>
        </p:spPr>
        <p:txBody>
          <a:bodyPr vert="horz" wrap="square" lIns="0" tIns="0" rIns="0" bIns="0" anchor="t" anchorCtr="0" compatLnSpc="1">
            <a:spAutoFit/>
          </a:bodyPr>
          <a:lstStyle/>
          <a:p>
            <a:pPr defTabSz="609630">
              <a:lnSpc>
                <a:spcPts val="6480"/>
              </a:lnSpc>
              <a:defRPr sz="1800" b="0" i="0" u="none" strike="noStrike" kern="0" cap="none" spc="0" baseline="0">
                <a:solidFill>
                  <a:srgbClr val="000000"/>
                </a:solidFill>
                <a:uFillTx/>
              </a:defRPr>
            </a:pPr>
            <a:endParaRPr lang="en-US" sz="1200" dirty="0">
              <a:solidFill>
                <a:srgbClr val="000000"/>
              </a:solidFill>
              <a:latin typeface="Calibri"/>
            </a:endParaRPr>
          </a:p>
          <a:p>
            <a:pPr algn="ctr" defTabSz="609630">
              <a:lnSpc>
                <a:spcPts val="6480"/>
              </a:lnSpc>
              <a:defRPr sz="1800" b="0" i="0" u="none" strike="noStrike" kern="0" cap="none" spc="0" baseline="0">
                <a:solidFill>
                  <a:srgbClr val="000000"/>
                </a:solidFill>
                <a:uFillTx/>
              </a:defRPr>
            </a:pPr>
            <a:r>
              <a:rPr lang="en-US" sz="6000" spc="100" dirty="0">
                <a:solidFill>
                  <a:srgbClr val="00507B"/>
                </a:solidFill>
                <a:latin typeface="Arimo Bold"/>
              </a:rPr>
              <a:t>	GENERAL SERVICES</a:t>
            </a:r>
          </a:p>
          <a:p>
            <a:pPr algn="ctr" defTabSz="609630">
              <a:lnSpc>
                <a:spcPts val="4104"/>
              </a:lnSpc>
              <a:defRPr sz="1800" b="0" i="0" u="none" strike="noStrike" kern="0" cap="none" spc="0" baseline="0">
                <a:solidFill>
                  <a:srgbClr val="000000"/>
                </a:solidFill>
                <a:uFillTx/>
              </a:defRPr>
            </a:pPr>
            <a:endParaRPr lang="en-US" sz="3800" spc="100" dirty="0">
              <a:solidFill>
                <a:srgbClr val="000000"/>
              </a:solidFill>
              <a:latin typeface="Arimo Bold"/>
            </a:endParaRPr>
          </a:p>
          <a:p>
            <a:pPr algn="ctr" defTabSz="609630">
              <a:lnSpc>
                <a:spcPts val="4104"/>
              </a:lnSpc>
              <a:defRPr sz="1800" b="0" i="0" u="none" strike="noStrike" kern="0" cap="none" spc="0" baseline="0">
                <a:solidFill>
                  <a:srgbClr val="000000"/>
                </a:solidFill>
                <a:uFillTx/>
              </a:defRPr>
            </a:pPr>
            <a:r>
              <a:rPr lang="en-US" sz="3800" spc="100" dirty="0">
                <a:solidFill>
                  <a:srgbClr val="000000"/>
                </a:solidFill>
                <a:latin typeface="Arimo Bold"/>
              </a:rPr>
              <a:t>2027 Operating and 5-Year CIP </a:t>
            </a:r>
          </a:p>
          <a:p>
            <a:pPr algn="ctr" defTabSz="609630">
              <a:lnSpc>
                <a:spcPts val="4104"/>
              </a:lnSpc>
              <a:defRPr sz="1800" b="0" i="0" u="none" strike="noStrike" kern="0" cap="none" spc="0" baseline="0">
                <a:solidFill>
                  <a:srgbClr val="000000"/>
                </a:solidFill>
                <a:uFillTx/>
              </a:defRPr>
            </a:pPr>
            <a:r>
              <a:rPr lang="en-US" sz="3800" spc="100" dirty="0">
                <a:solidFill>
                  <a:srgbClr val="000000"/>
                </a:solidFill>
                <a:latin typeface="Arimo Bold"/>
              </a:rPr>
              <a:t>Budget Presentation </a:t>
            </a:r>
          </a:p>
        </p:txBody>
      </p:sp>
      <p:sp>
        <p:nvSpPr>
          <p:cNvPr id="5" name="TextBox 9">
            <a:extLst>
              <a:ext uri="{FF2B5EF4-FFF2-40B4-BE49-F238E27FC236}">
                <a16:creationId xmlns:a16="http://schemas.microsoft.com/office/drawing/2014/main" id="{188869B7-D841-D11F-2826-B6A74D5B04AF}"/>
              </a:ext>
            </a:extLst>
          </p:cNvPr>
          <p:cNvSpPr txBox="1"/>
          <p:nvPr/>
        </p:nvSpPr>
        <p:spPr>
          <a:xfrm>
            <a:off x="2870215" y="4615142"/>
            <a:ext cx="5491569" cy="1295226"/>
          </a:xfrm>
          <a:prstGeom prst="rect">
            <a:avLst/>
          </a:prstGeom>
          <a:noFill/>
          <a:ln cap="flat">
            <a:noFill/>
          </a:ln>
        </p:spPr>
        <p:txBody>
          <a:bodyPr vert="horz" wrap="square" lIns="0" tIns="0" rIns="0" bIns="0" anchor="t" anchorCtr="0" compatLnSpc="1">
            <a:spAutoFit/>
          </a:bodyPr>
          <a:lstStyle/>
          <a:p>
            <a:pPr defTabSz="609630">
              <a:lnSpc>
                <a:spcPts val="2160"/>
              </a:lnSpc>
              <a:defRPr sz="1800" b="0" i="0" u="none" strike="noStrike" kern="0" cap="none" spc="0" baseline="0">
                <a:solidFill>
                  <a:srgbClr val="000000"/>
                </a:solidFill>
                <a:uFillTx/>
              </a:defRPr>
            </a:pPr>
            <a:r>
              <a:rPr lang="en-US" sz="2000" spc="-43" dirty="0">
                <a:solidFill>
                  <a:srgbClr val="00507B"/>
                </a:solidFill>
                <a:latin typeface="Open Sans Bold"/>
              </a:rPr>
              <a:t>FY27 – Budget Requests</a:t>
            </a:r>
          </a:p>
          <a:p>
            <a:pPr defTabSz="609630">
              <a:lnSpc>
                <a:spcPts val="2160"/>
              </a:lnSpc>
              <a:defRPr sz="1800" b="0" i="0" u="none" strike="noStrike" kern="0" cap="none" spc="0" baseline="0">
                <a:solidFill>
                  <a:srgbClr val="000000"/>
                </a:solidFill>
                <a:uFillTx/>
              </a:defRPr>
            </a:pPr>
            <a:endParaRPr lang="en-US" sz="2000" spc="-43" dirty="0">
              <a:solidFill>
                <a:srgbClr val="5E132A"/>
              </a:solidFill>
              <a:latin typeface="Open Sans Bold"/>
            </a:endParaRPr>
          </a:p>
          <a:p>
            <a:pPr defTabSz="609630">
              <a:lnSpc>
                <a:spcPts val="1943"/>
              </a:lnSpc>
              <a:defRPr sz="1800" b="0" i="0" u="none" strike="noStrike" kern="0" cap="none" spc="0" baseline="0">
                <a:solidFill>
                  <a:srgbClr val="000000"/>
                </a:solidFill>
                <a:uFillTx/>
              </a:defRPr>
            </a:pPr>
            <a:r>
              <a:rPr lang="en-US" spc="-39" dirty="0">
                <a:solidFill>
                  <a:srgbClr val="000000"/>
                </a:solidFill>
                <a:latin typeface="Open Sans Bold"/>
              </a:rPr>
              <a:t>Presenter: Director, Andrew Hammer</a:t>
            </a:r>
          </a:p>
          <a:p>
            <a:pPr defTabSz="609630">
              <a:lnSpc>
                <a:spcPts val="1943"/>
              </a:lnSpc>
              <a:defRPr sz="1800" b="0" i="0" u="none" strike="noStrike" kern="0" cap="none" spc="0" baseline="0">
                <a:solidFill>
                  <a:srgbClr val="000000"/>
                </a:solidFill>
                <a:uFillTx/>
              </a:defRPr>
            </a:pPr>
            <a:r>
              <a:rPr lang="en-US" spc="-39" dirty="0">
                <a:solidFill>
                  <a:srgbClr val="000000"/>
                </a:solidFill>
                <a:latin typeface="Open Sans Bold"/>
              </a:rPr>
              <a:t>Date: August 4, 2026</a:t>
            </a:r>
          </a:p>
          <a:p>
            <a:pPr defTabSz="609630">
              <a:lnSpc>
                <a:spcPts val="1943"/>
              </a:lnSpc>
              <a:defRPr sz="1800" b="0" i="0" u="none" strike="noStrike" kern="0" cap="none" spc="0" baseline="0">
                <a:solidFill>
                  <a:srgbClr val="000000"/>
                </a:solidFill>
                <a:uFillTx/>
              </a:defRPr>
            </a:pPr>
            <a:endParaRPr lang="en-US" spc="-39" dirty="0">
              <a:solidFill>
                <a:srgbClr val="000000"/>
              </a:solidFill>
              <a:latin typeface="Open Sans Bold"/>
            </a:endParaRPr>
          </a:p>
        </p:txBody>
      </p:sp>
      <p:sp>
        <p:nvSpPr>
          <p:cNvPr id="6" name="Rectangle 3">
            <a:extLst>
              <a:ext uri="{FF2B5EF4-FFF2-40B4-BE49-F238E27FC236}">
                <a16:creationId xmlns:a16="http://schemas.microsoft.com/office/drawing/2014/main" id="{53C6404E-7655-60EA-AB53-BD92A958D0F4}"/>
              </a:ext>
            </a:extLst>
          </p:cNvPr>
          <p:cNvSpPr/>
          <p:nvPr/>
        </p:nvSpPr>
        <p:spPr>
          <a:xfrm>
            <a:off x="6197602" y="4140202"/>
            <a:ext cx="2844802" cy="355597"/>
          </a:xfrm>
          <a:prstGeom prst="rect">
            <a:avLst/>
          </a:prstGeom>
          <a:solidFill>
            <a:srgbClr val="FFFFFF"/>
          </a:solidFill>
          <a:ln cap="flat">
            <a:noFill/>
            <a:prstDash val="solid"/>
          </a:ln>
        </p:spPr>
        <p:txBody>
          <a:bodyPr vert="horz" wrap="square" lIns="60960" tIns="30480" rIns="60960" bIns="30480" anchor="ctr" anchorCtr="1" compatLnSpc="1">
            <a:noAutofit/>
          </a:bodyPr>
          <a:lstStyle/>
          <a:p>
            <a:pPr algn="ctr" defTabSz="609630">
              <a:defRPr sz="1800" b="0" i="0" u="none" strike="noStrike" kern="0" cap="none" spc="0" baseline="0">
                <a:solidFill>
                  <a:srgbClr val="000000"/>
                </a:solidFill>
                <a:uFillTx/>
              </a:defRPr>
            </a:pPr>
            <a:endParaRPr lang="en-US" sz="1200">
              <a:solidFill>
                <a:srgbClr val="FFFFFF"/>
              </a:solidFill>
              <a:latin typeface="Calibri"/>
            </a:endParaRPr>
          </a:p>
        </p:txBody>
      </p:sp>
      <p:sp>
        <p:nvSpPr>
          <p:cNvPr id="8" name="Slide Number Placeholder 7">
            <a:extLst>
              <a:ext uri="{FF2B5EF4-FFF2-40B4-BE49-F238E27FC236}">
                <a16:creationId xmlns:a16="http://schemas.microsoft.com/office/drawing/2014/main" id="{DA9695B9-524C-EA9F-5BCD-2C5F795087AA}"/>
              </a:ext>
            </a:extLst>
          </p:cNvPr>
          <p:cNvSpPr>
            <a:spLocks noGrp="1"/>
          </p:cNvSpPr>
          <p:nvPr>
            <p:ph type="sldNum" sz="quarter" idx="12"/>
          </p:nvPr>
        </p:nvSpPr>
        <p:spPr>
          <a:xfrm>
            <a:off x="-1746565" y="6451598"/>
            <a:ext cx="2743200" cy="365125"/>
          </a:xfrm>
        </p:spPr>
        <p:txBody>
          <a:bodyPr/>
          <a:lstStyle/>
          <a:p>
            <a:fld id="{EC38A8CB-6CE1-4548-978B-68EFEA465EE4}" type="slidenum">
              <a:rPr lang="en-US" smtClean="0"/>
              <a:t>1</a:t>
            </a:fld>
            <a:endParaRPr lang="en-US"/>
          </a:p>
        </p:txBody>
      </p:sp>
      <p:sp>
        <p:nvSpPr>
          <p:cNvPr id="10" name="Freeform 4">
            <a:extLst>
              <a:ext uri="{FF2B5EF4-FFF2-40B4-BE49-F238E27FC236}">
                <a16:creationId xmlns:a16="http://schemas.microsoft.com/office/drawing/2014/main" id="{0BA4489F-CF38-C9B7-5045-1E6085D1E879}"/>
              </a:ext>
            </a:extLst>
          </p:cNvPr>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Freeform 5">
            <a:extLst>
              <a:ext uri="{FF2B5EF4-FFF2-40B4-BE49-F238E27FC236}">
                <a16:creationId xmlns:a16="http://schemas.microsoft.com/office/drawing/2014/main" id="{F94F1CEE-D287-ECA4-0B27-74DD7FBAFA18}"/>
              </a:ext>
            </a:extLst>
          </p:cNvPr>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pic>
        <p:nvPicPr>
          <p:cNvPr id="7" name="Picture 11" descr="Shape&#10;&#10;AI-generated content may be incorrect.">
            <a:extLst>
              <a:ext uri="{FF2B5EF4-FFF2-40B4-BE49-F238E27FC236}">
                <a16:creationId xmlns:a16="http://schemas.microsoft.com/office/drawing/2014/main" id="{1DC62573-156F-2C5E-8F68-AAF51F2AB1E9}"/>
              </a:ext>
            </a:extLst>
          </p:cNvPr>
          <p:cNvPicPr>
            <a:picLocks noChangeAspect="1"/>
          </p:cNvPicPr>
          <p:nvPr/>
        </p:nvPicPr>
        <p:blipFill>
          <a:blip r:embed="rId3"/>
          <a:stretch>
            <a:fillRect/>
          </a:stretch>
        </p:blipFill>
        <p:spPr>
          <a:xfrm>
            <a:off x="9072965" y="3790951"/>
            <a:ext cx="3022597" cy="3022597"/>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B93D6-3AA3-518D-F442-AC6FA6788D8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76CBDB9-4D0F-90FF-97DD-FD5B984E08AB}"/>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AA7ED86-3D76-7F69-FCE7-96D4CA08D056}"/>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Proposed Organization Chart</a:t>
            </a:r>
            <a:endParaRPr lang="en-US" sz="1200" dirty="0">
              <a:solidFill>
                <a:srgbClr val="000000"/>
              </a:solidFill>
              <a:latin typeface="Calibri"/>
            </a:endParaRPr>
          </a:p>
        </p:txBody>
      </p:sp>
      <p:sp>
        <p:nvSpPr>
          <p:cNvPr id="6" name="TextBox 8">
            <a:extLst>
              <a:ext uri="{FF2B5EF4-FFF2-40B4-BE49-F238E27FC236}">
                <a16:creationId xmlns:a16="http://schemas.microsoft.com/office/drawing/2014/main" id="{F89E54E1-541F-DAB3-1D0B-E9828F1E3161}"/>
              </a:ext>
            </a:extLst>
          </p:cNvPr>
          <p:cNvSpPr txBox="1"/>
          <p:nvPr/>
        </p:nvSpPr>
        <p:spPr>
          <a:xfrm>
            <a:off x="7338179" y="5784071"/>
            <a:ext cx="2742572" cy="117121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Personnel Changes: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507B"/>
                </a:solidFill>
                <a:latin typeface="Arimo Bold"/>
              </a:rPr>
              <a:t>Add 2 Building Maintenance Tech</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507B"/>
                </a:solidFill>
                <a:latin typeface="Arimo Bold"/>
              </a:rPr>
              <a:t>Add 2 part time night custodians</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7" name="TextBox 9">
            <a:extLst>
              <a:ext uri="{FF2B5EF4-FFF2-40B4-BE49-F238E27FC236}">
                <a16:creationId xmlns:a16="http://schemas.microsoft.com/office/drawing/2014/main" id="{FABDCB6E-4AFE-EE1D-008F-F0B4A31DF63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000000"/>
              </a:solidFill>
              <a:latin typeface="Calibri"/>
            </a:endParaRPr>
          </a:p>
        </p:txBody>
      </p:sp>
      <p:sp>
        <p:nvSpPr>
          <p:cNvPr id="76" name="Slide Number Placeholder 75">
            <a:extLst>
              <a:ext uri="{FF2B5EF4-FFF2-40B4-BE49-F238E27FC236}">
                <a16:creationId xmlns:a16="http://schemas.microsoft.com/office/drawing/2014/main" id="{389FE2E8-907E-C07B-4EDD-1661F3479539}"/>
              </a:ext>
            </a:extLst>
          </p:cNvPr>
          <p:cNvSpPr>
            <a:spLocks noGrp="1"/>
          </p:cNvSpPr>
          <p:nvPr>
            <p:ph type="sldNum" sz="quarter" idx="12"/>
          </p:nvPr>
        </p:nvSpPr>
        <p:spPr>
          <a:xfrm>
            <a:off x="-1970136" y="6492875"/>
            <a:ext cx="2743200" cy="365125"/>
          </a:xfrm>
        </p:spPr>
        <p:txBody>
          <a:bodyPr/>
          <a:lstStyle/>
          <a:p>
            <a:fld id="{EC38A8CB-6CE1-4548-978B-68EFEA465EE4}" type="slidenum">
              <a:rPr lang="en-US" smtClean="0"/>
              <a:t>10</a:t>
            </a:fld>
            <a:endParaRPr lang="en-US"/>
          </a:p>
        </p:txBody>
      </p:sp>
      <p:graphicFrame>
        <p:nvGraphicFramePr>
          <p:cNvPr id="5" name="Diagram 4">
            <a:extLst>
              <a:ext uri="{FF2B5EF4-FFF2-40B4-BE49-F238E27FC236}">
                <a16:creationId xmlns:a16="http://schemas.microsoft.com/office/drawing/2014/main" id="{47457227-06D3-969E-E8E8-2CB29D14B4F2}"/>
              </a:ext>
            </a:extLst>
          </p:cNvPr>
          <p:cNvGraphicFramePr/>
          <p:nvPr>
            <p:extLst>
              <p:ext uri="{D42A27DB-BD31-4B8C-83A1-F6EECF244321}">
                <p14:modId xmlns:p14="http://schemas.microsoft.com/office/powerpoint/2010/main" val="2803792342"/>
              </p:ext>
            </p:extLst>
          </p:nvPr>
        </p:nvGraphicFramePr>
        <p:xfrm>
          <a:off x="236224" y="1286188"/>
          <a:ext cx="11262849" cy="557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AutoShape 9">
            <a:extLst>
              <a:ext uri="{FF2B5EF4-FFF2-40B4-BE49-F238E27FC236}">
                <a16:creationId xmlns:a16="http://schemas.microsoft.com/office/drawing/2014/main" id="{F3AB4BC7-D854-0FFC-CD47-0066654E434F}"/>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C55FA75E-5086-6900-6AA3-4B552864F1E7}"/>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dirty="0"/>
          </a:p>
        </p:txBody>
      </p:sp>
    </p:spTree>
    <p:extLst>
      <p:ext uri="{BB962C8B-B14F-4D97-AF65-F5344CB8AC3E}">
        <p14:creationId xmlns:p14="http://schemas.microsoft.com/office/powerpoint/2010/main" val="3177327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AutoShape 4">
            <a:extLst>
              <a:ext uri="{FF2B5EF4-FFF2-40B4-BE49-F238E27FC236}">
                <a16:creationId xmlns:a16="http://schemas.microsoft.com/office/drawing/2014/main" id="{D53C1D6D-B6F5-3831-97C4-97A769F8DEEF}"/>
              </a:ext>
            </a:extLst>
          </p:cNvPr>
          <p:cNvSpPr>
            <a:spLocks noMove="1" noResize="1"/>
          </p:cNvSpPr>
          <p:nvPr/>
        </p:nvSpPr>
        <p:spPr>
          <a:xfrm>
            <a:off x="640080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Personnel Budget Request</a:t>
            </a:r>
            <a:endParaRPr lang="en-US" sz="120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41</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1714018341"/>
              </p:ext>
            </p:extLst>
          </p:nvPr>
        </p:nvGraphicFramePr>
        <p:xfrm>
          <a:off x="971550" y="2593293"/>
          <a:ext cx="10223494" cy="3188804"/>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Building Maintenance Technician</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100</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1566</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$98,190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marL="0" marR="0" lvl="0" indent="0" algn="l" defTabSz="914400" rtl="0" eaLnBrk="1" fontAlgn="auto" latinLnBrk="0" hangingPunct="1">
                        <a:lnSpc>
                          <a:spcPct val="144578"/>
                        </a:lnSpc>
                        <a:spcBef>
                          <a:spcPts val="0"/>
                        </a:spcBef>
                        <a:spcAft>
                          <a:spcPts val="0"/>
                        </a:spcAft>
                        <a:buClrTx/>
                        <a:buSzTx/>
                        <a:buFontTx/>
                        <a:buNone/>
                        <a:tabLst/>
                        <a:defRPr/>
                      </a:pPr>
                      <a:r>
                        <a:rPr kumimoji="0" lang="en-US" sz="1400" b="0" i="0" u="none" strike="noStrike" kern="1200" cap="none" spc="-46" normalizeH="0" baseline="0" noProof="0" dirty="0">
                          <a:ln>
                            <a:noFill/>
                          </a:ln>
                          <a:solidFill>
                            <a:srgbClr val="000000"/>
                          </a:solidFill>
                          <a:effectLst/>
                          <a:uLnTx/>
                          <a:uFillTx/>
                          <a:latin typeface="Open Sans"/>
                          <a:ea typeface="+mn-ea"/>
                          <a:cs typeface="+mn-cs"/>
                        </a:rPr>
                        <a:t>Part Time night custodian</a:t>
                      </a:r>
                      <a:endParaRPr kumimoji="0" lang="en-US" sz="700" b="0" i="0" u="none" strike="noStrike" kern="1200" cap="none" spc="0" normalizeH="0" baseline="0" noProof="0" dirty="0">
                        <a:ln>
                          <a:noFill/>
                        </a:ln>
                        <a:solidFill>
                          <a:prstClr val="black"/>
                        </a:solidFill>
                        <a:effectLst/>
                        <a:uLnTx/>
                        <a:uFillTx/>
                        <a:latin typeface="+mn-lt"/>
                        <a:ea typeface="+mn-ea"/>
                        <a:cs typeface="+mn-cs"/>
                      </a:endParaRPr>
                    </a:p>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100</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a:solidFill>
                            <a:srgbClr val="000000"/>
                          </a:solidFill>
                          <a:latin typeface="Open Sans"/>
                        </a:rPr>
                        <a:t>1566</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dirty="0">
                          <a:solidFill>
                            <a:srgbClr val="000000"/>
                          </a:solidFill>
                          <a:latin typeface="Open Sans"/>
                        </a:rPr>
                        <a:t>PT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$36,332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2421">
                <a:tc>
                  <a:txBody>
                    <a:bodyPr/>
                    <a:lstStyle/>
                    <a:p>
                      <a:pPr marL="0" marR="0" lvl="0" indent="0" algn="l" defTabSz="914400" rtl="0" eaLnBrk="1" fontAlgn="auto" latinLnBrk="0" hangingPunct="1">
                        <a:lnSpc>
                          <a:spcPct val="144578"/>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black"/>
                        </a:solidFill>
                        <a:effectLst/>
                        <a:uLnTx/>
                        <a:uFillTx/>
                        <a:latin typeface="+mn-lt"/>
                        <a:ea typeface="+mn-ea"/>
                        <a:cs typeface="+mn-cs"/>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02421">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$134,522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4</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45</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pic>
        <p:nvPicPr>
          <p:cNvPr id="11" name="Picture 12">
            <a:extLst>
              <a:ext uri="{FF2B5EF4-FFF2-40B4-BE49-F238E27FC236}">
                <a16:creationId xmlns:a16="http://schemas.microsoft.com/office/drawing/2014/main" id="{619D0F3C-D2E1-40C5-0DAD-7B6C0E752D2A}"/>
              </a:ext>
            </a:extLst>
          </p:cNvPr>
          <p:cNvPicPr>
            <a:picLocks noChangeAspect="1"/>
          </p:cNvPicPr>
          <p:nvPr/>
        </p:nvPicPr>
        <p:blipFill>
          <a:blip r:embed="rId2"/>
          <a:stretch>
            <a:fillRect/>
          </a:stretch>
        </p:blipFill>
        <p:spPr>
          <a:xfrm>
            <a:off x="6030224" y="1720176"/>
            <a:ext cx="2845045" cy="353598"/>
          </a:xfrm>
          <a:prstGeom prst="rect">
            <a:avLst/>
          </a:prstGeom>
          <a:noFill/>
          <a:ln cap="flat">
            <a:noFill/>
          </a:ln>
        </p:spPr>
      </p:pic>
      <p:sp>
        <p:nvSpPr>
          <p:cNvPr id="12" name="Slide Number Placeholder 11">
            <a:extLst>
              <a:ext uri="{FF2B5EF4-FFF2-40B4-BE49-F238E27FC236}">
                <a16:creationId xmlns:a16="http://schemas.microsoft.com/office/drawing/2014/main" id="{806A3C7F-E951-943A-3643-EFFB718B2F7B}"/>
              </a:ext>
            </a:extLst>
          </p:cNvPr>
          <p:cNvSpPr>
            <a:spLocks noGrp="1"/>
          </p:cNvSpPr>
          <p:nvPr>
            <p:ph type="sldNum" sz="quarter" idx="12"/>
          </p:nvPr>
        </p:nvSpPr>
        <p:spPr>
          <a:xfrm>
            <a:off x="-1840871" y="6492875"/>
            <a:ext cx="2743200" cy="365125"/>
          </a:xfrm>
        </p:spPr>
        <p:txBody>
          <a:bodyPr/>
          <a:lstStyle/>
          <a:p>
            <a:fld id="{EC38A8CB-6CE1-4548-978B-68EFEA465EE4}"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4FDA8BAD-9922-E042-F869-18112692CA68}"/>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4">
            <a:extLst>
              <a:ext uri="{FF2B5EF4-FFF2-40B4-BE49-F238E27FC236}">
                <a16:creationId xmlns:a16="http://schemas.microsoft.com/office/drawing/2014/main" id="{1C180AD9-77BA-9D9A-234A-347E8573FE68}"/>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a:solidFill>
                  <a:srgbClr val="000000"/>
                </a:solidFill>
                <a:latin typeface="Arimo Bold"/>
              </a:rPr>
              <a:t>Personnel Budget Request Justification </a:t>
            </a:r>
            <a:endParaRPr lang="en-US" sz="4000">
              <a:solidFill>
                <a:srgbClr val="000000"/>
              </a:solidFill>
              <a:latin typeface="Calibri"/>
            </a:endParaRPr>
          </a:p>
        </p:txBody>
      </p:sp>
      <p:sp>
        <p:nvSpPr>
          <p:cNvPr id="5" name="TextBox 5">
            <a:extLst>
              <a:ext uri="{FF2B5EF4-FFF2-40B4-BE49-F238E27FC236}">
                <a16:creationId xmlns:a16="http://schemas.microsoft.com/office/drawing/2014/main" id="{4816CB69-931B-C778-ABBA-9B015F7E38AF}"/>
              </a:ext>
            </a:extLst>
          </p:cNvPr>
          <p:cNvSpPr txBox="1"/>
          <p:nvPr/>
        </p:nvSpPr>
        <p:spPr>
          <a:xfrm>
            <a:off x="1035985" y="2571367"/>
            <a:ext cx="10191993" cy="221695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1566 Building Maintenance Technicians                                     	 2 FTE - $98,190</a:t>
            </a:r>
            <a:endParaRPr lang="en-US" sz="1200" dirty="0">
              <a:solidFill>
                <a:srgbClr val="000000"/>
              </a:solidFill>
              <a:latin typeface="Calibri"/>
            </a:endParaRPr>
          </a:p>
          <a:p>
            <a:pPr marL="759488" lvl="2"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Request additional staff for JAC and additional requests from Parks, RWR, Fire, and RCSO</a:t>
            </a:r>
          </a:p>
          <a:p>
            <a:pPr marL="473738" lvl="2" defTabSz="609630">
              <a:lnSpc>
                <a:spcPct val="130120"/>
              </a:lnSpc>
              <a:buSzPct val="100000"/>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1566 Part time Night custodian		            			 2 PT - $36,332</a:t>
            </a:r>
          </a:p>
          <a:p>
            <a:pPr marL="742950" lvl="1"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 </a:t>
            </a:r>
            <a:r>
              <a:rPr lang="en-US" sz="1400" spc="-31" dirty="0">
                <a:solidFill>
                  <a:srgbClr val="000000"/>
                </a:solidFill>
                <a:latin typeface="Open Sans"/>
                <a:ea typeface="Open Sans"/>
                <a:cs typeface="Open Sans"/>
              </a:rPr>
              <a:t>Additional buildings to service from JAC, Parks, EMA, and RWR</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6" name="TextBox 6">
            <a:extLst>
              <a:ext uri="{FF2B5EF4-FFF2-40B4-BE49-F238E27FC236}">
                <a16:creationId xmlns:a16="http://schemas.microsoft.com/office/drawing/2014/main" id="{D1611BFE-D0CF-8ECB-9E7C-8A148118B6F0}"/>
              </a:ext>
            </a:extLst>
          </p:cNvPr>
          <p:cNvSpPr txBox="1"/>
          <p:nvPr/>
        </p:nvSpPr>
        <p:spPr>
          <a:xfrm>
            <a:off x="1013460" y="22219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34A9E4"/>
                </a:solidFill>
                <a:latin typeface="Arimo"/>
              </a:rPr>
              <a:t>New Position Requests</a:t>
            </a:r>
            <a:endParaRPr lang="en-US" sz="1200">
              <a:solidFill>
                <a:srgbClr val="34A9E4"/>
              </a:solidFill>
              <a:latin typeface="Calibri"/>
            </a:endParaRPr>
          </a:p>
        </p:txBody>
      </p:sp>
      <p:pic>
        <p:nvPicPr>
          <p:cNvPr id="10" name="Picture 10">
            <a:extLst>
              <a:ext uri="{FF2B5EF4-FFF2-40B4-BE49-F238E27FC236}">
                <a16:creationId xmlns:a16="http://schemas.microsoft.com/office/drawing/2014/main" id="{A0CCDA4F-9EE7-B307-9147-CA49D18E6C82}"/>
              </a:ext>
            </a:extLst>
          </p:cNvPr>
          <p:cNvPicPr>
            <a:picLocks noChangeAspect="1"/>
          </p:cNvPicPr>
          <p:nvPr/>
        </p:nvPicPr>
        <p:blipFill>
          <a:blip r:embed="rId2"/>
          <a:stretch>
            <a:fillRect/>
          </a:stretch>
        </p:blipFill>
        <p:spPr>
          <a:xfrm>
            <a:off x="499891" y="1754188"/>
            <a:ext cx="2845045" cy="353598"/>
          </a:xfrm>
          <a:prstGeom prst="rect">
            <a:avLst/>
          </a:prstGeom>
          <a:noFill/>
          <a:ln cap="flat">
            <a:noFill/>
          </a:ln>
        </p:spPr>
      </p:pic>
      <p:sp>
        <p:nvSpPr>
          <p:cNvPr id="11" name="Slide Number Placeholder 10">
            <a:extLst>
              <a:ext uri="{FF2B5EF4-FFF2-40B4-BE49-F238E27FC236}">
                <a16:creationId xmlns:a16="http://schemas.microsoft.com/office/drawing/2014/main" id="{4C2D2132-1BB7-7B90-5E65-2868D171C00A}"/>
              </a:ext>
            </a:extLst>
          </p:cNvPr>
          <p:cNvSpPr>
            <a:spLocks noGrp="1"/>
          </p:cNvSpPr>
          <p:nvPr>
            <p:ph type="sldNum" sz="quarter" idx="12"/>
          </p:nvPr>
        </p:nvSpPr>
        <p:spPr>
          <a:xfrm>
            <a:off x="-1842748" y="6483810"/>
            <a:ext cx="2743200" cy="365125"/>
          </a:xfrm>
        </p:spPr>
        <p:txBody>
          <a:bodyPr/>
          <a:lstStyle/>
          <a:p>
            <a:fld id="{EC38A8CB-6CE1-4548-978B-68EFEA465EE4}" type="slidenum">
              <a:rPr lang="en-US" smtClean="0"/>
              <a:t>12</a:t>
            </a:fld>
            <a:endParaRPr lang="en-US"/>
          </a:p>
        </p:txBody>
      </p:sp>
      <p:sp>
        <p:nvSpPr>
          <p:cNvPr id="8" name="AutoShape 9">
            <a:extLst>
              <a:ext uri="{FF2B5EF4-FFF2-40B4-BE49-F238E27FC236}">
                <a16:creationId xmlns:a16="http://schemas.microsoft.com/office/drawing/2014/main" id="{B4344A85-2EC4-5EDF-5F3C-BE4D24ADF3C0}"/>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2" name="Freeform 11">
            <a:extLst>
              <a:ext uri="{FF2B5EF4-FFF2-40B4-BE49-F238E27FC236}">
                <a16:creationId xmlns:a16="http://schemas.microsoft.com/office/drawing/2014/main" id="{99C88174-95B5-3C7B-0D30-2D32399BB9BA}"/>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69607" y="2104412"/>
            <a:ext cx="10821035" cy="936154"/>
          </a:xfrm>
          <a:prstGeom prst="rect">
            <a:avLst/>
          </a:prstGeom>
        </p:spPr>
        <p:txBody>
          <a:bodyPr lIns="0" tIns="0" rIns="0" bIns="0" rtlCol="0" anchor="t">
            <a:spAutoFit/>
          </a:bodyPr>
          <a:lstStyle/>
          <a:p>
            <a:pPr algn="ctr">
              <a:lnSpc>
                <a:spcPts val="7252"/>
              </a:lnSpc>
            </a:pPr>
            <a:r>
              <a:rPr lang="en-US" sz="6533" dirty="0">
                <a:solidFill>
                  <a:srgbClr val="060644"/>
                </a:solidFill>
                <a:latin typeface="Abrade"/>
                <a:ea typeface="Abrade"/>
                <a:cs typeface="Abrade"/>
                <a:sym typeface="Abrade"/>
              </a:rPr>
              <a:t>5 Year Capital</a:t>
            </a:r>
          </a:p>
        </p:txBody>
      </p:sp>
      <p:sp>
        <p:nvSpPr>
          <p:cNvPr id="11" name="TextBox 11"/>
          <p:cNvSpPr txBox="1"/>
          <p:nvPr/>
        </p:nvSpPr>
        <p:spPr>
          <a:xfrm>
            <a:off x="1371600" y="2850896"/>
            <a:ext cx="9100761" cy="877100"/>
          </a:xfrm>
          <a:prstGeom prst="rect">
            <a:avLst/>
          </a:prstGeom>
        </p:spPr>
        <p:txBody>
          <a:bodyPr lIns="0" tIns="0" rIns="0" bIns="0" rtlCol="0" anchor="t">
            <a:spAutoFit/>
          </a:bodyPr>
          <a:lstStyle/>
          <a:p>
            <a:pPr algn="ctr">
              <a:lnSpc>
                <a:spcPts val="7467"/>
              </a:lnSpc>
            </a:pPr>
            <a:r>
              <a:rPr lang="en-US" sz="5334" spc="-8" dirty="0">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62932" y="3851337"/>
            <a:ext cx="7853435" cy="1359346"/>
          </a:xfrm>
          <a:prstGeom prst="rect">
            <a:avLst/>
          </a:prstGeom>
        </p:spPr>
        <p:txBody>
          <a:bodyPr lIns="0" tIns="0" rIns="0" bIns="0" rtlCol="0" anchor="t">
            <a:spAutoFit/>
          </a:bodyPr>
          <a:lstStyle/>
          <a:p>
            <a:pPr algn="ctr">
              <a:lnSpc>
                <a:spcPts val="5263"/>
              </a:lnSpc>
            </a:pPr>
            <a:r>
              <a:rPr lang="en-US" sz="4742" dirty="0">
                <a:solidFill>
                  <a:srgbClr val="060644"/>
                </a:solidFill>
                <a:latin typeface="Abrade"/>
                <a:ea typeface="Abrade"/>
                <a:cs typeface="Abrade"/>
                <a:sym typeface="Abrade"/>
              </a:rPr>
              <a:t>(CIP)</a:t>
            </a:r>
          </a:p>
          <a:p>
            <a:pPr algn="ctr">
              <a:lnSpc>
                <a:spcPts val="5263"/>
              </a:lnSpc>
            </a:pPr>
            <a:r>
              <a:rPr lang="en-US" sz="4742" dirty="0">
                <a:solidFill>
                  <a:srgbClr val="060644"/>
                </a:solidFill>
                <a:latin typeface="Abrade"/>
                <a:ea typeface="Abrade"/>
                <a:cs typeface="Abrade"/>
                <a:sym typeface="Abrade"/>
              </a:rPr>
              <a:t>2027-2031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4288812860"/>
              </p:ext>
            </p:extLst>
          </p:nvPr>
        </p:nvGraphicFramePr>
        <p:xfrm>
          <a:off x="314060" y="1336664"/>
          <a:ext cx="11563885" cy="4464152"/>
        </p:xfrm>
        <a:graphic>
          <a:graphicData uri="http://schemas.openxmlformats.org/drawingml/2006/table">
            <a:tbl>
              <a:tblPr>
                <a:effectLst/>
              </a:tblPr>
              <a:tblGrid>
                <a:gridCol w="2808689">
                  <a:extLst>
                    <a:ext uri="{9D8B030D-6E8A-4147-A177-3AD203B41FA5}">
                      <a16:colId xmlns:a16="http://schemas.microsoft.com/office/drawing/2014/main" val="2139699811"/>
                    </a:ext>
                  </a:extLst>
                </a:gridCol>
                <a:gridCol w="1555016">
                  <a:extLst>
                    <a:ext uri="{9D8B030D-6E8A-4147-A177-3AD203B41FA5}">
                      <a16:colId xmlns:a16="http://schemas.microsoft.com/office/drawing/2014/main" val="3631820971"/>
                    </a:ext>
                  </a:extLst>
                </a:gridCol>
                <a:gridCol w="1565257">
                  <a:extLst>
                    <a:ext uri="{9D8B030D-6E8A-4147-A177-3AD203B41FA5}">
                      <a16:colId xmlns:a16="http://schemas.microsoft.com/office/drawing/2014/main" val="3598647676"/>
                    </a:ext>
                  </a:extLst>
                </a:gridCol>
                <a:gridCol w="1408731">
                  <a:extLst>
                    <a:ext uri="{9D8B030D-6E8A-4147-A177-3AD203B41FA5}">
                      <a16:colId xmlns:a16="http://schemas.microsoft.com/office/drawing/2014/main" val="4038927589"/>
                    </a:ext>
                  </a:extLst>
                </a:gridCol>
                <a:gridCol w="1460906">
                  <a:extLst>
                    <a:ext uri="{9D8B030D-6E8A-4147-A177-3AD203B41FA5}">
                      <a16:colId xmlns:a16="http://schemas.microsoft.com/office/drawing/2014/main" val="3297072148"/>
                    </a:ext>
                  </a:extLst>
                </a:gridCol>
                <a:gridCol w="1356555">
                  <a:extLst>
                    <a:ext uri="{9D8B030D-6E8A-4147-A177-3AD203B41FA5}">
                      <a16:colId xmlns:a16="http://schemas.microsoft.com/office/drawing/2014/main" val="1977657316"/>
                    </a:ext>
                  </a:extLst>
                </a:gridCol>
                <a:gridCol w="140873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(General Services)</a:t>
                      </a:r>
                    </a:p>
                    <a:p>
                      <a:pPr lvl="0" algn="ctr">
                        <a:lnSpc>
                          <a:spcPct val="150000"/>
                        </a:lnSpc>
                      </a:pPr>
                      <a:r>
                        <a:rPr lang="en-US" sz="1300" b="1" spc="-36" dirty="0">
                          <a:solidFill>
                            <a:srgbClr val="000000"/>
                          </a:solidFill>
                          <a:latin typeface="Arial" pitchFamily="34"/>
                          <a:cs typeface="Arial" pitchFamily="34"/>
                        </a:rPr>
                        <a:t>Five 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Five Year Total</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a:solidFill>
                            <a:srgbClr val="000000"/>
                          </a:solidFill>
                          <a:latin typeface="Arial" pitchFamily="34"/>
                          <a:cs typeface="Arial" pitchFamily="34"/>
                        </a:rPr>
                        <a:t>Automotive Equipment</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latin typeface="Times New Roman" pitchFamily="18"/>
                          <a:cs typeface="Times New Roman" pitchFamily="18"/>
                        </a:rPr>
                        <a:t>963,000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675,000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905,000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1,205,000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1,505,000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5,253,000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566623">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225,000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104,000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79,000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a:solidFill>
                            <a:srgbClr val="000000"/>
                          </a:solidFill>
                          <a:latin typeface="Times New Roman" pitchFamily="18"/>
                          <a:cs typeface="Times New Roman" pitchFamily="18"/>
                        </a:rPr>
                        <a:t>29,000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a:solidFill>
                            <a:srgbClr val="000000"/>
                          </a:solidFill>
                          <a:latin typeface="Times New Roman" pitchFamily="18"/>
                          <a:cs typeface="Times New Roman" pitchFamily="18"/>
                        </a:rPr>
                        <a:t>29,000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466,000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631411">
                <a:tc>
                  <a:txBody>
                    <a:bodyPr/>
                    <a:lstStyle/>
                    <a:p>
                      <a:pPr lvl="0" algn="l">
                        <a:lnSpc>
                          <a:spcPts val="1980"/>
                        </a:lnSpc>
                      </a:pPr>
                      <a:r>
                        <a:rPr lang="en-US" sz="1200" b="1" spc="-36">
                          <a:solidFill>
                            <a:srgbClr val="000000"/>
                          </a:solidFill>
                          <a:latin typeface="Arial" pitchFamily="34"/>
                          <a:cs typeface="Arial" pitchFamily="34"/>
                        </a:rPr>
                        <a:t>Construction &amp; Heavy Equipment </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135,000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45,000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a:t>
                      </a:r>
                      <a:endParaRPr lang="en-US" sz="7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285,000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78797">
                <a:tc>
                  <a:txBody>
                    <a:bodyPr/>
                    <a:lstStyle/>
                    <a:p>
                      <a:pPr lvl="0" algn="l">
                        <a:lnSpc>
                          <a:spcPts val="1980"/>
                        </a:lnSpc>
                      </a:pPr>
                      <a:r>
                        <a:rPr lang="en-US" sz="1200" b="1" spc="-36">
                          <a:solidFill>
                            <a:srgbClr val="000000"/>
                          </a:solidFill>
                          <a:latin typeface="Arial" pitchFamily="34"/>
                          <a:cs typeface="Arial" pitchFamily="34"/>
                        </a:rPr>
                        <a:t>Building Improvements/Renovations/Expansions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595,000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1,055,000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520,000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620,000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400,000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3,190,000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504407">
                <a:tc>
                  <a:txBody>
                    <a:bodyPr/>
                    <a:lstStyle/>
                    <a:p>
                      <a:pPr lvl="0" algn="l">
                        <a:lnSpc>
                          <a:spcPts val="1980"/>
                        </a:lnSpc>
                      </a:pPr>
                      <a:r>
                        <a:rPr lang="en-US" sz="1200" b="1" spc="-36">
                          <a:solidFill>
                            <a:srgbClr val="000000"/>
                          </a:solidFill>
                          <a:latin typeface="Arial" pitchFamily="34"/>
                          <a:cs typeface="Arial" pitchFamily="34"/>
                        </a:rPr>
                        <a:t>New Buildings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latin typeface="Times New Roman" pitchFamily="18"/>
                          <a:cs typeface="Times New Roman" pitchFamily="18"/>
                        </a:rPr>
                        <a:t>20,000,000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a:solidFill>
                            <a:srgbClr val="000000"/>
                          </a:solidFill>
                          <a:latin typeface="Times New Roman" pitchFamily="18"/>
                          <a:cs typeface="Times New Roman" pitchFamily="18"/>
                        </a:rPr>
                        <a:t>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a:solidFill>
                            <a:srgbClr val="000000"/>
                          </a:solidFill>
                          <a:latin typeface="Times New Roman" pitchFamily="18"/>
                          <a:cs typeface="Times New Roman" pitchFamily="18"/>
                        </a:rPr>
                        <a:t>0</a:t>
                      </a: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40,000,000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304617">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1" dirty="0">
                          <a:solidFill>
                            <a:srgbClr val="000000"/>
                          </a:solidFill>
                          <a:highlight>
                            <a:srgbClr val="FFFF00"/>
                          </a:highlight>
                          <a:latin typeface="Times New Roman" pitchFamily="18"/>
                          <a:cs typeface="Times New Roman" pitchFamily="18"/>
                        </a:rPr>
                        <a:t>21,918,000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11,879,000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11,554,000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1,909,000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1,934,000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49,194,000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
        <p:nvSpPr>
          <p:cNvPr id="5" name="Slide Number Placeholder 4">
            <a:extLst>
              <a:ext uri="{FF2B5EF4-FFF2-40B4-BE49-F238E27FC236}">
                <a16:creationId xmlns:a16="http://schemas.microsoft.com/office/drawing/2014/main" id="{3477F4C6-A9B7-1CA0-4282-2F4E767BEE49}"/>
              </a:ext>
            </a:extLst>
          </p:cNvPr>
          <p:cNvSpPr>
            <a:spLocks noGrp="1"/>
          </p:cNvSpPr>
          <p:nvPr>
            <p:ph type="sldNum" sz="quarter" idx="12"/>
          </p:nvPr>
        </p:nvSpPr>
        <p:spPr>
          <a:xfrm>
            <a:off x="-1800885" y="6492875"/>
            <a:ext cx="2743200" cy="365125"/>
          </a:xfrm>
        </p:spPr>
        <p:txBody>
          <a:bodyPr/>
          <a:lstStyle/>
          <a:p>
            <a:fld id="{EC38A8CB-6CE1-4548-978B-68EFEA465EE4}"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
        <p:nvSpPr>
          <p:cNvPr id="6" name="Slide Number Placeholder 5">
            <a:extLst>
              <a:ext uri="{FF2B5EF4-FFF2-40B4-BE49-F238E27FC236}">
                <a16:creationId xmlns:a16="http://schemas.microsoft.com/office/drawing/2014/main" id="{CE250B70-9E67-6E78-6D37-7B3FE69C5CA5}"/>
              </a:ext>
            </a:extLst>
          </p:cNvPr>
          <p:cNvSpPr>
            <a:spLocks noGrp="1"/>
          </p:cNvSpPr>
          <p:nvPr>
            <p:ph type="sldNum" sz="quarter" idx="12"/>
          </p:nvPr>
        </p:nvSpPr>
        <p:spPr>
          <a:xfrm>
            <a:off x="-1929495" y="6492875"/>
            <a:ext cx="2743200" cy="365125"/>
          </a:xfrm>
        </p:spPr>
        <p:txBody>
          <a:bodyPr/>
          <a:lstStyle/>
          <a:p>
            <a:fld id="{EC38A8CB-6CE1-4548-978B-68EFEA465EE4}" type="slidenum">
              <a:rPr lang="en-US" smtClean="0"/>
              <a:t>15</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85E618A9-096B-A9A2-41B7-2DD1F052091E}"/>
              </a:ext>
            </a:extLst>
          </p:cNvPr>
          <p:cNvSpPr>
            <a:spLocks noMove="1" noResize="1"/>
          </p:cNvSpPr>
          <p:nvPr/>
        </p:nvSpPr>
        <p:spPr>
          <a:xfrm flipV="1">
            <a:off x="972683" y="193081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00507B"/>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5" name="Picture 5">
            <a:extLst>
              <a:ext uri="{FF2B5EF4-FFF2-40B4-BE49-F238E27FC236}">
                <a16:creationId xmlns:a16="http://schemas.microsoft.com/office/drawing/2014/main" id="{DA0BA197-FE59-EF38-1CA8-61100C92AEC3}"/>
              </a:ext>
            </a:extLst>
          </p:cNvPr>
          <p:cNvPicPr>
            <a:picLocks noChangeAspect="1"/>
          </p:cNvPicPr>
          <p:nvPr/>
        </p:nvPicPr>
        <p:blipFill>
          <a:blip>
            <a:extLst>
              <a:ext uri="{96DAC541-7B7A-43D3-8B79-37D633B846F1}">
                <asvg:svgBlip xmlns:asvg="http://schemas.microsoft.com/office/drawing/2016/SVG/main" r:embed="rId2"/>
              </a:ext>
            </a:extLst>
          </a:blip>
          <a:srcRect/>
          <a:stretch>
            <a:fillRect/>
          </a:stretch>
        </p:blipFill>
        <p:spPr>
          <a:xfrm>
            <a:off x="3271509" y="4603114"/>
            <a:ext cx="433779" cy="407273"/>
          </a:xfrm>
          <a:prstGeom prst="rect">
            <a:avLst/>
          </a:prstGeom>
          <a:noFill/>
          <a:ln cap="flat">
            <a:noFill/>
          </a:ln>
        </p:spPr>
      </p:pic>
      <p:pic>
        <p:nvPicPr>
          <p:cNvPr id="6" name="Picture 6">
            <a:extLst>
              <a:ext uri="{FF2B5EF4-FFF2-40B4-BE49-F238E27FC236}">
                <a16:creationId xmlns:a16="http://schemas.microsoft.com/office/drawing/2014/main" id="{2B35F808-B18A-A478-CFAA-5B8731453CC5}"/>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91932" y="4055748"/>
            <a:ext cx="591641" cy="62685"/>
          </a:xfrm>
          <a:prstGeom prst="rect">
            <a:avLst/>
          </a:prstGeom>
          <a:noFill/>
          <a:ln cap="flat">
            <a:noFill/>
          </a:ln>
        </p:spPr>
      </p:pic>
      <p:pic>
        <p:nvPicPr>
          <p:cNvPr id="7" name="Picture 7">
            <a:extLst>
              <a:ext uri="{FF2B5EF4-FFF2-40B4-BE49-F238E27FC236}">
                <a16:creationId xmlns:a16="http://schemas.microsoft.com/office/drawing/2014/main" id="{880721AF-9CB8-FB39-134F-FE320805C844}"/>
              </a:ext>
            </a:extLst>
          </p:cNvPr>
          <p:cNvPicPr>
            <a:picLocks noChangeAspect="1"/>
          </p:cNvPicPr>
          <p:nvPr/>
        </p:nvPicPr>
        <p:blipFill>
          <a:blip>
            <a:extLst>
              <a:ext uri="{96DAC541-7B7A-43D3-8B79-37D633B846F1}">
                <asvg:svgBlip xmlns:asvg="http://schemas.microsoft.com/office/drawing/2016/SVG/main" r:embed="rId2"/>
              </a:ext>
            </a:extLst>
          </a:blip>
          <a:srcRect/>
          <a:stretch>
            <a:fillRect/>
          </a:stretch>
        </p:blipFill>
        <p:spPr>
          <a:xfrm>
            <a:off x="3271509" y="3163788"/>
            <a:ext cx="433779" cy="407273"/>
          </a:xfrm>
          <a:prstGeom prst="rect">
            <a:avLst/>
          </a:prstGeom>
          <a:noFill/>
          <a:ln cap="flat">
            <a:noFill/>
          </a:ln>
        </p:spPr>
      </p:pic>
      <p:pic>
        <p:nvPicPr>
          <p:cNvPr id="8" name="Picture 8">
            <a:extLst>
              <a:ext uri="{FF2B5EF4-FFF2-40B4-BE49-F238E27FC236}">
                <a16:creationId xmlns:a16="http://schemas.microsoft.com/office/drawing/2014/main" id="{5D2CCC53-B4A1-BADF-EF26-A54B38ADFD0B}"/>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1871441" y="3249637"/>
            <a:ext cx="1674900" cy="1674900"/>
          </a:xfrm>
          <a:prstGeom prst="rect">
            <a:avLst/>
          </a:prstGeom>
          <a:noFill/>
          <a:ln cap="flat">
            <a:noFill/>
          </a:ln>
        </p:spPr>
      </p:pic>
      <p:pic>
        <p:nvPicPr>
          <p:cNvPr id="9" name="Picture 9">
            <a:extLst>
              <a:ext uri="{FF2B5EF4-FFF2-40B4-BE49-F238E27FC236}">
                <a16:creationId xmlns:a16="http://schemas.microsoft.com/office/drawing/2014/main" id="{17E99018-BF62-BBDE-B91C-3F147B0C327C}"/>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3548420" y="2345656"/>
            <a:ext cx="1004937" cy="1004937"/>
          </a:xfrm>
          <a:prstGeom prst="rect">
            <a:avLst/>
          </a:prstGeom>
          <a:noFill/>
          <a:ln cap="flat">
            <a:noFill/>
          </a:ln>
        </p:spPr>
      </p:pic>
      <p:pic>
        <p:nvPicPr>
          <p:cNvPr id="10" name="Picture 10">
            <a:extLst>
              <a:ext uri="{FF2B5EF4-FFF2-40B4-BE49-F238E27FC236}">
                <a16:creationId xmlns:a16="http://schemas.microsoft.com/office/drawing/2014/main" id="{81FA083B-9986-1738-9E23-5076877CAD1F}"/>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880396" y="3584619"/>
            <a:ext cx="1004937" cy="1004937"/>
          </a:xfrm>
          <a:prstGeom prst="rect">
            <a:avLst/>
          </a:prstGeom>
          <a:noFill/>
          <a:ln cap="flat">
            <a:noFill/>
          </a:ln>
        </p:spPr>
      </p:pic>
      <p:pic>
        <p:nvPicPr>
          <p:cNvPr id="11" name="Picture 11">
            <a:extLst>
              <a:ext uri="{FF2B5EF4-FFF2-40B4-BE49-F238E27FC236}">
                <a16:creationId xmlns:a16="http://schemas.microsoft.com/office/drawing/2014/main" id="{398ACDC8-04D2-8AC8-7ADB-80399A628C67}"/>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548420" y="4823582"/>
            <a:ext cx="1004937" cy="1004937"/>
          </a:xfrm>
          <a:prstGeom prst="rect">
            <a:avLst/>
          </a:prstGeom>
          <a:noFill/>
          <a:ln cap="flat">
            <a:noFill/>
          </a:ln>
        </p:spPr>
      </p:pic>
      <p:sp>
        <p:nvSpPr>
          <p:cNvPr id="12" name="Freeform 13">
            <a:extLst>
              <a:ext uri="{FF2B5EF4-FFF2-40B4-BE49-F238E27FC236}">
                <a16:creationId xmlns:a16="http://schemas.microsoft.com/office/drawing/2014/main" id="{52B99773-8AC9-3F3D-47ED-65A993D5B3B3}"/>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13" name="Picture 14">
            <a:extLst>
              <a:ext uri="{FF2B5EF4-FFF2-40B4-BE49-F238E27FC236}">
                <a16:creationId xmlns:a16="http://schemas.microsoft.com/office/drawing/2014/main" id="{4F3FE561-08DD-CEBC-454F-1328C5CFAE66}"/>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676430" y="2486175"/>
            <a:ext cx="748905" cy="750783"/>
          </a:xfrm>
          <a:prstGeom prst="rect">
            <a:avLst/>
          </a:prstGeom>
          <a:noFill/>
          <a:ln cap="flat">
            <a:noFill/>
          </a:ln>
        </p:spPr>
      </p:pic>
      <p:pic>
        <p:nvPicPr>
          <p:cNvPr id="14" name="Picture 15">
            <a:extLst>
              <a:ext uri="{FF2B5EF4-FFF2-40B4-BE49-F238E27FC236}">
                <a16:creationId xmlns:a16="http://schemas.microsoft.com/office/drawing/2014/main" id="{C4DC3214-7ACB-1974-5152-9141D4AA8C80}"/>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4076645" y="3746004"/>
            <a:ext cx="676973" cy="676973"/>
          </a:xfrm>
          <a:prstGeom prst="rect">
            <a:avLst/>
          </a:prstGeom>
          <a:noFill/>
          <a:ln cap="flat">
            <a:noFill/>
          </a:ln>
        </p:spPr>
      </p:pic>
      <p:pic>
        <p:nvPicPr>
          <p:cNvPr id="15" name="Picture 16">
            <a:extLst>
              <a:ext uri="{FF2B5EF4-FFF2-40B4-BE49-F238E27FC236}">
                <a16:creationId xmlns:a16="http://schemas.microsoft.com/office/drawing/2014/main" id="{331374FD-7E1F-7ADE-41DE-38D936386B64}"/>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3709654" y="4964101"/>
            <a:ext cx="682471" cy="674790"/>
          </a:xfrm>
          <a:prstGeom prst="rect">
            <a:avLst/>
          </a:prstGeom>
          <a:noFill/>
          <a:ln cap="flat">
            <a:noFill/>
          </a:ln>
        </p:spPr>
      </p:pic>
      <p:sp>
        <p:nvSpPr>
          <p:cNvPr id="16" name="TextBox 17">
            <a:extLst>
              <a:ext uri="{FF2B5EF4-FFF2-40B4-BE49-F238E27FC236}">
                <a16:creationId xmlns:a16="http://schemas.microsoft.com/office/drawing/2014/main" id="{4AF3F79B-32D9-F7A7-559D-618BE49E6578}"/>
              </a:ext>
            </a:extLst>
          </p:cNvPr>
          <p:cNvSpPr txBox="1"/>
          <p:nvPr/>
        </p:nvSpPr>
        <p:spPr>
          <a:xfrm>
            <a:off x="1562472" y="341041"/>
            <a:ext cx="10126090"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8" name="TextBox 20">
            <a:extLst>
              <a:ext uri="{FF2B5EF4-FFF2-40B4-BE49-F238E27FC236}">
                <a16:creationId xmlns:a16="http://schemas.microsoft.com/office/drawing/2014/main" id="{BE3FADB0-E9A9-2CCD-908F-D6C6D3082ABB}"/>
              </a:ext>
            </a:extLst>
          </p:cNvPr>
          <p:cNvSpPr txBox="1"/>
          <p:nvPr/>
        </p:nvSpPr>
        <p:spPr>
          <a:xfrm>
            <a:off x="1562472" y="1353702"/>
            <a:ext cx="5386066"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sp>
        <p:nvSpPr>
          <p:cNvPr id="19" name="TextBox 21">
            <a:extLst>
              <a:ext uri="{FF2B5EF4-FFF2-40B4-BE49-F238E27FC236}">
                <a16:creationId xmlns:a16="http://schemas.microsoft.com/office/drawing/2014/main" id="{7A4B164A-B451-5693-8122-3A5074F9B8E2}"/>
              </a:ext>
            </a:extLst>
          </p:cNvPr>
          <p:cNvSpPr txBox="1"/>
          <p:nvPr/>
        </p:nvSpPr>
        <p:spPr>
          <a:xfrm>
            <a:off x="4650675" y="2492526"/>
            <a:ext cx="227049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ea typeface="Arimo"/>
                <a:cs typeface="Arimo"/>
              </a:rPr>
              <a:t>VISION</a:t>
            </a:r>
            <a:endParaRPr lang="en-US" sz="120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Bold"/>
              <a:ea typeface="Arimo Bold"/>
              <a:cs typeface="Arimo Bold"/>
            </a:endParaRPr>
          </a:p>
        </p:txBody>
      </p:sp>
      <p:sp>
        <p:nvSpPr>
          <p:cNvPr id="20" name="TextBox 22">
            <a:extLst>
              <a:ext uri="{FF2B5EF4-FFF2-40B4-BE49-F238E27FC236}">
                <a16:creationId xmlns:a16="http://schemas.microsoft.com/office/drawing/2014/main" id="{2569D8C5-EABE-D143-47D8-963D35970149}"/>
              </a:ext>
            </a:extLst>
          </p:cNvPr>
          <p:cNvSpPr txBox="1"/>
          <p:nvPr/>
        </p:nvSpPr>
        <p:spPr>
          <a:xfrm>
            <a:off x="4982657" y="3661153"/>
            <a:ext cx="1938515"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rPr>
              <a:t>MISSION</a:t>
            </a:r>
            <a:endParaRPr lang="en-US" sz="120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a:ea typeface="Arimo"/>
              <a:cs typeface="Arimo"/>
            </a:endParaRPr>
          </a:p>
        </p:txBody>
      </p:sp>
      <p:sp>
        <p:nvSpPr>
          <p:cNvPr id="21" name="TextBox 23">
            <a:extLst>
              <a:ext uri="{FF2B5EF4-FFF2-40B4-BE49-F238E27FC236}">
                <a16:creationId xmlns:a16="http://schemas.microsoft.com/office/drawing/2014/main" id="{BF91ADDB-249F-64FE-2FE1-15607B37213C}"/>
              </a:ext>
            </a:extLst>
          </p:cNvPr>
          <p:cNvSpPr txBox="1"/>
          <p:nvPr/>
        </p:nvSpPr>
        <p:spPr>
          <a:xfrm>
            <a:off x="4910652" y="5449298"/>
            <a:ext cx="2171377" cy="959878"/>
          </a:xfrm>
          <a:prstGeom prst="rect">
            <a:avLst/>
          </a:prstGeom>
          <a:noFill/>
          <a:ln cap="flat">
            <a:noFill/>
          </a:ln>
        </p:spPr>
        <p:txBody>
          <a:bodyPr vert="horz" wrap="square" lIns="0" tIns="0" rIns="0" bIns="0" anchor="t" anchorCtr="0" compatLnSpc="1">
            <a:spAutoFit/>
          </a:bodyPr>
          <a:lstStyle/>
          <a:p>
            <a:pPr indent="-612967"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rPr>
              <a:t>VALUES</a:t>
            </a:r>
            <a:endParaRPr lang="en-US" sz="120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a:ea typeface="Arimo"/>
              <a:cs typeface="Arimo"/>
            </a:endParaRPr>
          </a:p>
        </p:txBody>
      </p:sp>
      <p:sp>
        <p:nvSpPr>
          <p:cNvPr id="22" name="TextBox 24">
            <a:extLst>
              <a:ext uri="{FF2B5EF4-FFF2-40B4-BE49-F238E27FC236}">
                <a16:creationId xmlns:a16="http://schemas.microsoft.com/office/drawing/2014/main" id="{1A4D99AF-9C7C-80DE-F279-00238FE8A8C5}"/>
              </a:ext>
            </a:extLst>
          </p:cNvPr>
          <p:cNvSpPr txBox="1"/>
          <p:nvPr/>
        </p:nvSpPr>
        <p:spPr>
          <a:xfrm>
            <a:off x="1562472" y="3603127"/>
            <a:ext cx="2049517" cy="93140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a:solidFill>
                  <a:srgbClr val="FFFFFF"/>
                </a:solidFill>
                <a:latin typeface="Arimo Bold"/>
              </a:rPr>
              <a:t>GENERAL SERVICES</a:t>
            </a:r>
            <a:endParaRPr lang="en-US" sz="1200">
              <a:solidFill>
                <a:srgbClr val="000000"/>
              </a:solidFill>
              <a:latin typeface="Calibri"/>
            </a:endParaRPr>
          </a:p>
        </p:txBody>
      </p:sp>
      <p:sp>
        <p:nvSpPr>
          <p:cNvPr id="23" name="TextBox 25">
            <a:extLst>
              <a:ext uri="{FF2B5EF4-FFF2-40B4-BE49-F238E27FC236}">
                <a16:creationId xmlns:a16="http://schemas.microsoft.com/office/drawing/2014/main" id="{6498064F-E916-E13D-C20F-5CAFF2A23F2D}"/>
              </a:ext>
            </a:extLst>
          </p:cNvPr>
          <p:cNvSpPr txBox="1"/>
          <p:nvPr/>
        </p:nvSpPr>
        <p:spPr>
          <a:xfrm>
            <a:off x="4910652" y="2913998"/>
            <a:ext cx="6526529" cy="492443"/>
          </a:xfrm>
          <a:prstGeom prst="rect">
            <a:avLst/>
          </a:prstGeom>
          <a:noFill/>
          <a:ln cap="flat">
            <a:noFill/>
          </a:ln>
        </p:spPr>
        <p:txBody>
          <a:bodyPr vert="horz" wrap="square" lIns="0" tIns="0" rIns="0" bIns="0" anchor="t" anchorCtr="0" compatLnSpc="1">
            <a:spAutoFit/>
          </a:bodyPr>
          <a:lstStyle/>
          <a:p>
            <a:pPr marL="325561" lvl="1" indent="-162570" defTabSz="609630">
              <a:buSzPct val="100000"/>
              <a:buFont typeface="Arial"/>
              <a:buChar char="•"/>
              <a:defRPr sz="1800" b="0" i="0" u="none" strike="noStrike" kern="0" cap="none" spc="0" baseline="0">
                <a:solidFill>
                  <a:srgbClr val="000000"/>
                </a:solidFill>
                <a:uFillTx/>
              </a:defRPr>
            </a:pPr>
            <a:r>
              <a:rPr lang="en-US" sz="1600" dirty="0"/>
              <a:t>General Services is a support service that assists all County Departments, Elected officials, and the public</a:t>
            </a:r>
            <a:endParaRPr lang="en-US" sz="1100" dirty="0">
              <a:solidFill>
                <a:srgbClr val="000000"/>
              </a:solidFill>
              <a:latin typeface="Calibri"/>
            </a:endParaRPr>
          </a:p>
        </p:txBody>
      </p:sp>
      <p:sp>
        <p:nvSpPr>
          <p:cNvPr id="24" name="TextBox 26">
            <a:extLst>
              <a:ext uri="{FF2B5EF4-FFF2-40B4-BE49-F238E27FC236}">
                <a16:creationId xmlns:a16="http://schemas.microsoft.com/office/drawing/2014/main" id="{F03EF0C9-3DBC-D88D-463D-2049FAA4870C}"/>
              </a:ext>
            </a:extLst>
          </p:cNvPr>
          <p:cNvSpPr txBox="1"/>
          <p:nvPr/>
        </p:nvSpPr>
        <p:spPr>
          <a:xfrm>
            <a:off x="5162032" y="4112087"/>
            <a:ext cx="6526529" cy="984885"/>
          </a:xfrm>
          <a:prstGeom prst="rect">
            <a:avLst/>
          </a:prstGeom>
          <a:noFill/>
          <a:ln cap="flat">
            <a:noFill/>
          </a:ln>
        </p:spPr>
        <p:txBody>
          <a:bodyPr vert="horz" wrap="square" lIns="0" tIns="0" rIns="0" bIns="0" anchor="t" anchorCtr="0" compatLnSpc="1">
            <a:spAutoFit/>
          </a:bodyPr>
          <a:lstStyle/>
          <a:p>
            <a:pPr marL="325561" lvl="1" indent="-162570" defTabSz="609630">
              <a:buSzPct val="100000"/>
              <a:buFont typeface="Arial"/>
              <a:buChar char="•"/>
              <a:defRPr sz="1800" b="0" i="0" u="none" strike="noStrike" kern="0" cap="none" spc="0" baseline="0">
                <a:solidFill>
                  <a:srgbClr val="000000"/>
                </a:solidFill>
                <a:uFillTx/>
              </a:defRPr>
            </a:pPr>
            <a:r>
              <a:rPr lang="en-US" sz="1600" dirty="0"/>
              <a:t>General Services assists all County Departments to service the citizens in functional, efficient, welcoming, and aesthetically pleasing facilities and provides the highest quality, cost effective, and reliable delivery of service for the County`s fleet vehicles and equipment</a:t>
            </a:r>
            <a:endParaRPr lang="en-US" sz="1100" dirty="0">
              <a:solidFill>
                <a:srgbClr val="000000"/>
              </a:solidFill>
              <a:latin typeface="Calibri"/>
            </a:endParaRPr>
          </a:p>
        </p:txBody>
      </p:sp>
      <p:sp>
        <p:nvSpPr>
          <p:cNvPr id="25" name="TextBox 27">
            <a:extLst>
              <a:ext uri="{FF2B5EF4-FFF2-40B4-BE49-F238E27FC236}">
                <a16:creationId xmlns:a16="http://schemas.microsoft.com/office/drawing/2014/main" id="{03949FE9-A0DC-8070-08F6-BA2243B9D14D}"/>
              </a:ext>
            </a:extLst>
          </p:cNvPr>
          <p:cNvSpPr txBox="1"/>
          <p:nvPr/>
        </p:nvSpPr>
        <p:spPr>
          <a:xfrm>
            <a:off x="5336683" y="5964481"/>
            <a:ext cx="6526529" cy="320793"/>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600" spc="-59" dirty="0">
                <a:solidFill>
                  <a:srgbClr val="000000"/>
                </a:solidFill>
                <a:latin typeface="Open Sans"/>
              </a:rPr>
              <a:t>Excellence, Efficiency, and Compliance</a:t>
            </a:r>
          </a:p>
        </p:txBody>
      </p:sp>
      <p:pic>
        <p:nvPicPr>
          <p:cNvPr id="26" name="Picture 27">
            <a:extLst>
              <a:ext uri="{FF2B5EF4-FFF2-40B4-BE49-F238E27FC236}">
                <a16:creationId xmlns:a16="http://schemas.microsoft.com/office/drawing/2014/main" id="{9A99F5B6-8782-16AA-550C-4A3F254F4C56}"/>
              </a:ext>
            </a:extLst>
          </p:cNvPr>
          <p:cNvPicPr>
            <a:picLocks noChangeAspect="1"/>
          </p:cNvPicPr>
          <p:nvPr/>
        </p:nvPicPr>
        <p:blipFill>
          <a:blip r:embed="rId11"/>
          <a:stretch>
            <a:fillRect/>
          </a:stretch>
        </p:blipFill>
        <p:spPr>
          <a:xfrm>
            <a:off x="643353" y="1840815"/>
            <a:ext cx="2845045" cy="353598"/>
          </a:xfrm>
          <a:prstGeom prst="rect">
            <a:avLst/>
          </a:prstGeom>
          <a:noFill/>
          <a:ln cap="flat">
            <a:noFill/>
          </a:ln>
        </p:spPr>
      </p:pic>
      <p:sp>
        <p:nvSpPr>
          <p:cNvPr id="4" name="Slide Number Placeholder 3">
            <a:extLst>
              <a:ext uri="{FF2B5EF4-FFF2-40B4-BE49-F238E27FC236}">
                <a16:creationId xmlns:a16="http://schemas.microsoft.com/office/drawing/2014/main" id="{D7974B04-F655-F75A-00E9-A7558B81B6EF}"/>
              </a:ext>
            </a:extLst>
          </p:cNvPr>
          <p:cNvSpPr>
            <a:spLocks noGrp="1"/>
          </p:cNvSpPr>
          <p:nvPr>
            <p:ph type="sldNum" sz="quarter" idx="12"/>
          </p:nvPr>
        </p:nvSpPr>
        <p:spPr>
          <a:xfrm>
            <a:off x="-1845066" y="6409745"/>
            <a:ext cx="2816382" cy="365125"/>
          </a:xfrm>
        </p:spPr>
        <p:txBody>
          <a:bodyPr/>
          <a:lstStyle/>
          <a:p>
            <a:fld id="{EC38A8CB-6CE1-4548-978B-68EFEA465EE4}" type="slidenum">
              <a:rPr lang="en-US" smtClean="0"/>
              <a:t>2</a:t>
            </a:fld>
            <a:endParaRPr lang="en-US"/>
          </a:p>
        </p:txBody>
      </p:sp>
      <p:sp>
        <p:nvSpPr>
          <p:cNvPr id="27" name="Freeform 2">
            <a:extLst>
              <a:ext uri="{FF2B5EF4-FFF2-40B4-BE49-F238E27FC236}">
                <a16:creationId xmlns:a16="http://schemas.microsoft.com/office/drawing/2014/main" id="{66103293-E8F4-9159-D508-871DAB6A9FDE}"/>
              </a:ext>
            </a:extLst>
          </p:cNvPr>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sz="1200" dirty="0"/>
          </a:p>
        </p:txBody>
      </p:sp>
      <p:sp>
        <p:nvSpPr>
          <p:cNvPr id="29" name="Freeform 3">
            <a:extLst>
              <a:ext uri="{FF2B5EF4-FFF2-40B4-BE49-F238E27FC236}">
                <a16:creationId xmlns:a16="http://schemas.microsoft.com/office/drawing/2014/main" id="{2A21B8A8-5E34-FE3C-2D40-1601F9FEEB33}"/>
              </a:ext>
            </a:extLst>
          </p:cNvPr>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sz="1200"/>
          </a:p>
        </p:txBody>
      </p:sp>
      <p:sp>
        <p:nvSpPr>
          <p:cNvPr id="31" name="AutoShape 11">
            <a:extLst>
              <a:ext uri="{FF2B5EF4-FFF2-40B4-BE49-F238E27FC236}">
                <a16:creationId xmlns:a16="http://schemas.microsoft.com/office/drawing/2014/main" id="{FCA22271-77E9-BDFB-7C37-DE179F8E2927}"/>
              </a:ext>
            </a:extLst>
          </p:cNvPr>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33" name="AutoShape 13">
            <a:extLst>
              <a:ext uri="{FF2B5EF4-FFF2-40B4-BE49-F238E27FC236}">
                <a16:creationId xmlns:a16="http://schemas.microsoft.com/office/drawing/2014/main" id="{9866D84E-A6FF-2370-6256-454E7B42BF2B}"/>
              </a:ext>
            </a:extLst>
          </p:cNvPr>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B93DB482-26F5-0318-53B3-C0DABE41F101}"/>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AutoShape 4">
            <a:extLst>
              <a:ext uri="{FF2B5EF4-FFF2-40B4-BE49-F238E27FC236}">
                <a16:creationId xmlns:a16="http://schemas.microsoft.com/office/drawing/2014/main" id="{D88EF201-63EF-3F7F-0965-B7EE91C4AE6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 name="AutoShape 5">
            <a:extLst>
              <a:ext uri="{FF2B5EF4-FFF2-40B4-BE49-F238E27FC236}">
                <a16:creationId xmlns:a16="http://schemas.microsoft.com/office/drawing/2014/main" id="{9C00157C-FE1B-E2AD-12B9-70BB0CDC77FF}"/>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 name="TextBox 6">
            <a:extLst>
              <a:ext uri="{FF2B5EF4-FFF2-40B4-BE49-F238E27FC236}">
                <a16:creationId xmlns:a16="http://schemas.microsoft.com/office/drawing/2014/main" id="{073CD7C6-A628-B866-02A3-FD3EEC83B573}"/>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Opportunities &amp; Challenges</a:t>
            </a:r>
            <a:endParaRPr lang="en-US" sz="1200">
              <a:solidFill>
                <a:srgbClr val="000000"/>
              </a:solidFill>
              <a:latin typeface="Calibri"/>
            </a:endParaRPr>
          </a:p>
        </p:txBody>
      </p:sp>
      <p:sp>
        <p:nvSpPr>
          <p:cNvPr id="7" name="TextBox 7">
            <a:extLst>
              <a:ext uri="{FF2B5EF4-FFF2-40B4-BE49-F238E27FC236}">
                <a16:creationId xmlns:a16="http://schemas.microsoft.com/office/drawing/2014/main" id="{1A25C060-5B74-9DE2-B1FB-BEC2F1644150}"/>
              </a:ext>
            </a:extLst>
          </p:cNvPr>
          <p:cNvSpPr txBox="1"/>
          <p:nvPr/>
        </p:nvSpPr>
        <p:spPr>
          <a:xfrm>
            <a:off x="95250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SUCCESSES</a:t>
            </a:r>
            <a:endParaRPr lang="en-US" sz="1200">
              <a:solidFill>
                <a:srgbClr val="000000"/>
              </a:solidFill>
              <a:latin typeface="Calibri"/>
            </a:endParaRPr>
          </a:p>
        </p:txBody>
      </p:sp>
      <p:sp>
        <p:nvSpPr>
          <p:cNvPr id="8" name="TextBox 8">
            <a:extLst>
              <a:ext uri="{FF2B5EF4-FFF2-40B4-BE49-F238E27FC236}">
                <a16:creationId xmlns:a16="http://schemas.microsoft.com/office/drawing/2014/main" id="{D6059150-FA79-8E2E-D5C1-E898CECBE233}"/>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OPPORTUNITIES</a:t>
            </a:r>
            <a:endParaRPr lang="en-US" sz="1200">
              <a:solidFill>
                <a:srgbClr val="000000"/>
              </a:solidFill>
              <a:latin typeface="Calibri"/>
            </a:endParaRPr>
          </a:p>
        </p:txBody>
      </p:sp>
      <p:sp>
        <p:nvSpPr>
          <p:cNvPr id="9" name="TextBox 9">
            <a:extLst>
              <a:ext uri="{FF2B5EF4-FFF2-40B4-BE49-F238E27FC236}">
                <a16:creationId xmlns:a16="http://schemas.microsoft.com/office/drawing/2014/main" id="{5770D12B-463C-4E9E-8343-92F5F0C937A1}"/>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11" name="Slide Number Placeholder 10">
            <a:extLst>
              <a:ext uri="{FF2B5EF4-FFF2-40B4-BE49-F238E27FC236}">
                <a16:creationId xmlns:a16="http://schemas.microsoft.com/office/drawing/2014/main" id="{4094AC49-AF35-17BE-E0EE-24324223B03C}"/>
              </a:ext>
            </a:extLst>
          </p:cNvPr>
          <p:cNvSpPr>
            <a:spLocks noGrp="1"/>
          </p:cNvSpPr>
          <p:nvPr>
            <p:ph type="sldNum" sz="quarter" idx="12"/>
          </p:nvPr>
        </p:nvSpPr>
        <p:spPr>
          <a:xfrm>
            <a:off x="-1842748" y="6492015"/>
            <a:ext cx="2743200" cy="365125"/>
          </a:xfrm>
        </p:spPr>
        <p:txBody>
          <a:bodyPr/>
          <a:lstStyle/>
          <a:p>
            <a:fld id="{EC38A8CB-6CE1-4548-978B-68EFEA465EE4}" type="slidenum">
              <a:rPr lang="en-US" smtClean="0"/>
              <a:t>3</a:t>
            </a:fld>
            <a:endParaRPr lang="en-US"/>
          </a:p>
        </p:txBody>
      </p:sp>
      <p:sp>
        <p:nvSpPr>
          <p:cNvPr id="10" name="Content Placeholder 10">
            <a:extLst>
              <a:ext uri="{FF2B5EF4-FFF2-40B4-BE49-F238E27FC236}">
                <a16:creationId xmlns:a16="http://schemas.microsoft.com/office/drawing/2014/main" id="{139E41B4-6A77-A0FB-58B0-51499AD4E6AE}"/>
              </a:ext>
            </a:extLst>
          </p:cNvPr>
          <p:cNvSpPr txBox="1">
            <a:spLocks/>
          </p:cNvSpPr>
          <p:nvPr/>
        </p:nvSpPr>
        <p:spPr>
          <a:xfrm>
            <a:off x="666165" y="2668737"/>
            <a:ext cx="3462632" cy="393303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7000"/>
              </a:lnSpc>
              <a:spcBef>
                <a:spcPts val="0"/>
              </a:spcBef>
            </a:pPr>
            <a:r>
              <a:rPr lang="en-US" sz="1400" dirty="0">
                <a:latin typeface="Franklin Gothic Book"/>
                <a:ea typeface="Calibri" panose="020F0502020204030204" pitchFamily="34" charset="0"/>
                <a:cs typeface="Times New Roman"/>
              </a:rPr>
              <a:t>Completed Fire Station 5 rebuild </a:t>
            </a:r>
          </a:p>
          <a:p>
            <a:pPr>
              <a:lnSpc>
                <a:spcPct val="107000"/>
              </a:lnSpc>
              <a:spcBef>
                <a:spcPts val="0"/>
              </a:spcBef>
            </a:pPr>
            <a:r>
              <a:rPr lang="en-US" sz="1400" dirty="0">
                <a:latin typeface="Franklin Gothic Book"/>
                <a:ea typeface="Calibri" panose="020F0502020204030204" pitchFamily="34" charset="0"/>
                <a:cs typeface="Times New Roman"/>
              </a:rPr>
              <a:t>Ongoing construction on the Judicial Admin Complex </a:t>
            </a:r>
          </a:p>
          <a:p>
            <a:pPr>
              <a:lnSpc>
                <a:spcPct val="107000"/>
              </a:lnSpc>
              <a:spcBef>
                <a:spcPts val="0"/>
              </a:spcBef>
            </a:pPr>
            <a:r>
              <a:rPr lang="en-US" sz="1400" dirty="0">
                <a:latin typeface="Franklin Gothic Book"/>
                <a:ea typeface="Calibri" panose="020F0502020204030204" pitchFamily="34" charset="0"/>
                <a:cs typeface="Times New Roman"/>
              </a:rPr>
              <a:t>Wheeler Park Improvements  </a:t>
            </a:r>
          </a:p>
          <a:p>
            <a:pPr>
              <a:lnSpc>
                <a:spcPct val="107000"/>
              </a:lnSpc>
              <a:spcBef>
                <a:spcPts val="0"/>
              </a:spcBef>
            </a:pPr>
            <a:r>
              <a:rPr lang="en-US" sz="1400" dirty="0">
                <a:latin typeface="Franklin Gothic Book"/>
                <a:ea typeface="Calibri" panose="020F0502020204030204" pitchFamily="34" charset="0"/>
                <a:cs typeface="Times New Roman"/>
              </a:rPr>
              <a:t>UGA Community Garden  </a:t>
            </a:r>
          </a:p>
          <a:p>
            <a:pPr>
              <a:lnSpc>
                <a:spcPct val="107000"/>
              </a:lnSpc>
              <a:spcBef>
                <a:spcPts val="0"/>
              </a:spcBef>
            </a:pPr>
            <a:r>
              <a:rPr lang="en-US" sz="1400" dirty="0">
                <a:latin typeface="Franklin Gothic Book"/>
                <a:ea typeface="Calibri" panose="020F0502020204030204" pitchFamily="34" charset="0"/>
                <a:cs typeface="Times New Roman"/>
              </a:rPr>
              <a:t>Completed low voltage portion RCSO Mental Health Stabilization Unit</a:t>
            </a:r>
          </a:p>
          <a:p>
            <a:pPr>
              <a:lnSpc>
                <a:spcPct val="107000"/>
              </a:lnSpc>
              <a:spcBef>
                <a:spcPts val="0"/>
              </a:spcBef>
            </a:pPr>
            <a:r>
              <a:rPr lang="en-US" sz="1400" dirty="0">
                <a:latin typeface="Franklin Gothic Book"/>
                <a:ea typeface="Calibri" panose="020F0502020204030204" pitchFamily="34" charset="0"/>
                <a:cs typeface="Times New Roman"/>
              </a:rPr>
              <a:t>Johnson Park Sensory Playground</a:t>
            </a:r>
          </a:p>
          <a:p>
            <a:pPr>
              <a:lnSpc>
                <a:spcPct val="107000"/>
              </a:lnSpc>
              <a:spcBef>
                <a:spcPts val="0"/>
              </a:spcBef>
            </a:pPr>
            <a:r>
              <a:rPr lang="en-US" sz="1400" dirty="0">
                <a:latin typeface="Franklin Gothic Book"/>
                <a:ea typeface="Calibri" panose="020F0502020204030204" pitchFamily="34" charset="0"/>
                <a:cs typeface="Times New Roman"/>
              </a:rPr>
              <a:t>Costley Mill Bridge</a:t>
            </a:r>
          </a:p>
          <a:p>
            <a:pPr>
              <a:lnSpc>
                <a:spcPct val="107000"/>
              </a:lnSpc>
              <a:spcBef>
                <a:spcPts val="0"/>
              </a:spcBef>
            </a:pPr>
            <a:r>
              <a:rPr lang="en-US" sz="1400" dirty="0">
                <a:latin typeface="Franklin Gothic Book"/>
                <a:ea typeface="Calibri" panose="020F0502020204030204" pitchFamily="34" charset="0"/>
                <a:cs typeface="Times New Roman"/>
              </a:rPr>
              <a:t>Improved communications with other departments </a:t>
            </a:r>
          </a:p>
          <a:p>
            <a:pPr>
              <a:lnSpc>
                <a:spcPct val="107000"/>
              </a:lnSpc>
              <a:spcBef>
                <a:spcPts val="0"/>
              </a:spcBef>
            </a:pPr>
            <a:r>
              <a:rPr lang="en-US" sz="1400" dirty="0">
                <a:latin typeface="Franklin Gothic Book"/>
                <a:ea typeface="Calibri" panose="020F0502020204030204" pitchFamily="34" charset="0"/>
                <a:cs typeface="Times New Roman"/>
              </a:rPr>
              <a:t>Implemented new tag system at Recycling Transfer Center </a:t>
            </a:r>
          </a:p>
          <a:p>
            <a:pPr>
              <a:lnSpc>
                <a:spcPct val="107000"/>
              </a:lnSpc>
              <a:spcBef>
                <a:spcPts val="0"/>
              </a:spcBef>
            </a:pPr>
            <a:r>
              <a:rPr lang="en-US" sz="1400" dirty="0">
                <a:latin typeface="Franklin Gothic Book"/>
                <a:ea typeface="Calibri" panose="020F0502020204030204" pitchFamily="34" charset="0"/>
                <a:cs typeface="Times New Roman"/>
              </a:rPr>
              <a:t>3 new electric vehicles added to fleet</a:t>
            </a:r>
          </a:p>
          <a:p>
            <a:pPr>
              <a:lnSpc>
                <a:spcPct val="107000"/>
              </a:lnSpc>
              <a:spcBef>
                <a:spcPts val="0"/>
              </a:spcBef>
            </a:pPr>
            <a:r>
              <a:rPr lang="en-US" sz="1400" dirty="0">
                <a:latin typeface="Franklin Gothic Book"/>
                <a:ea typeface="Calibri" panose="020F0502020204030204" pitchFamily="34" charset="0"/>
                <a:cs typeface="Times New Roman"/>
              </a:rPr>
              <a:t>Continue to monitor Geotab </a:t>
            </a:r>
          </a:p>
          <a:p>
            <a:pPr>
              <a:lnSpc>
                <a:spcPct val="107000"/>
              </a:lnSpc>
              <a:spcBef>
                <a:spcPts val="0"/>
              </a:spcBef>
            </a:pPr>
            <a:endParaRPr lang="en-US" sz="1400" dirty="0">
              <a:latin typeface="Franklin Gothic Book"/>
              <a:ea typeface="Calibri" panose="020F0502020204030204" pitchFamily="34" charset="0"/>
              <a:cs typeface="Times New Roman"/>
            </a:endParaRPr>
          </a:p>
          <a:p>
            <a:pPr>
              <a:lnSpc>
                <a:spcPct val="107000"/>
              </a:lnSpc>
              <a:spcBef>
                <a:spcPts val="0"/>
              </a:spcBef>
            </a:pPr>
            <a:endParaRPr lang="en-US" sz="1400" dirty="0">
              <a:latin typeface="Franklin Gothic Book" panose="020B0503020102020204" pitchFamily="34" charset="0"/>
              <a:ea typeface="Calibri" panose="020F0502020204030204" pitchFamily="34" charset="0"/>
              <a:cs typeface="Times New Roman" panose="02020603050405020304" pitchFamily="18" charset="0"/>
            </a:endParaRPr>
          </a:p>
        </p:txBody>
      </p:sp>
      <p:sp>
        <p:nvSpPr>
          <p:cNvPr id="12" name="Content Placeholder 4">
            <a:extLst>
              <a:ext uri="{FF2B5EF4-FFF2-40B4-BE49-F238E27FC236}">
                <a16:creationId xmlns:a16="http://schemas.microsoft.com/office/drawing/2014/main" id="{60928F6D-833E-4F5C-A181-EA8F594B520B}"/>
              </a:ext>
            </a:extLst>
          </p:cNvPr>
          <p:cNvSpPr txBox="1">
            <a:spLocks/>
          </p:cNvSpPr>
          <p:nvPr/>
        </p:nvSpPr>
        <p:spPr>
          <a:xfrm>
            <a:off x="4307936" y="2306507"/>
            <a:ext cx="3050628" cy="293725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dirty="0">
                <a:solidFill>
                  <a:schemeClr val="tx1"/>
                </a:solidFill>
              </a:rPr>
              <a:t>Judicial and Administrative Complex</a:t>
            </a:r>
          </a:p>
          <a:p>
            <a:pPr marL="285750" indent="-285750" algn="l">
              <a:buFont typeface="Arial" panose="020B0604020202020204" pitchFamily="34" charset="0"/>
              <a:buChar char="•"/>
            </a:pPr>
            <a:r>
              <a:rPr lang="en-US" sz="1400" dirty="0">
                <a:solidFill>
                  <a:schemeClr val="tx1"/>
                </a:solidFill>
              </a:rPr>
              <a:t>5 Year Capital Improvement Plan</a:t>
            </a:r>
          </a:p>
          <a:p>
            <a:pPr marL="285750" indent="-285750" algn="l">
              <a:buFont typeface="Arial" panose="020B0604020202020204" pitchFamily="34" charset="0"/>
              <a:buChar char="•"/>
            </a:pPr>
            <a:r>
              <a:rPr lang="en-US" sz="1400" dirty="0">
                <a:solidFill>
                  <a:schemeClr val="tx1"/>
                </a:solidFill>
              </a:rPr>
              <a:t>Revised CIE for Impact Fees to fund projects</a:t>
            </a:r>
          </a:p>
          <a:p>
            <a:pPr marL="285750" indent="-285750" algn="l">
              <a:buFont typeface="Arial" panose="020B0604020202020204" pitchFamily="34" charset="0"/>
              <a:buChar char="•"/>
            </a:pPr>
            <a:r>
              <a:rPr lang="en-US" sz="1400" dirty="0">
                <a:solidFill>
                  <a:schemeClr val="tx1"/>
                </a:solidFill>
              </a:rPr>
              <a:t>Ongoing leadership training in Geotab </a:t>
            </a:r>
          </a:p>
          <a:p>
            <a:pPr marL="285750" indent="-285750" algn="l">
              <a:buFont typeface="Arial" panose="020B0604020202020204" pitchFamily="34" charset="0"/>
              <a:buChar char="•"/>
            </a:pPr>
            <a:r>
              <a:rPr lang="en-US" sz="1400" dirty="0">
                <a:solidFill>
                  <a:schemeClr val="tx1"/>
                </a:solidFill>
              </a:rPr>
              <a:t>2</a:t>
            </a:r>
            <a:r>
              <a:rPr lang="en-US" sz="1400" baseline="30000" dirty="0">
                <a:solidFill>
                  <a:schemeClr val="tx1"/>
                </a:solidFill>
              </a:rPr>
              <a:t>nd</a:t>
            </a:r>
            <a:r>
              <a:rPr lang="en-US" sz="1400" dirty="0">
                <a:solidFill>
                  <a:schemeClr val="tx1"/>
                </a:solidFill>
              </a:rPr>
              <a:t> Fleet technician with Emergency vehicle repair training</a:t>
            </a:r>
          </a:p>
          <a:p>
            <a:pPr marL="285750" indent="-285750" algn="l">
              <a:buFont typeface="Arial" panose="020B0604020202020204" pitchFamily="34" charset="0"/>
              <a:buChar char="•"/>
            </a:pPr>
            <a:endParaRPr lang="en-US" sz="1400" dirty="0">
              <a:solidFill>
                <a:schemeClr val="tx1"/>
              </a:solidFill>
            </a:endParaRPr>
          </a:p>
          <a:p>
            <a:endParaRPr lang="en-US" sz="1400" dirty="0"/>
          </a:p>
        </p:txBody>
      </p:sp>
      <p:sp>
        <p:nvSpPr>
          <p:cNvPr id="13" name="Content Placeholder 8">
            <a:extLst>
              <a:ext uri="{FF2B5EF4-FFF2-40B4-BE49-F238E27FC236}">
                <a16:creationId xmlns:a16="http://schemas.microsoft.com/office/drawing/2014/main" id="{E7A80D3E-72C9-2E3E-37A1-47BF34CC15B6}"/>
              </a:ext>
            </a:extLst>
          </p:cNvPr>
          <p:cNvSpPr txBox="1">
            <a:spLocks/>
          </p:cNvSpPr>
          <p:nvPr/>
        </p:nvSpPr>
        <p:spPr>
          <a:xfrm>
            <a:off x="7768196" y="2637494"/>
            <a:ext cx="3363852" cy="370844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1400" dirty="0"/>
              <a:t>Rearranging and moving departments to accommodate new Judicial and Administrative Complex</a:t>
            </a:r>
          </a:p>
          <a:p>
            <a:pPr>
              <a:spcBef>
                <a:spcPts val="0"/>
              </a:spcBef>
            </a:pPr>
            <a:endParaRPr lang="en-US" sz="1400" dirty="0"/>
          </a:p>
          <a:p>
            <a:pPr>
              <a:spcBef>
                <a:spcPts val="0"/>
              </a:spcBef>
            </a:pPr>
            <a:r>
              <a:rPr lang="en-US" sz="1400" dirty="0"/>
              <a:t> Resource assignment of limited  staffing with addition of buildings, technology, security, and upgrades</a:t>
            </a:r>
          </a:p>
          <a:p>
            <a:pPr marL="0" indent="0">
              <a:spcBef>
                <a:spcPts val="0"/>
              </a:spcBef>
              <a:buNone/>
            </a:pPr>
            <a:endParaRPr lang="en-US" sz="1400" dirty="0"/>
          </a:p>
          <a:p>
            <a:pPr>
              <a:spcBef>
                <a:spcPts val="0"/>
              </a:spcBef>
            </a:pPr>
            <a:r>
              <a:rPr lang="en-US" sz="1400" dirty="0"/>
              <a:t>Outfitting all departments with vehicles while increasing efficiency</a:t>
            </a:r>
          </a:p>
          <a:p>
            <a:pPr marL="0" indent="0">
              <a:spcBef>
                <a:spcPts val="0"/>
              </a:spcBef>
              <a:buNone/>
            </a:pPr>
            <a:endParaRPr lang="en-US" sz="1400" dirty="0"/>
          </a:p>
          <a:p>
            <a:pPr>
              <a:spcBef>
                <a:spcPts val="0"/>
              </a:spcBef>
            </a:pPr>
            <a:r>
              <a:rPr lang="en-US" sz="1400" dirty="0"/>
              <a:t>Conveying the importance of regularly scheduled maintenance of both vehicles and equipment</a:t>
            </a:r>
          </a:p>
        </p:txBody>
      </p:sp>
      <p:sp>
        <p:nvSpPr>
          <p:cNvPr id="15" name="Freeform 10">
            <a:extLst>
              <a:ext uri="{FF2B5EF4-FFF2-40B4-BE49-F238E27FC236}">
                <a16:creationId xmlns:a16="http://schemas.microsoft.com/office/drawing/2014/main" id="{0E194452-8E5F-E51D-8B56-1D029E2CFD89}"/>
              </a:ext>
            </a:extLst>
          </p:cNvPr>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7" name="Freeform 11">
            <a:extLst>
              <a:ext uri="{FF2B5EF4-FFF2-40B4-BE49-F238E27FC236}">
                <a16:creationId xmlns:a16="http://schemas.microsoft.com/office/drawing/2014/main" id="{8A112355-6536-1EED-7FD1-FE6057E261B2}"/>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1E21156E-8017-9866-4510-337428F46520}"/>
              </a:ext>
            </a:extLst>
          </p:cNvPr>
          <p:cNvSpPr>
            <a:spLocks noMove="1" noResize="1"/>
          </p:cNvSpPr>
          <p:nvPr/>
        </p:nvSpPr>
        <p:spPr>
          <a:xfrm flipV="1">
            <a:off x="930786" y="197377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4">
            <a:extLst>
              <a:ext uri="{FF2B5EF4-FFF2-40B4-BE49-F238E27FC236}">
                <a16:creationId xmlns:a16="http://schemas.microsoft.com/office/drawing/2014/main" id="{5A656220-F4E3-41C6-FBA5-0069CF111E3F}"/>
              </a:ext>
            </a:extLst>
          </p:cNvPr>
          <p:cNvSpPr txBox="1"/>
          <p:nvPr/>
        </p:nvSpPr>
        <p:spPr>
          <a:xfrm>
            <a:off x="971550" y="623548"/>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FY27 Goals &amp; Initiatives</a:t>
            </a:r>
            <a:endParaRPr lang="en-US" sz="1200">
              <a:solidFill>
                <a:srgbClr val="000000"/>
              </a:solidFill>
              <a:latin typeface="Calibri"/>
            </a:endParaRPr>
          </a:p>
        </p:txBody>
      </p:sp>
      <p:sp>
        <p:nvSpPr>
          <p:cNvPr id="5" name="TextBox 5">
            <a:extLst>
              <a:ext uri="{FF2B5EF4-FFF2-40B4-BE49-F238E27FC236}">
                <a16:creationId xmlns:a16="http://schemas.microsoft.com/office/drawing/2014/main" id="{C68E51C9-E988-8C09-91CF-CC18ED9DF60F}"/>
              </a:ext>
            </a:extLst>
          </p:cNvPr>
          <p:cNvSpPr txBox="1"/>
          <p:nvPr/>
        </p:nvSpPr>
        <p:spPr>
          <a:xfrm>
            <a:off x="1013460" y="2275161"/>
            <a:ext cx="643890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Access</a:t>
            </a:r>
            <a:endParaRPr lang="en-US" sz="1200">
              <a:solidFill>
                <a:srgbClr val="000000"/>
              </a:solidFill>
              <a:latin typeface="Calibri"/>
            </a:endParaRPr>
          </a:p>
        </p:txBody>
      </p:sp>
      <p:sp>
        <p:nvSpPr>
          <p:cNvPr id="6" name="TextBox 6">
            <a:extLst>
              <a:ext uri="{FF2B5EF4-FFF2-40B4-BE49-F238E27FC236}">
                <a16:creationId xmlns:a16="http://schemas.microsoft.com/office/drawing/2014/main" id="{231CA9A6-6B2D-F2FE-8118-93FF6F715C89}"/>
              </a:ext>
            </a:extLst>
          </p:cNvPr>
          <p:cNvSpPr txBox="1"/>
          <p:nvPr/>
        </p:nvSpPr>
        <p:spPr>
          <a:xfrm>
            <a:off x="1014612" y="3507772"/>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Equity</a:t>
            </a:r>
            <a:endParaRPr lang="en-US" sz="1200">
              <a:solidFill>
                <a:srgbClr val="000000"/>
              </a:solidFill>
              <a:latin typeface="Calibri"/>
            </a:endParaRPr>
          </a:p>
        </p:txBody>
      </p:sp>
      <p:sp>
        <p:nvSpPr>
          <p:cNvPr id="7" name="TextBox 7">
            <a:extLst>
              <a:ext uri="{FF2B5EF4-FFF2-40B4-BE49-F238E27FC236}">
                <a16:creationId xmlns:a16="http://schemas.microsoft.com/office/drawing/2014/main" id="{975DC199-F34D-44F5-2A50-8EDBEE96B92B}"/>
              </a:ext>
            </a:extLst>
          </p:cNvPr>
          <p:cNvSpPr txBox="1"/>
          <p:nvPr/>
        </p:nvSpPr>
        <p:spPr>
          <a:xfrm>
            <a:off x="971550" y="4927049"/>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a:t>
            </a:r>
            <a:endParaRPr lang="en-US" sz="1200" dirty="0">
              <a:solidFill>
                <a:srgbClr val="000000"/>
              </a:solidFill>
              <a:latin typeface="Calibri"/>
            </a:endParaRPr>
          </a:p>
        </p:txBody>
      </p:sp>
      <p:sp>
        <p:nvSpPr>
          <p:cNvPr id="8" name="TextBox 8">
            <a:extLst>
              <a:ext uri="{FF2B5EF4-FFF2-40B4-BE49-F238E27FC236}">
                <a16:creationId xmlns:a16="http://schemas.microsoft.com/office/drawing/2014/main" id="{4FEAC75B-692A-196D-94A9-3936F36C8649}"/>
              </a:ext>
            </a:extLst>
          </p:cNvPr>
          <p:cNvSpPr txBox="1"/>
          <p:nvPr/>
        </p:nvSpPr>
        <p:spPr>
          <a:xfrm>
            <a:off x="6460607" y="2275161"/>
            <a:ext cx="4716780" cy="22070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
        <p:nvSpPr>
          <p:cNvPr id="9" name="TextBox 9">
            <a:extLst>
              <a:ext uri="{FF2B5EF4-FFF2-40B4-BE49-F238E27FC236}">
                <a16:creationId xmlns:a16="http://schemas.microsoft.com/office/drawing/2014/main" id="{9681ABB2-2DDB-1665-7CDF-7AC20B539EF0}"/>
              </a:ext>
            </a:extLst>
          </p:cNvPr>
          <p:cNvSpPr txBox="1"/>
          <p:nvPr/>
        </p:nvSpPr>
        <p:spPr>
          <a:xfrm>
            <a:off x="6460607" y="3507772"/>
            <a:ext cx="4716780" cy="22070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
        <p:nvSpPr>
          <p:cNvPr id="11" name="TextBox 12">
            <a:extLst>
              <a:ext uri="{FF2B5EF4-FFF2-40B4-BE49-F238E27FC236}">
                <a16:creationId xmlns:a16="http://schemas.microsoft.com/office/drawing/2014/main" id="{8278716E-A2CA-58FC-A6D1-A180E34FFC87}"/>
              </a:ext>
            </a:extLst>
          </p:cNvPr>
          <p:cNvSpPr txBox="1"/>
          <p:nvPr/>
        </p:nvSpPr>
        <p:spPr>
          <a:xfrm>
            <a:off x="930786" y="1315407"/>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pic>
        <p:nvPicPr>
          <p:cNvPr id="12" name="Picture 12">
            <a:extLst>
              <a:ext uri="{FF2B5EF4-FFF2-40B4-BE49-F238E27FC236}">
                <a16:creationId xmlns:a16="http://schemas.microsoft.com/office/drawing/2014/main" id="{73D1935D-CD82-F3A2-50B2-23179EA5E16D}"/>
              </a:ext>
            </a:extLst>
          </p:cNvPr>
          <p:cNvPicPr>
            <a:picLocks noChangeAspect="1"/>
          </p:cNvPicPr>
          <p:nvPr/>
        </p:nvPicPr>
        <p:blipFill>
          <a:blip r:embed="rId2"/>
          <a:stretch>
            <a:fillRect/>
          </a:stretch>
        </p:blipFill>
        <p:spPr>
          <a:xfrm>
            <a:off x="627110" y="1854039"/>
            <a:ext cx="2845045" cy="353598"/>
          </a:xfrm>
          <a:prstGeom prst="rect">
            <a:avLst/>
          </a:prstGeom>
          <a:noFill/>
          <a:ln cap="flat">
            <a:noFill/>
          </a:ln>
        </p:spPr>
      </p:pic>
      <p:sp>
        <p:nvSpPr>
          <p:cNvPr id="13" name="Slide Number Placeholder 12">
            <a:extLst>
              <a:ext uri="{FF2B5EF4-FFF2-40B4-BE49-F238E27FC236}">
                <a16:creationId xmlns:a16="http://schemas.microsoft.com/office/drawing/2014/main" id="{D739A981-D5DE-E760-606D-F629F7ABF09B}"/>
              </a:ext>
            </a:extLst>
          </p:cNvPr>
          <p:cNvSpPr>
            <a:spLocks noGrp="1"/>
          </p:cNvSpPr>
          <p:nvPr>
            <p:ph type="sldNum" sz="quarter" idx="12"/>
          </p:nvPr>
        </p:nvSpPr>
        <p:spPr>
          <a:xfrm>
            <a:off x="-1771650" y="6475003"/>
            <a:ext cx="2743200" cy="365125"/>
          </a:xfrm>
        </p:spPr>
        <p:txBody>
          <a:bodyPr/>
          <a:lstStyle/>
          <a:p>
            <a:fld id="{EC38A8CB-6CE1-4548-978B-68EFEA465EE4}" type="slidenum">
              <a:rPr lang="en-US" smtClean="0"/>
              <a:t>4</a:t>
            </a:fld>
            <a:endParaRPr lang="en-US"/>
          </a:p>
        </p:txBody>
      </p:sp>
      <p:sp>
        <p:nvSpPr>
          <p:cNvPr id="10" name="Text Placeholder 3">
            <a:extLst>
              <a:ext uri="{FF2B5EF4-FFF2-40B4-BE49-F238E27FC236}">
                <a16:creationId xmlns:a16="http://schemas.microsoft.com/office/drawing/2014/main" id="{7C9A01CD-CED2-DCE5-C417-78B6954A24A8}"/>
              </a:ext>
            </a:extLst>
          </p:cNvPr>
          <p:cNvSpPr txBox="1">
            <a:spLocks/>
          </p:cNvSpPr>
          <p:nvPr/>
        </p:nvSpPr>
        <p:spPr>
          <a:xfrm>
            <a:off x="2049632" y="2259647"/>
            <a:ext cx="9004420" cy="1143000"/>
          </a:xfrm>
          <a:prstGeom prst="rect">
            <a:avLst/>
          </a:prstGeom>
        </p:spPr>
        <p:txBody>
          <a:bodyPr vert="horz" lIns="91440" tIns="45720" rIns="91440" bIns="45720" rtlCol="0" anchor="t">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Tx/>
              <a:buChar char="•"/>
            </a:pPr>
            <a:r>
              <a:rPr lang="en-US" sz="1800" dirty="0">
                <a:solidFill>
                  <a:schemeClr val="tx1"/>
                </a:solidFill>
              </a:rPr>
              <a:t>Continue construction of JAC buildings</a:t>
            </a:r>
          </a:p>
          <a:p>
            <a:pPr marL="285750" indent="-285750">
              <a:buFontTx/>
              <a:buChar char="•"/>
            </a:pPr>
            <a:r>
              <a:rPr lang="en-US" sz="1800" dirty="0">
                <a:solidFill>
                  <a:schemeClr val="tx1"/>
                </a:solidFill>
              </a:rPr>
              <a:t>Design Southside senior citizen annex</a:t>
            </a:r>
          </a:p>
          <a:p>
            <a:pPr marL="285750" indent="-285750">
              <a:buFontTx/>
              <a:buChar char="•"/>
            </a:pPr>
            <a:r>
              <a:rPr lang="en-US" sz="1800" dirty="0">
                <a:solidFill>
                  <a:schemeClr val="tx1"/>
                </a:solidFill>
              </a:rPr>
              <a:t>Implement year 4 of Enterprise Vehicle Replacement program</a:t>
            </a:r>
          </a:p>
          <a:p>
            <a:pPr lvl="1"/>
            <a:endParaRPr lang="en-US" dirty="0"/>
          </a:p>
        </p:txBody>
      </p:sp>
      <p:sp>
        <p:nvSpPr>
          <p:cNvPr id="14" name="Text Placeholder 3">
            <a:extLst>
              <a:ext uri="{FF2B5EF4-FFF2-40B4-BE49-F238E27FC236}">
                <a16:creationId xmlns:a16="http://schemas.microsoft.com/office/drawing/2014/main" id="{26F10B68-F698-75A2-9556-C7B5D16059CC}"/>
              </a:ext>
            </a:extLst>
          </p:cNvPr>
          <p:cNvSpPr txBox="1">
            <a:spLocks/>
          </p:cNvSpPr>
          <p:nvPr/>
        </p:nvSpPr>
        <p:spPr>
          <a:xfrm>
            <a:off x="2049632" y="3507772"/>
            <a:ext cx="8567994" cy="124741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Tx/>
              <a:buChar char="•"/>
            </a:pPr>
            <a:r>
              <a:rPr lang="en-US" dirty="0"/>
              <a:t>Continue to update facilities for comply with ADA standards</a:t>
            </a:r>
          </a:p>
          <a:p>
            <a:pPr marL="285750" indent="-285750">
              <a:buFontTx/>
              <a:buChar char="•"/>
            </a:pPr>
            <a:r>
              <a:rPr lang="en-US" dirty="0"/>
              <a:t>Build park projects with SPLOST and Impact Fee funding</a:t>
            </a:r>
          </a:p>
          <a:p>
            <a:pPr marL="285750" indent="-285750">
              <a:buFontTx/>
              <a:buChar char="•"/>
            </a:pPr>
            <a:r>
              <a:rPr lang="en-US" dirty="0"/>
              <a:t>Finish improvements to Earl O Neal Complex</a:t>
            </a:r>
          </a:p>
          <a:p>
            <a:pPr marL="285750" indent="-285750">
              <a:buFontTx/>
              <a:buChar char="•"/>
            </a:pPr>
            <a:r>
              <a:rPr lang="en-US" dirty="0"/>
              <a:t>Leverage grant funding for Lakeview Estates Soccer mini-pitch</a:t>
            </a:r>
          </a:p>
        </p:txBody>
      </p:sp>
      <p:sp>
        <p:nvSpPr>
          <p:cNvPr id="15" name="Text Placeholder 3">
            <a:extLst>
              <a:ext uri="{FF2B5EF4-FFF2-40B4-BE49-F238E27FC236}">
                <a16:creationId xmlns:a16="http://schemas.microsoft.com/office/drawing/2014/main" id="{E3FA686B-B6E2-B07D-AFA8-E5196C7CACF0}"/>
              </a:ext>
            </a:extLst>
          </p:cNvPr>
          <p:cNvSpPr txBox="1">
            <a:spLocks/>
          </p:cNvSpPr>
          <p:nvPr/>
        </p:nvSpPr>
        <p:spPr>
          <a:xfrm>
            <a:off x="2049632" y="4927049"/>
            <a:ext cx="7555721" cy="795935"/>
          </a:xfrm>
          <a:prstGeom prst="rect">
            <a:avLst/>
          </a:prstGeom>
        </p:spPr>
        <p:txBody>
          <a:bodyPr vert="horz" lIns="91440" tIns="45720" rIns="91440" bIns="45720" rtlCol="0" anchor="t">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Tx/>
              <a:buChar char="•"/>
            </a:pPr>
            <a:r>
              <a:rPr lang="en-US" sz="1800" dirty="0">
                <a:solidFill>
                  <a:schemeClr val="tx1"/>
                </a:solidFill>
              </a:rPr>
              <a:t>Design and begin construction on Pickleball Complex </a:t>
            </a:r>
          </a:p>
          <a:p>
            <a:pPr marL="285750" indent="-285750">
              <a:buFontTx/>
              <a:buChar char="•"/>
            </a:pPr>
            <a:r>
              <a:rPr lang="en-US" sz="1800" dirty="0">
                <a:solidFill>
                  <a:schemeClr val="tx1"/>
                </a:solidFill>
              </a:rPr>
              <a:t>Include Electric Vehicle charger stations for county vehicles</a:t>
            </a:r>
          </a:p>
          <a:p>
            <a:pPr marL="285750" indent="-285750">
              <a:buFontTx/>
              <a:buChar char="•"/>
            </a:pPr>
            <a:r>
              <a:rPr lang="en-US" sz="1800" dirty="0">
                <a:solidFill>
                  <a:schemeClr val="tx1"/>
                </a:solidFill>
              </a:rPr>
              <a:t>Update older fleet vehicles with hybrids or EV that offer twice the MPG</a:t>
            </a:r>
          </a:p>
          <a:p>
            <a:pPr marL="285750" indent="-285750">
              <a:buFontTx/>
              <a:buChar char="•"/>
            </a:pPr>
            <a:endParaRPr lang="en-US" dirty="0"/>
          </a:p>
        </p:txBody>
      </p:sp>
      <p:sp>
        <p:nvSpPr>
          <p:cNvPr id="17" name="Freeform 10">
            <a:extLst>
              <a:ext uri="{FF2B5EF4-FFF2-40B4-BE49-F238E27FC236}">
                <a16:creationId xmlns:a16="http://schemas.microsoft.com/office/drawing/2014/main" id="{27FC132C-27B7-D772-8654-E12C057A560D}"/>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19" name="AutoShape 9">
            <a:extLst>
              <a:ext uri="{FF2B5EF4-FFF2-40B4-BE49-F238E27FC236}">
                <a16:creationId xmlns:a16="http://schemas.microsoft.com/office/drawing/2014/main" id="{9E079ABE-66EB-ED12-CFC0-D51C46163B55}"/>
              </a:ext>
            </a:extLst>
          </p:cNvPr>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E3FCA9B0-4465-0392-296C-D3F939FE129C}"/>
              </a:ext>
            </a:extLst>
          </p:cNvPr>
          <p:cNvSpPr>
            <a:spLocks noMove="1" noResize="1"/>
          </p:cNvSpPr>
          <p:nvPr/>
        </p:nvSpPr>
        <p:spPr>
          <a:xfrm>
            <a:off x="971550" y="1722619"/>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AutoShape 4">
            <a:extLst>
              <a:ext uri="{FF2B5EF4-FFF2-40B4-BE49-F238E27FC236}">
                <a16:creationId xmlns:a16="http://schemas.microsoft.com/office/drawing/2014/main" id="{97BF8417-2806-E195-951C-D9F3EB15343A}"/>
              </a:ext>
            </a:extLst>
          </p:cNvPr>
          <p:cNvSpPr>
            <a:spLocks noMove="1" noResize="1"/>
          </p:cNvSpPr>
          <p:nvPr/>
        </p:nvSpPr>
        <p:spPr>
          <a:xfrm>
            <a:off x="7202082" y="1748021"/>
            <a:ext cx="267971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 name="TextBox 5">
            <a:extLst>
              <a:ext uri="{FF2B5EF4-FFF2-40B4-BE49-F238E27FC236}">
                <a16:creationId xmlns:a16="http://schemas.microsoft.com/office/drawing/2014/main" id="{2288CDA7-DDF5-837C-4E68-AE677D9C0A9F}"/>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Operating Budget Summary</a:t>
            </a:r>
            <a:endParaRPr lang="en-US" sz="1200">
              <a:solidFill>
                <a:srgbClr val="000000"/>
              </a:solidFill>
              <a:latin typeface="Calibri"/>
            </a:endParaRPr>
          </a:p>
        </p:txBody>
      </p:sp>
      <p:sp>
        <p:nvSpPr>
          <p:cNvPr id="6" name="TextBox 6">
            <a:extLst>
              <a:ext uri="{FF2B5EF4-FFF2-40B4-BE49-F238E27FC236}">
                <a16:creationId xmlns:a16="http://schemas.microsoft.com/office/drawing/2014/main" id="{0EE04F9F-5D9B-D3DB-3B38-F3B96CA2B55E}"/>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*Report Provided by Finance </a:t>
            </a:r>
            <a:endParaRPr lang="en-US" sz="1200">
              <a:solidFill>
                <a:srgbClr val="000000"/>
              </a:solidFill>
              <a:latin typeface="Calibri"/>
            </a:endParaRPr>
          </a:p>
        </p:txBody>
      </p:sp>
      <p:graphicFrame>
        <p:nvGraphicFramePr>
          <p:cNvPr id="8" name="Table 9">
            <a:extLst>
              <a:ext uri="{FF2B5EF4-FFF2-40B4-BE49-F238E27FC236}">
                <a16:creationId xmlns:a16="http://schemas.microsoft.com/office/drawing/2014/main" id="{0543806E-D9F5-BEB6-2BFC-4EB5D32F9CA1}"/>
              </a:ext>
            </a:extLst>
          </p:cNvPr>
          <p:cNvGraphicFramePr>
            <a:graphicFrameLocks noGrp="1"/>
          </p:cNvGraphicFramePr>
          <p:nvPr>
            <p:extLst>
              <p:ext uri="{D42A27DB-BD31-4B8C-83A1-F6EECF244321}">
                <p14:modId xmlns:p14="http://schemas.microsoft.com/office/powerpoint/2010/main" val="1510908836"/>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$4,998,029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$6,132,167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$1,134,138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$3,368,331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$3,809,451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$337,857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$8,366,360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$9,941,618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$1,471,995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pic>
        <p:nvPicPr>
          <p:cNvPr id="9" name="Picture 9">
            <a:extLst>
              <a:ext uri="{FF2B5EF4-FFF2-40B4-BE49-F238E27FC236}">
                <a16:creationId xmlns:a16="http://schemas.microsoft.com/office/drawing/2014/main" id="{0045285B-06AD-D5FD-A0F5-869C7E5A4F02}"/>
              </a:ext>
            </a:extLst>
          </p:cNvPr>
          <p:cNvPicPr>
            <a:picLocks noChangeAspect="1"/>
          </p:cNvPicPr>
          <p:nvPr/>
        </p:nvPicPr>
        <p:blipFill>
          <a:blip r:embed="rId2"/>
          <a:stretch>
            <a:fillRect/>
          </a:stretch>
        </p:blipFill>
        <p:spPr>
          <a:xfrm>
            <a:off x="7119414" y="1571222"/>
            <a:ext cx="2845045" cy="353598"/>
          </a:xfrm>
          <a:prstGeom prst="rect">
            <a:avLst/>
          </a:prstGeom>
          <a:noFill/>
          <a:ln cap="flat">
            <a:noFill/>
          </a:ln>
        </p:spPr>
      </p:pic>
      <p:pic>
        <p:nvPicPr>
          <p:cNvPr id="10" name="Picture 10">
            <a:extLst>
              <a:ext uri="{FF2B5EF4-FFF2-40B4-BE49-F238E27FC236}">
                <a16:creationId xmlns:a16="http://schemas.microsoft.com/office/drawing/2014/main" id="{E6C0C902-1B58-4617-E38C-206F12D586CF}"/>
              </a:ext>
            </a:extLst>
          </p:cNvPr>
          <p:cNvPicPr>
            <a:picLocks noChangeAspect="1"/>
          </p:cNvPicPr>
          <p:nvPr/>
        </p:nvPicPr>
        <p:blipFill>
          <a:blip r:embed="rId2"/>
          <a:stretch>
            <a:fillRect/>
          </a:stretch>
        </p:blipFill>
        <p:spPr>
          <a:xfrm>
            <a:off x="667874" y="1632911"/>
            <a:ext cx="2845045" cy="353598"/>
          </a:xfrm>
          <a:prstGeom prst="rect">
            <a:avLst/>
          </a:prstGeom>
          <a:noFill/>
          <a:ln cap="flat">
            <a:noFill/>
          </a:ln>
        </p:spPr>
      </p:pic>
      <p:sp>
        <p:nvSpPr>
          <p:cNvPr id="11" name="Slide Number Placeholder 10">
            <a:extLst>
              <a:ext uri="{FF2B5EF4-FFF2-40B4-BE49-F238E27FC236}">
                <a16:creationId xmlns:a16="http://schemas.microsoft.com/office/drawing/2014/main" id="{6A3524C9-EA8F-6644-07B7-6BC37A8FB58B}"/>
              </a:ext>
            </a:extLst>
          </p:cNvPr>
          <p:cNvSpPr>
            <a:spLocks noGrp="1"/>
          </p:cNvSpPr>
          <p:nvPr>
            <p:ph type="sldNum" sz="quarter" idx="12"/>
          </p:nvPr>
        </p:nvSpPr>
        <p:spPr>
          <a:xfrm>
            <a:off x="-1771650" y="6479399"/>
            <a:ext cx="2743200" cy="365125"/>
          </a:xfrm>
        </p:spPr>
        <p:txBody>
          <a:bodyPr/>
          <a:lstStyle/>
          <a:p>
            <a:fld id="{EC38A8CB-6CE1-4548-978B-68EFEA465EE4}" type="slidenum">
              <a:rPr lang="en-US" smtClean="0"/>
              <a:t>5</a:t>
            </a:fld>
            <a:endParaRPr lang="en-US"/>
          </a:p>
        </p:txBody>
      </p:sp>
      <p:sp>
        <p:nvSpPr>
          <p:cNvPr id="12" name="Freeform 10">
            <a:extLst>
              <a:ext uri="{FF2B5EF4-FFF2-40B4-BE49-F238E27FC236}">
                <a16:creationId xmlns:a16="http://schemas.microsoft.com/office/drawing/2014/main" id="{F389753E-01EA-3359-8934-12A060794B1D}"/>
              </a:ext>
            </a:extLst>
          </p:cNvPr>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B9517308-38F4-4364-421F-06B6F5C453C1}"/>
              </a:ext>
            </a:extLst>
          </p:cNvPr>
          <p:cNvSpPr>
            <a:spLocks noMove="1" noResize="1"/>
          </p:cNvSpPr>
          <p:nvPr/>
        </p:nvSpPr>
        <p:spPr>
          <a:xfrm>
            <a:off x="1139921" y="1564934"/>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AutoShape 4">
            <a:extLst>
              <a:ext uri="{FF2B5EF4-FFF2-40B4-BE49-F238E27FC236}">
                <a16:creationId xmlns:a16="http://schemas.microsoft.com/office/drawing/2014/main" id="{7DB66847-741E-70B8-4A3F-C708CF660F1B}"/>
              </a:ext>
            </a:extLst>
          </p:cNvPr>
          <p:cNvSpPr>
            <a:spLocks noMove="1" noResize="1"/>
          </p:cNvSpPr>
          <p:nvPr/>
        </p:nvSpPr>
        <p:spPr>
          <a:xfrm flipV="1">
            <a:off x="6504475" y="1564934"/>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 name="TextBox 5">
            <a:extLst>
              <a:ext uri="{FF2B5EF4-FFF2-40B4-BE49-F238E27FC236}">
                <a16:creationId xmlns:a16="http://schemas.microsoft.com/office/drawing/2014/main" id="{072EFC53-21EC-67FC-73AA-26330045A9EA}"/>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Operating Budget Request</a:t>
            </a:r>
            <a:endParaRPr lang="en-US" sz="1200">
              <a:solidFill>
                <a:srgbClr val="000000"/>
              </a:solidFill>
              <a:latin typeface="Calibri"/>
            </a:endParaRPr>
          </a:p>
        </p:txBody>
      </p:sp>
      <p:sp>
        <p:nvSpPr>
          <p:cNvPr id="6" name="TextBox 7">
            <a:extLst>
              <a:ext uri="{FF2B5EF4-FFF2-40B4-BE49-F238E27FC236}">
                <a16:creationId xmlns:a16="http://schemas.microsoft.com/office/drawing/2014/main" id="{5B791311-CB49-E166-2F94-AA82B2FDD86D}"/>
              </a:ext>
            </a:extLst>
          </p:cNvPr>
          <p:cNvSpPr txBox="1"/>
          <p:nvPr/>
        </p:nvSpPr>
        <p:spPr>
          <a:xfrm>
            <a:off x="1494788" y="6319522"/>
            <a:ext cx="3043653" cy="221343"/>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a:solidFill>
                  <a:srgbClr val="000000"/>
                </a:solidFill>
                <a:latin typeface="Arimo"/>
              </a:rPr>
              <a:t> </a:t>
            </a:r>
            <a:endParaRPr lang="en-US" sz="1200">
              <a:solidFill>
                <a:srgbClr val="000000"/>
              </a:solidFill>
              <a:latin typeface="Calibri"/>
            </a:endParaRPr>
          </a:p>
        </p:txBody>
      </p:sp>
      <p:graphicFrame>
        <p:nvGraphicFramePr>
          <p:cNvPr id="8" name="Table 9">
            <a:extLst>
              <a:ext uri="{FF2B5EF4-FFF2-40B4-BE49-F238E27FC236}">
                <a16:creationId xmlns:a16="http://schemas.microsoft.com/office/drawing/2014/main" id="{0723F0FE-8CBD-D9DA-A788-F62277FB21C1}"/>
              </a:ext>
            </a:extLst>
          </p:cNvPr>
          <p:cNvGraphicFramePr>
            <a:graphicFrameLocks noGrp="1"/>
          </p:cNvGraphicFramePr>
          <p:nvPr>
            <p:extLst>
              <p:ext uri="{D42A27DB-BD31-4B8C-83A1-F6EECF244321}">
                <p14:modId xmlns:p14="http://schemas.microsoft.com/office/powerpoint/2010/main" val="3322915263"/>
              </p:ext>
            </p:extLst>
          </p:nvPr>
        </p:nvGraphicFramePr>
        <p:xfrm>
          <a:off x="1233172" y="1849374"/>
          <a:ext cx="9283177" cy="2717454"/>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l">
                        <a:lnSpc>
                          <a:spcPct val="144578"/>
                        </a:lnSpc>
                      </a:pPr>
                      <a:r>
                        <a:rPr lang="en-US" sz="1400" spc="-46" dirty="0">
                          <a:solidFill>
                            <a:srgbClr val="000000"/>
                          </a:solidFill>
                          <a:latin typeface="Open Sans"/>
                        </a:rPr>
                        <a:t>1565</a:t>
                      </a:r>
                      <a:endParaRPr lang="en-US" sz="700" dirty="0"/>
                    </a:p>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Capital Projects Division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$457,223</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$508,394</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 $50,171</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l">
                        <a:lnSpc>
                          <a:spcPct val="144578"/>
                        </a:lnSpc>
                      </a:pPr>
                      <a:r>
                        <a:rPr lang="en-US" sz="1400" spc="-46" dirty="0">
                          <a:solidFill>
                            <a:srgbClr val="000000"/>
                          </a:solidFill>
                          <a:latin typeface="Open Sans"/>
                        </a:rPr>
                        <a:t>1566</a:t>
                      </a:r>
                      <a:endParaRPr lang="en-US" sz="700" dirty="0"/>
                    </a:p>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Building Maintenance Division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$2,428,874</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$3,048,856</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 $619,982</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395799">
                <a:tc>
                  <a:txBody>
                    <a:bodyPr/>
                    <a:lstStyle/>
                    <a:p>
                      <a:pPr lvl="0" algn="l">
                        <a:lnSpc>
                          <a:spcPct val="144578"/>
                        </a:lnSpc>
                      </a:pPr>
                      <a:r>
                        <a:rPr lang="en-US" sz="1400" spc="-46" dirty="0">
                          <a:solidFill>
                            <a:srgbClr val="000000"/>
                          </a:solidFill>
                          <a:latin typeface="Open Sans"/>
                        </a:rPr>
                        <a:t>4900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Fleet Division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$1,478,300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$1,793,160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 $314,860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bl>
          </a:graphicData>
        </a:graphic>
      </p:graphicFrame>
      <p:pic>
        <p:nvPicPr>
          <p:cNvPr id="9" name="Picture 5">
            <a:extLst>
              <a:ext uri="{FF2B5EF4-FFF2-40B4-BE49-F238E27FC236}">
                <a16:creationId xmlns:a16="http://schemas.microsoft.com/office/drawing/2014/main" id="{C0A2D5E7-53ED-DE3A-5D7E-A361D7FD8DCD}"/>
              </a:ext>
            </a:extLst>
          </p:cNvPr>
          <p:cNvPicPr>
            <a:picLocks noChangeAspect="1"/>
          </p:cNvPicPr>
          <p:nvPr/>
        </p:nvPicPr>
        <p:blipFill>
          <a:blip r:embed="rId2"/>
          <a:stretch>
            <a:fillRect/>
          </a:stretch>
        </p:blipFill>
        <p:spPr>
          <a:xfrm>
            <a:off x="6096835" y="1422886"/>
            <a:ext cx="2845045" cy="353598"/>
          </a:xfrm>
          <a:prstGeom prst="rect">
            <a:avLst/>
          </a:prstGeom>
          <a:noFill/>
          <a:ln cap="flat">
            <a:noFill/>
          </a:ln>
        </p:spPr>
      </p:pic>
      <p:pic>
        <p:nvPicPr>
          <p:cNvPr id="10" name="Picture 9">
            <a:extLst>
              <a:ext uri="{FF2B5EF4-FFF2-40B4-BE49-F238E27FC236}">
                <a16:creationId xmlns:a16="http://schemas.microsoft.com/office/drawing/2014/main" id="{16385DB1-5994-9BEA-8636-52336F89F684}"/>
              </a:ext>
            </a:extLst>
          </p:cNvPr>
          <p:cNvPicPr>
            <a:picLocks noChangeAspect="1"/>
          </p:cNvPicPr>
          <p:nvPr/>
        </p:nvPicPr>
        <p:blipFill>
          <a:blip r:embed="rId2"/>
          <a:stretch>
            <a:fillRect/>
          </a:stretch>
        </p:blipFill>
        <p:spPr>
          <a:xfrm>
            <a:off x="971550" y="1319180"/>
            <a:ext cx="2845045" cy="353598"/>
          </a:xfrm>
          <a:prstGeom prst="rect">
            <a:avLst/>
          </a:prstGeom>
          <a:noFill/>
          <a:ln cap="flat">
            <a:noFill/>
          </a:ln>
        </p:spPr>
      </p:pic>
      <p:sp>
        <p:nvSpPr>
          <p:cNvPr id="11" name="TextBox 10">
            <a:extLst>
              <a:ext uri="{FF2B5EF4-FFF2-40B4-BE49-F238E27FC236}">
                <a16:creationId xmlns:a16="http://schemas.microsoft.com/office/drawing/2014/main" id="{B07159AB-07B7-4BC8-5D57-7225244F0EE9}"/>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
        <p:nvSpPr>
          <p:cNvPr id="12" name="Slide Number Placeholder 11">
            <a:extLst>
              <a:ext uri="{FF2B5EF4-FFF2-40B4-BE49-F238E27FC236}">
                <a16:creationId xmlns:a16="http://schemas.microsoft.com/office/drawing/2014/main" id="{C11DF884-8F37-D67B-707E-216A41163E93}"/>
              </a:ext>
            </a:extLst>
          </p:cNvPr>
          <p:cNvSpPr>
            <a:spLocks noGrp="1"/>
          </p:cNvSpPr>
          <p:nvPr>
            <p:ph type="sldNum" sz="quarter" idx="12"/>
          </p:nvPr>
        </p:nvSpPr>
        <p:spPr>
          <a:xfrm>
            <a:off x="-1846152" y="6441479"/>
            <a:ext cx="2743200" cy="365125"/>
          </a:xfrm>
        </p:spPr>
        <p:txBody>
          <a:bodyPr/>
          <a:lstStyle/>
          <a:p>
            <a:fld id="{EC38A8CB-6CE1-4548-978B-68EFEA465EE4}" type="slidenum">
              <a:rPr lang="en-US" smtClean="0"/>
              <a:t>6</a:t>
            </a:fld>
            <a:endParaRPr lang="en-US"/>
          </a:p>
        </p:txBody>
      </p:sp>
      <p:sp>
        <p:nvSpPr>
          <p:cNvPr id="13" name="Freeform 10">
            <a:extLst>
              <a:ext uri="{FF2B5EF4-FFF2-40B4-BE49-F238E27FC236}">
                <a16:creationId xmlns:a16="http://schemas.microsoft.com/office/drawing/2014/main" id="{662A5FE0-98C6-A7CC-ACAC-EBAFB0CE737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15" name="AutoShape 9">
            <a:extLst>
              <a:ext uri="{FF2B5EF4-FFF2-40B4-BE49-F238E27FC236}">
                <a16:creationId xmlns:a16="http://schemas.microsoft.com/office/drawing/2014/main" id="{395BFF73-53CD-B25F-ADC0-55E505F9F1EE}"/>
              </a:ext>
            </a:extLst>
          </p:cNvPr>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0CE37-C623-1D8F-4DC7-1C7E49E255A1}"/>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21A7E921-8549-D8A7-C050-E770E50E307F}"/>
              </a:ext>
            </a:extLst>
          </p:cNvPr>
          <p:cNvSpPr txBox="1"/>
          <p:nvPr/>
        </p:nvSpPr>
        <p:spPr>
          <a:xfrm>
            <a:off x="971550" y="2273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E7C61CD6-7570-5D9D-0893-40D892657CFA}"/>
              </a:ext>
            </a:extLst>
          </p:cNvPr>
          <p:cNvSpPr txBox="1"/>
          <p:nvPr/>
        </p:nvSpPr>
        <p:spPr>
          <a:xfrm>
            <a:off x="671042" y="1314660"/>
            <a:ext cx="10191993" cy="5297797"/>
          </a:xfrm>
          <a:prstGeom prst="rect">
            <a:avLst/>
          </a:prstGeom>
          <a:noFill/>
          <a:ln cap="flat">
            <a:noFill/>
          </a:ln>
        </p:spPr>
        <p:txBody>
          <a:bodyPr vert="horz" wrap="square" lIns="0" tIns="0" rIns="0" bIns="0" anchor="t" anchorCtr="0" compatLnSpc="1">
            <a:spAutoFit/>
          </a:bodyPr>
          <a:lstStyle/>
          <a:p>
            <a:pPr marL="473738" lvl="2" defTabSz="609630">
              <a:lnSpc>
                <a:spcPct val="130120"/>
              </a:lnSpc>
              <a:buSzPct val="100000"/>
              <a:defRPr sz="1800" b="0" i="0" u="none" strike="noStrike" kern="0" cap="none" spc="0" baseline="0">
                <a:solidFill>
                  <a:srgbClr val="000000"/>
                </a:solidFill>
                <a:uFillTx/>
              </a:defRPr>
            </a:pPr>
            <a:r>
              <a:rPr lang="en-US" sz="1400" spc="-46" dirty="0">
                <a:solidFill>
                  <a:srgbClr val="000000"/>
                </a:solidFill>
                <a:latin typeface="Open Sans"/>
                <a:ea typeface="Open Sans"/>
                <a:cs typeface="Open Sans"/>
              </a:rPr>
              <a:t>Capital Projects Division</a:t>
            </a:r>
          </a:p>
          <a:p>
            <a:pPr marL="930938" lvl="3" defTabSz="609630">
              <a:lnSpc>
                <a:spcPct val="130120"/>
              </a:lnSpc>
              <a:buSzPct val="100000"/>
              <a:defRPr sz="1800" b="0" i="0" u="none" strike="noStrike" kern="0" cap="none" spc="0" baseline="0">
                <a:solidFill>
                  <a:srgbClr val="000000"/>
                </a:solidFill>
                <a:uFillTx/>
              </a:defRPr>
            </a:pPr>
            <a:r>
              <a:rPr lang="en-US" sz="1400" b="1" spc="-46" dirty="0">
                <a:solidFill>
                  <a:srgbClr val="000000"/>
                </a:solidFill>
                <a:latin typeface="Open Sans"/>
                <a:ea typeface="Open Sans"/>
                <a:cs typeface="Open Sans"/>
              </a:rPr>
              <a:t>1565-522200       Repair and Maintenance                   		$50,171</a:t>
            </a: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Increase back to 2024/2025 levels – 2026 deferred projects due to JAC workload</a:t>
            </a:r>
          </a:p>
          <a:p>
            <a:pPr marL="930938" lvl="3" defTabSz="609630">
              <a:lnSpc>
                <a:spcPct val="130120"/>
              </a:lnSpc>
              <a:buSzPct val="100000"/>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473738" lvl="2" defTabSz="609630">
              <a:lnSpc>
                <a:spcPct val="130120"/>
              </a:lnSpc>
              <a:buSzPct val="100000"/>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Building Maintenance Division</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1566-522200	Repair and Maintenance		 	$200,000</a:t>
            </a:r>
            <a:endParaRPr lang="en-US" sz="1400" spc="-31" dirty="0">
              <a:solidFill>
                <a:srgbClr val="000000"/>
              </a:solidFill>
              <a:latin typeface="Open Sans Bold"/>
              <a:ea typeface="Open Sans Bold"/>
              <a:cs typeface="Open Sans Bold"/>
            </a:endParaRP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rPr>
              <a:t>Increase for Critical Environment ($50K), additional facilities/inflation ($100K), and bringing  JAC online ($50K)</a:t>
            </a:r>
          </a:p>
          <a:p>
            <a:pPr marL="930938" lvl="3" defTabSz="609630">
              <a:lnSpc>
                <a:spcPct val="130120"/>
              </a:lnSpc>
              <a:buSzPct val="100000"/>
              <a:defRPr sz="1800" b="0" i="0" u="none" strike="noStrike" kern="0" cap="none" spc="0" baseline="0">
                <a:solidFill>
                  <a:srgbClr val="000000"/>
                </a:solidFill>
                <a:uFillTx/>
              </a:defRPr>
            </a:pPr>
            <a:r>
              <a:rPr lang="en-US" sz="1400" spc="-46" dirty="0">
                <a:solidFill>
                  <a:srgbClr val="000000"/>
                </a:solidFill>
                <a:latin typeface="Open Sans"/>
                <a:ea typeface="Open Sans"/>
                <a:cs typeface="Open Sans"/>
              </a:rPr>
              <a:t>1566-523700         Education and Training                           		 $14,000</a:t>
            </a: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46" dirty="0">
                <a:solidFill>
                  <a:srgbClr val="000000"/>
                </a:solidFill>
                <a:latin typeface="Open Sans"/>
                <a:ea typeface="Open Sans"/>
                <a:cs typeface="Open Sans"/>
              </a:rPr>
              <a:t>Increase for NATE HVAC certification for Building Maintenance Technician </a:t>
            </a:r>
            <a:endParaRPr lang="en-US" sz="1400" spc="-31" dirty="0">
              <a:solidFill>
                <a:srgbClr val="000000"/>
              </a:solidFill>
              <a:latin typeface="Open Sans"/>
              <a:ea typeface="Open Sans"/>
              <a:cs typeface="Open Sans"/>
            </a:endParaRP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1566-531100 	General supplies and materials		$20,000</a:t>
            </a:r>
            <a:endParaRPr lang="en-US" sz="1400" spc="-31" dirty="0">
              <a:solidFill>
                <a:srgbClr val="000000"/>
              </a:solidFill>
              <a:latin typeface="Open Sans Bold"/>
              <a:ea typeface="Open Sans Bold"/>
              <a:cs typeface="Open Sans Bold"/>
            </a:endParaRP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rPr>
              <a:t>I</a:t>
            </a:r>
            <a:r>
              <a:rPr lang="en-US" sz="1400" spc="-46" dirty="0">
                <a:solidFill>
                  <a:srgbClr val="000000"/>
                </a:solidFill>
                <a:latin typeface="Open Sans"/>
              </a:rPr>
              <a:t>ncrease for custodial supplies due to bringing JAC online </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1566-531210	Water and Sewer  				$30,000</a:t>
            </a:r>
          </a:p>
          <a:p>
            <a:pPr marL="1216688" lvl="3"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panose="020B0606030504020204" pitchFamily="34" charset="0"/>
                <a:ea typeface="Open Sans" panose="020B0606030504020204" pitchFamily="34" charset="0"/>
                <a:cs typeface="Open Sans" panose="020B0606030504020204" pitchFamily="34" charset="0"/>
              </a:rPr>
              <a:t>Increase in rates and bringing JAC online</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1566- 531220        Natural Gas                                   			$15,000</a:t>
            </a:r>
          </a:p>
          <a:p>
            <a:pPr marL="1216688" lvl="3"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panose="020B0606030504020204" pitchFamily="34" charset="0"/>
                <a:ea typeface="Open Sans" panose="020B0606030504020204" pitchFamily="34" charset="0"/>
                <a:cs typeface="Open Sans" panose="020B0606030504020204" pitchFamily="34" charset="0"/>
              </a:rPr>
              <a:t>Increase in bringing JAC online</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1566- 532230        Electricity                                       			$200,000</a:t>
            </a:r>
          </a:p>
          <a:p>
            <a:pPr marL="1216688" lvl="3"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panose="020B0606030504020204" pitchFamily="34" charset="0"/>
                <a:ea typeface="Open Sans" panose="020B0606030504020204" pitchFamily="34" charset="0"/>
                <a:cs typeface="Open Sans" panose="020B0606030504020204" pitchFamily="34" charset="0"/>
              </a:rPr>
              <a:t>Increase in bringing JAC online</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1566- 531280         Stormwater                                			$140,000</a:t>
            </a: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Increase in rates and bringing JAC online JAC </a:t>
            </a:r>
          </a:p>
        </p:txBody>
      </p:sp>
      <p:sp>
        <p:nvSpPr>
          <p:cNvPr id="6" name="TextBox 6">
            <a:extLst>
              <a:ext uri="{FF2B5EF4-FFF2-40B4-BE49-F238E27FC236}">
                <a16:creationId xmlns:a16="http://schemas.microsoft.com/office/drawing/2014/main" id="{B5E9D99E-C49F-4E57-3287-42D9B5A57A2F}"/>
              </a:ext>
            </a:extLst>
          </p:cNvPr>
          <p:cNvSpPr txBox="1"/>
          <p:nvPr/>
        </p:nvSpPr>
        <p:spPr>
          <a:xfrm>
            <a:off x="971550" y="953528"/>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Requests</a:t>
            </a:r>
            <a:endParaRPr lang="en-US" sz="1200" dirty="0">
              <a:solidFill>
                <a:srgbClr val="000000"/>
              </a:solidFill>
              <a:latin typeface="Calibri"/>
            </a:endParaRPr>
          </a:p>
        </p:txBody>
      </p:sp>
      <p:sp>
        <p:nvSpPr>
          <p:cNvPr id="9" name="Slide Number Placeholder 8">
            <a:extLst>
              <a:ext uri="{FF2B5EF4-FFF2-40B4-BE49-F238E27FC236}">
                <a16:creationId xmlns:a16="http://schemas.microsoft.com/office/drawing/2014/main" id="{4D62B9D4-43AF-7DC0-7879-EC71B245D6A9}"/>
              </a:ext>
            </a:extLst>
          </p:cNvPr>
          <p:cNvSpPr>
            <a:spLocks noGrp="1"/>
          </p:cNvSpPr>
          <p:nvPr>
            <p:ph type="sldNum" sz="quarter" idx="12"/>
          </p:nvPr>
        </p:nvSpPr>
        <p:spPr>
          <a:xfrm>
            <a:off x="-1961258" y="6492875"/>
            <a:ext cx="2743200" cy="365125"/>
          </a:xfrm>
        </p:spPr>
        <p:txBody>
          <a:bodyPr/>
          <a:lstStyle/>
          <a:p>
            <a:fld id="{EC38A8CB-6CE1-4548-978B-68EFEA465EE4}" type="slidenum">
              <a:rPr lang="en-US" smtClean="0"/>
              <a:t>7</a:t>
            </a:fld>
            <a:endParaRPr lang="en-US"/>
          </a:p>
        </p:txBody>
      </p:sp>
      <p:sp>
        <p:nvSpPr>
          <p:cNvPr id="10" name="Freeform 10">
            <a:extLst>
              <a:ext uri="{FF2B5EF4-FFF2-40B4-BE49-F238E27FC236}">
                <a16:creationId xmlns:a16="http://schemas.microsoft.com/office/drawing/2014/main" id="{63E55B21-3B1F-945D-0D11-94CB587A3B0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Tree>
    <p:extLst>
      <p:ext uri="{BB962C8B-B14F-4D97-AF65-F5344CB8AC3E}">
        <p14:creationId xmlns:p14="http://schemas.microsoft.com/office/powerpoint/2010/main" val="1483454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2D515-2F88-EC04-CCC5-FC3661E1121C}"/>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41FD6458-4B19-ABB4-7A90-CD7BAF3464EB}"/>
              </a:ext>
            </a:extLst>
          </p:cNvPr>
          <p:cNvSpPr txBox="1"/>
          <p:nvPr/>
        </p:nvSpPr>
        <p:spPr>
          <a:xfrm>
            <a:off x="971550" y="2273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5" name="TextBox 5">
            <a:extLst>
              <a:ext uri="{FF2B5EF4-FFF2-40B4-BE49-F238E27FC236}">
                <a16:creationId xmlns:a16="http://schemas.microsoft.com/office/drawing/2014/main" id="{BB515FAD-17B5-7B57-23B2-09BC2FA73FB2}"/>
              </a:ext>
            </a:extLst>
          </p:cNvPr>
          <p:cNvSpPr txBox="1"/>
          <p:nvPr/>
        </p:nvSpPr>
        <p:spPr>
          <a:xfrm>
            <a:off x="671042" y="1284516"/>
            <a:ext cx="10191993" cy="3337260"/>
          </a:xfrm>
          <a:prstGeom prst="rect">
            <a:avLst/>
          </a:prstGeom>
          <a:noFill/>
          <a:ln cap="flat">
            <a:noFill/>
          </a:ln>
        </p:spPr>
        <p:txBody>
          <a:bodyPr vert="horz" wrap="square" lIns="0" tIns="0" rIns="0" bIns="0" anchor="t" anchorCtr="0" compatLnSpc="1">
            <a:spAutoFit/>
          </a:bodyPr>
          <a:lstStyle/>
          <a:p>
            <a:pPr marL="473738" lvl="2" defTabSz="609630">
              <a:lnSpc>
                <a:spcPct val="130120"/>
              </a:lnSpc>
              <a:buSzPct val="100000"/>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Fleet Division</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4900-522110	Disposal			 		$10,200</a:t>
            </a:r>
            <a:endParaRPr lang="en-US" sz="1400" spc="-31" dirty="0">
              <a:solidFill>
                <a:srgbClr val="000000"/>
              </a:solidFill>
              <a:latin typeface="Open Sans Bold"/>
              <a:ea typeface="Open Sans Bold"/>
              <a:cs typeface="Open Sans Bold"/>
            </a:endParaRP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rPr>
              <a:t>Increase to consolidate vehicle cleaning charges (offset by reductions to other depts)</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4900-522201 	Fleet – Repair and Maintenance 		$64,000</a:t>
            </a:r>
            <a:endParaRPr lang="en-US" sz="1400" spc="-31" dirty="0">
              <a:solidFill>
                <a:srgbClr val="000000"/>
              </a:solidFill>
              <a:latin typeface="Open Sans Bold"/>
              <a:ea typeface="Open Sans Bold"/>
              <a:cs typeface="Open Sans Bold"/>
            </a:endParaRP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rPr>
              <a:t>I</a:t>
            </a:r>
            <a:r>
              <a:rPr lang="en-US" sz="1400" spc="-46" dirty="0">
                <a:solidFill>
                  <a:srgbClr val="000000"/>
                </a:solidFill>
                <a:latin typeface="Open Sans"/>
              </a:rPr>
              <a:t>ncrease for repairs due to accidents</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4900-531100       	General Supplies                             		$200,000</a:t>
            </a:r>
          </a:p>
          <a:p>
            <a:pPr marL="1216688" lvl="3"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Increase for inflation of parts and materials</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4900-531700        	Other supplies                                    		$10,500</a:t>
            </a:r>
          </a:p>
          <a:p>
            <a:pPr marL="1216688" lvl="3"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Increase for supplying EV charges at county locations (offset by lowered fuel consumption)</a:t>
            </a:r>
          </a:p>
          <a:p>
            <a:pPr marL="1167590" lvl="3"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ea typeface="Open Sans Bold"/>
                <a:cs typeface="Open Sans Bold"/>
              </a:rPr>
              <a:t>4900-582200         	Capital Lease Interest                                	$21,600</a:t>
            </a:r>
          </a:p>
          <a:p>
            <a:pPr marL="1216688" lvl="3" indent="-285750" defTabSz="60963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Increase for leased vehicles brought online </a:t>
            </a:r>
          </a:p>
          <a:p>
            <a:pPr marL="930938" lvl="3" defTabSz="609630">
              <a:lnSpc>
                <a:spcPct val="130120"/>
              </a:lnSpc>
              <a:buSzPct val="100000"/>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6" name="TextBox 6">
            <a:extLst>
              <a:ext uri="{FF2B5EF4-FFF2-40B4-BE49-F238E27FC236}">
                <a16:creationId xmlns:a16="http://schemas.microsoft.com/office/drawing/2014/main" id="{F0F80420-5BA9-1DA6-88A7-A47C51CC33EA}"/>
              </a:ext>
            </a:extLst>
          </p:cNvPr>
          <p:cNvSpPr txBox="1"/>
          <p:nvPr/>
        </p:nvSpPr>
        <p:spPr>
          <a:xfrm>
            <a:off x="971550" y="953528"/>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Requests</a:t>
            </a:r>
            <a:endParaRPr lang="en-US" sz="1200" dirty="0">
              <a:solidFill>
                <a:srgbClr val="000000"/>
              </a:solidFill>
              <a:latin typeface="Calibri"/>
            </a:endParaRPr>
          </a:p>
        </p:txBody>
      </p:sp>
      <p:sp>
        <p:nvSpPr>
          <p:cNvPr id="9" name="Slide Number Placeholder 8">
            <a:extLst>
              <a:ext uri="{FF2B5EF4-FFF2-40B4-BE49-F238E27FC236}">
                <a16:creationId xmlns:a16="http://schemas.microsoft.com/office/drawing/2014/main" id="{64319482-9B4E-32D7-439B-02E808ECB475}"/>
              </a:ext>
            </a:extLst>
          </p:cNvPr>
          <p:cNvSpPr>
            <a:spLocks noGrp="1"/>
          </p:cNvSpPr>
          <p:nvPr>
            <p:ph type="sldNum" sz="quarter" idx="12"/>
          </p:nvPr>
        </p:nvSpPr>
        <p:spPr>
          <a:xfrm>
            <a:off x="-1961258" y="6492875"/>
            <a:ext cx="2743200" cy="365125"/>
          </a:xfrm>
        </p:spPr>
        <p:txBody>
          <a:bodyPr/>
          <a:lstStyle/>
          <a:p>
            <a:fld id="{EC38A8CB-6CE1-4548-978B-68EFEA465EE4}" type="slidenum">
              <a:rPr lang="en-US" smtClean="0"/>
              <a:t>8</a:t>
            </a:fld>
            <a:endParaRPr lang="en-US"/>
          </a:p>
        </p:txBody>
      </p:sp>
      <p:sp>
        <p:nvSpPr>
          <p:cNvPr id="10" name="Freeform 10">
            <a:extLst>
              <a:ext uri="{FF2B5EF4-FFF2-40B4-BE49-F238E27FC236}">
                <a16:creationId xmlns:a16="http://schemas.microsoft.com/office/drawing/2014/main" id="{2FF54542-01B3-B6AE-52EE-D27375FA9249}"/>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Tree>
    <p:extLst>
      <p:ext uri="{BB962C8B-B14F-4D97-AF65-F5344CB8AC3E}">
        <p14:creationId xmlns:p14="http://schemas.microsoft.com/office/powerpoint/2010/main" val="1482193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40F5D588-F268-45D3-B1F3-2E22A7F3693C}"/>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0C57E8BF-C657-7DBE-583E-1C6EB36C5E61}"/>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6" name="TextBox 8">
            <a:extLst>
              <a:ext uri="{FF2B5EF4-FFF2-40B4-BE49-F238E27FC236}">
                <a16:creationId xmlns:a16="http://schemas.microsoft.com/office/drawing/2014/main" id="{5563A0AE-F89C-B9D9-58CF-99DD13240F5A}"/>
              </a:ext>
            </a:extLst>
          </p:cNvPr>
          <p:cNvSpPr txBox="1"/>
          <p:nvPr/>
        </p:nvSpPr>
        <p:spPr>
          <a:xfrm>
            <a:off x="7398470" y="5886654"/>
            <a:ext cx="2742572" cy="93115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507B"/>
                </a:solidFill>
                <a:latin typeface="Arimo Bold"/>
              </a:rPr>
              <a:t>Building Maintenance Tech</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7" name="TextBox 9">
            <a:extLst>
              <a:ext uri="{FF2B5EF4-FFF2-40B4-BE49-F238E27FC236}">
                <a16:creationId xmlns:a16="http://schemas.microsoft.com/office/drawing/2014/main" id="{65C3C0DF-D53E-459B-89E1-0A92E2897BD9}"/>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sp>
        <p:nvSpPr>
          <p:cNvPr id="76" name="Slide Number Placeholder 75">
            <a:extLst>
              <a:ext uri="{FF2B5EF4-FFF2-40B4-BE49-F238E27FC236}">
                <a16:creationId xmlns:a16="http://schemas.microsoft.com/office/drawing/2014/main" id="{CDED8CD8-42E9-4D4B-44B3-9005C472CF14}"/>
              </a:ext>
            </a:extLst>
          </p:cNvPr>
          <p:cNvSpPr>
            <a:spLocks noGrp="1"/>
          </p:cNvSpPr>
          <p:nvPr>
            <p:ph type="sldNum" sz="quarter" idx="12"/>
          </p:nvPr>
        </p:nvSpPr>
        <p:spPr>
          <a:xfrm>
            <a:off x="-1970136" y="6492875"/>
            <a:ext cx="2743200" cy="365125"/>
          </a:xfrm>
        </p:spPr>
        <p:txBody>
          <a:bodyPr/>
          <a:lstStyle/>
          <a:p>
            <a:fld id="{EC38A8CB-6CE1-4548-978B-68EFEA465EE4}" type="slidenum">
              <a:rPr lang="en-US" smtClean="0"/>
              <a:t>9</a:t>
            </a:fld>
            <a:endParaRPr lang="en-US"/>
          </a:p>
        </p:txBody>
      </p:sp>
      <p:graphicFrame>
        <p:nvGraphicFramePr>
          <p:cNvPr id="5" name="Diagram 4">
            <a:extLst>
              <a:ext uri="{FF2B5EF4-FFF2-40B4-BE49-F238E27FC236}">
                <a16:creationId xmlns:a16="http://schemas.microsoft.com/office/drawing/2014/main" id="{2C496C92-63EB-0FFA-CFFB-9E1953C54171}"/>
              </a:ext>
            </a:extLst>
          </p:cNvPr>
          <p:cNvGraphicFramePr/>
          <p:nvPr>
            <p:extLst>
              <p:ext uri="{D42A27DB-BD31-4B8C-83A1-F6EECF244321}">
                <p14:modId xmlns:p14="http://schemas.microsoft.com/office/powerpoint/2010/main" val="2231137"/>
              </p:ext>
            </p:extLst>
          </p:nvPr>
        </p:nvGraphicFramePr>
        <p:xfrm>
          <a:off x="236224" y="803721"/>
          <a:ext cx="11262849" cy="6054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reeform 11">
            <a:extLst>
              <a:ext uri="{FF2B5EF4-FFF2-40B4-BE49-F238E27FC236}">
                <a16:creationId xmlns:a16="http://schemas.microsoft.com/office/drawing/2014/main" id="{CA145830-701C-54FA-ED76-F19C6DE73BBB}"/>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4" name="AutoShape 9">
            <a:extLst>
              <a:ext uri="{FF2B5EF4-FFF2-40B4-BE49-F238E27FC236}">
                <a16:creationId xmlns:a16="http://schemas.microsoft.com/office/drawing/2014/main" id="{3160AAA6-9274-A844-4CD4-D66ABA8C1085}"/>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2E0B94-CD95-4D7C-A002-AF6AFCD8DE77}">
  <ds:schemaRefs>
    <ds:schemaRef ds:uri="http://purl.org/dc/dcmitype/"/>
    <ds:schemaRef ds:uri="http://purl.org/dc/term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www.w3.org/XML/1998/namespace"/>
    <ds:schemaRef ds:uri="http://schemas.openxmlformats.org/package/2006/metadata/core-properties"/>
    <ds:schemaRef ds:uri="11e80c96-893b-40b0-b7fd-d26df8998b4e"/>
    <ds:schemaRef ds:uri="15ac25c9-6689-4f28-9dba-fb0927b4abaa"/>
  </ds:schemaRefs>
</ds:datastoreItem>
</file>

<file path=customXml/itemProps2.xml><?xml version="1.0" encoding="utf-8"?>
<ds:datastoreItem xmlns:ds="http://schemas.openxmlformats.org/officeDocument/2006/customXml" ds:itemID="{3CE9EAD9-F567-4CA0-AA3B-DB863BC8C422}">
  <ds:schemaRefs>
    <ds:schemaRef ds:uri="http://schemas.microsoft.com/sharepoint/v3/contenttype/forms"/>
  </ds:schemaRefs>
</ds:datastoreItem>
</file>

<file path=customXml/itemProps3.xml><?xml version="1.0" encoding="utf-8"?>
<ds:datastoreItem xmlns:ds="http://schemas.openxmlformats.org/officeDocument/2006/customXml" ds:itemID="{5F28C13B-C935-4868-A694-F0085D62B85D}"/>
</file>

<file path=docProps/app.xml><?xml version="1.0" encoding="utf-8"?>
<Properties xmlns="http://schemas.openxmlformats.org/officeDocument/2006/extended-properties" xmlns:vt="http://schemas.openxmlformats.org/officeDocument/2006/docPropsVTypes">
  <TotalTime>387</TotalTime>
  <Words>1219</Words>
  <Application>Microsoft Office PowerPoint</Application>
  <PresentationFormat>Widescreen</PresentationFormat>
  <Paragraphs>329</Paragraphs>
  <Slides>15</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15</vt:i4>
      </vt:variant>
    </vt:vector>
  </HeadingPairs>
  <TitlesOfParts>
    <vt:vector size="30" baseType="lpstr">
      <vt:lpstr>Abrade</vt:lpstr>
      <vt:lpstr>Aptos</vt:lpstr>
      <vt:lpstr>Aptos Display</vt:lpstr>
      <vt:lpstr>Arial</vt:lpstr>
      <vt:lpstr>Arimo</vt:lpstr>
      <vt:lpstr>Arimo Bold</vt:lpstr>
      <vt:lpstr>Calibri</vt:lpstr>
      <vt:lpstr>Franklin Gothic Book</vt:lpstr>
      <vt:lpstr>Open Sans</vt:lpstr>
      <vt:lpstr>Open Sans Bold</vt:lpstr>
      <vt:lpstr>Open Sans Italics</vt:lpstr>
      <vt:lpstr>Public Sans</vt:lpstr>
      <vt:lpstr>Public Sans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5</cp:revision>
  <cp:lastPrinted>2026-07-30T12:31:09Z</cp:lastPrinted>
  <dcterms:created xsi:type="dcterms:W3CDTF">2025-05-15T14:44:47Z</dcterms:created>
  <dcterms:modified xsi:type="dcterms:W3CDTF">2026-07-30T13:33:55Z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y fmtid="{D5CDD505-2E9C-101B-9397-08002B2CF9AE}" pid="3" name="MediaServiceImageTags">
    <vt:lpwstr/>
  </property>
</Properties>
</file>