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diagrams/colors2.xml" ContentType="application/vnd.openxmlformats-officedocument.drawingml.diagramColors+xml"/>
  <Override PartName="/ppt/diagrams/drawing2.xml" ContentType="application/vnd.ms-office.drawingml.diagramDrawing+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42" r:id="rId3"/>
    <p:sldId id="343" r:id="rId4"/>
    <p:sldId id="344" r:id="rId5"/>
    <p:sldId id="345" r:id="rId6"/>
    <p:sldId id="346" r:id="rId7"/>
    <p:sldId id="348" r:id="rId8"/>
    <p:sldId id="352" r:id="rId9"/>
    <p:sldId id="353" r:id="rId10"/>
    <p:sldId id="347" r:id="rId11"/>
    <p:sldId id="341" r:id="rId12"/>
    <p:sldId id="277"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6C639C-67E2-41A1-83CF-A38D2A3B9D68}"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4D67A477-4A72-4457-9ECC-6DF058DF8DE9}">
      <dgm:prSet phldrT="[Text]" custT="1"/>
      <dgm:spPr>
        <a:solidFill>
          <a:srgbClr val="FF0000">
            <a:alpha val="89804"/>
          </a:srgbClr>
        </a:solidFill>
      </dgm:spPr>
      <dgm:t>
        <a:bodyPr/>
        <a:lstStyle/>
        <a:p>
          <a:r>
            <a:rPr lang="en-US" sz="1200" b="1" dirty="0">
              <a:solidFill>
                <a:schemeClr val="bg1"/>
              </a:solidFill>
            </a:rPr>
            <a:t>Director</a:t>
          </a:r>
        </a:p>
      </dgm:t>
    </dgm:pt>
    <dgm:pt modelId="{D82BDA40-69EB-4C59-A099-518466732C2A}" type="parTrans" cxnId="{15AAFFC3-59E7-4ED6-89BB-834EF1D0D700}">
      <dgm:prSet/>
      <dgm:spPr/>
      <dgm:t>
        <a:bodyPr/>
        <a:lstStyle/>
        <a:p>
          <a:endParaRPr lang="en-US"/>
        </a:p>
      </dgm:t>
    </dgm:pt>
    <dgm:pt modelId="{90DD043B-ABD2-423F-BE65-ED38F235F4F9}" type="sibTrans" cxnId="{15AAFFC3-59E7-4ED6-89BB-834EF1D0D700}">
      <dgm:prSet/>
      <dgm:spPr/>
      <dgm:t>
        <a:bodyPr/>
        <a:lstStyle/>
        <a:p>
          <a:endParaRPr lang="en-US"/>
        </a:p>
      </dgm:t>
    </dgm:pt>
    <dgm:pt modelId="{D2A35630-4544-4C6E-9D32-BA2400204D9C}">
      <dgm:prSet phldrT="[Tex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Deputy Director </a:t>
          </a:r>
        </a:p>
        <a:p>
          <a:pPr marL="0" lvl="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Recruitment/Training/HRIS</a:t>
          </a:r>
        </a:p>
      </dgm:t>
    </dgm:pt>
    <dgm:pt modelId="{5A954D5C-BF74-4F3A-836D-EF8A5DB0FDE3}" type="parTrans" cxnId="{8897FC87-FAB9-4EDA-82E3-064B52CD3F8A}">
      <dgm:prSet/>
      <dgm:spPr/>
      <dgm:t>
        <a:bodyPr/>
        <a:lstStyle/>
        <a:p>
          <a:endParaRPr lang="en-US"/>
        </a:p>
      </dgm:t>
    </dgm:pt>
    <dgm:pt modelId="{B7784DB4-BECF-4303-A6B6-8661F41A4923}" type="sibTrans" cxnId="{8897FC87-FAB9-4EDA-82E3-064B52CD3F8A}">
      <dgm:prSet/>
      <dgm:spPr/>
      <dgm:t>
        <a:bodyPr/>
        <a:lstStyle/>
        <a:p>
          <a:endParaRPr lang="en-US"/>
        </a:p>
      </dgm:t>
    </dgm:pt>
    <dgm:pt modelId="{60E1000F-3800-46D0-B37A-018304F035F1}">
      <dgm:prSet phldrT="[Tex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Recruitment &amp; Retention Manager</a:t>
          </a:r>
        </a:p>
      </dgm:t>
    </dgm:pt>
    <dgm:pt modelId="{080BC3A2-41A9-4EA2-B1F5-5EDBF289C92B}" type="parTrans" cxnId="{F5D91354-0DBB-4028-8B22-13E587562AC5}">
      <dgm:prSet/>
      <dgm:spPr/>
      <dgm:t>
        <a:bodyPr/>
        <a:lstStyle/>
        <a:p>
          <a:endParaRPr lang="en-US"/>
        </a:p>
      </dgm:t>
    </dgm:pt>
    <dgm:pt modelId="{0F080C37-3467-4B2B-9894-A7730784BD26}" type="sibTrans" cxnId="{F5D91354-0DBB-4028-8B22-13E587562AC5}">
      <dgm:prSet/>
      <dgm:spPr/>
      <dgm:t>
        <a:bodyPr/>
        <a:lstStyle/>
        <a:p>
          <a:endParaRPr lang="en-US"/>
        </a:p>
      </dgm:t>
    </dgm:pt>
    <dgm:pt modelId="{6AA824C7-62A6-4183-98E9-0EBDD921E0B5}">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Learning Development &amp; Recruitment Administrator</a:t>
          </a:r>
        </a:p>
      </dgm:t>
    </dgm:pt>
    <dgm:pt modelId="{7096DD4B-1208-4DED-AB17-5DEA18D5C94D}" type="parTrans" cxnId="{D698FDAD-0AC3-4CC4-9181-E8DE3A3407E5}">
      <dgm:prSet/>
      <dgm:spPr/>
      <dgm:t>
        <a:bodyPr/>
        <a:lstStyle/>
        <a:p>
          <a:endParaRPr lang="en-US"/>
        </a:p>
      </dgm:t>
    </dgm:pt>
    <dgm:pt modelId="{3655B4C6-C157-4B3C-8BFC-F5A78D6936B6}" type="sibTrans" cxnId="{D698FDAD-0AC3-4CC4-9181-E8DE3A3407E5}">
      <dgm:prSet/>
      <dgm:spPr/>
      <dgm:t>
        <a:bodyPr/>
        <a:lstStyle/>
        <a:p>
          <a:endParaRPr lang="en-US"/>
        </a:p>
      </dgm:t>
    </dgm:pt>
    <dgm:pt modelId="{BAE31B5D-7B3C-4404-AC17-7EF190C04910}">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9530" tIns="49530" rIns="49530" bIns="49530" numCol="1" spcCol="1270" anchor="ctr" anchorCtr="0"/>
        <a:lstStyle/>
        <a:p>
          <a:pPr marL="0" lvl="0" indent="0" algn="ctr" defTabSz="577850">
            <a:lnSpc>
              <a:spcPct val="90000"/>
            </a:lnSpc>
            <a:spcBef>
              <a:spcPct val="0"/>
            </a:spcBef>
            <a:spcAft>
              <a:spcPct val="35000"/>
            </a:spcAft>
            <a:buNone/>
          </a:pPr>
          <a:r>
            <a:rPr lang="en-US" sz="1200" b="1" kern="1200" dirty="0">
              <a:solidFill>
                <a:schemeClr val="bg1"/>
              </a:solidFill>
              <a:latin typeface="Franklin Gothic Book"/>
              <a:ea typeface="+mn-ea"/>
              <a:cs typeface="+mn-cs"/>
            </a:rPr>
            <a:t>General Manager</a:t>
          </a:r>
        </a:p>
        <a:p>
          <a:pPr marL="0" lvl="0" indent="0" algn="ctr" defTabSz="577850">
            <a:lnSpc>
              <a:spcPct val="90000"/>
            </a:lnSpc>
            <a:spcBef>
              <a:spcPct val="0"/>
            </a:spcBef>
            <a:spcAft>
              <a:spcPct val="35000"/>
            </a:spcAft>
            <a:buNone/>
          </a:pPr>
          <a:r>
            <a:rPr lang="en-US" sz="1200" b="1" kern="1200" dirty="0">
              <a:solidFill>
                <a:schemeClr val="bg1"/>
              </a:solidFill>
              <a:latin typeface="Franklin Gothic Book"/>
              <a:ea typeface="+mn-ea"/>
              <a:cs typeface="+mn-cs"/>
            </a:rPr>
            <a:t>Benefits/Compensation/Employee Relations</a:t>
          </a:r>
        </a:p>
      </dgm:t>
    </dgm:pt>
    <dgm:pt modelId="{A99328C3-0366-46EC-AE12-E0C67B21DD91}" type="parTrans" cxnId="{5A1B1DB0-E2EB-408A-8205-EEAA8897926C}">
      <dgm:prSet/>
      <dgm:spPr/>
      <dgm:t>
        <a:bodyPr/>
        <a:lstStyle/>
        <a:p>
          <a:endParaRPr lang="en-US"/>
        </a:p>
      </dgm:t>
    </dgm:pt>
    <dgm:pt modelId="{2C18A244-479D-41AC-98B7-0F0C651C8B58}" type="sibTrans" cxnId="{5A1B1DB0-E2EB-408A-8205-EEAA8897926C}">
      <dgm:prSet/>
      <dgm:spPr/>
      <dgm:t>
        <a:bodyPr/>
        <a:lstStyle/>
        <a:p>
          <a:endParaRPr lang="en-US"/>
        </a:p>
      </dgm:t>
    </dgm:pt>
    <dgm:pt modelId="{7868A8DA-E768-43E0-BC19-62218D3D30C8}">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Benefits &amp; Wellness Administrator  </a:t>
          </a:r>
        </a:p>
      </dgm:t>
    </dgm:pt>
    <dgm:pt modelId="{2D5FD54C-88F4-48FD-B70F-182380791F3D}" type="parTrans" cxnId="{984AE20C-AF22-4A93-AB60-68435D4823C2}">
      <dgm:prSet/>
      <dgm:spPr/>
      <dgm:t>
        <a:bodyPr/>
        <a:lstStyle/>
        <a:p>
          <a:endParaRPr lang="en-US"/>
        </a:p>
      </dgm:t>
    </dgm:pt>
    <dgm:pt modelId="{1D21D78F-C7D5-4163-B517-4FD7892027EF}" type="sibTrans" cxnId="{984AE20C-AF22-4A93-AB60-68435D4823C2}">
      <dgm:prSet/>
      <dgm:spPr/>
      <dgm:t>
        <a:bodyPr/>
        <a:lstStyle/>
        <a:p>
          <a:endParaRPr lang="en-US"/>
        </a:p>
      </dgm:t>
    </dgm:pt>
    <dgm:pt modelId="{A0382298-ED9E-4DE8-A6D0-FB2A28D10B4B}">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r>
            <a:rPr lang="en-US" sz="1200" b="1" kern="1200" dirty="0">
              <a:solidFill>
                <a:srgbClr val="FFFFFF"/>
              </a:solidFill>
              <a:latin typeface="Franklin Gothic Book"/>
              <a:ea typeface="+mn-ea"/>
              <a:cs typeface="+mn-cs"/>
            </a:rPr>
            <a:t>Employee</a:t>
          </a:r>
          <a:r>
            <a:rPr lang="en-US" sz="1400" kern="1200" dirty="0">
              <a:solidFill>
                <a:schemeClr val="tx1"/>
              </a:solidFill>
            </a:rPr>
            <a:t> </a:t>
          </a:r>
          <a:r>
            <a:rPr lang="en-US" sz="1200" b="1" kern="1200" dirty="0">
              <a:solidFill>
                <a:schemeClr val="bg1"/>
              </a:solidFill>
            </a:rPr>
            <a:t>Relations Manager/Title VI Coordinator</a:t>
          </a:r>
        </a:p>
      </dgm:t>
    </dgm:pt>
    <dgm:pt modelId="{43DB273F-A36D-4E39-83EB-49FC301A258F}" type="parTrans" cxnId="{6C3FB653-FC78-473B-955F-A88D626C3C3A}">
      <dgm:prSet/>
      <dgm:spPr/>
      <dgm:t>
        <a:bodyPr/>
        <a:lstStyle/>
        <a:p>
          <a:endParaRPr lang="en-US"/>
        </a:p>
      </dgm:t>
    </dgm:pt>
    <dgm:pt modelId="{A5C0F52E-87E4-4D2D-9967-0AB78177DC5F}" type="sibTrans" cxnId="{6C3FB653-FC78-473B-955F-A88D626C3C3A}">
      <dgm:prSet/>
      <dgm:spPr/>
      <dgm:t>
        <a:bodyPr/>
        <a:lstStyle/>
        <a:p>
          <a:endParaRPr lang="en-US"/>
        </a:p>
      </dgm:t>
    </dgm:pt>
    <dgm:pt modelId="{EF44C382-ED28-42C8-95F1-5D3D0DD3D3FE}">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Generalist Compensation</a:t>
          </a:r>
        </a:p>
      </dgm:t>
    </dgm:pt>
    <dgm:pt modelId="{15DAF40D-DE8D-468B-A599-F2AE23240BD7}" type="parTrans" cxnId="{E0B37746-AEE2-4666-AD02-72BC0EE2FD35}">
      <dgm:prSet/>
      <dgm:spPr/>
      <dgm:t>
        <a:bodyPr/>
        <a:lstStyle/>
        <a:p>
          <a:endParaRPr lang="en-US"/>
        </a:p>
      </dgm:t>
    </dgm:pt>
    <dgm:pt modelId="{BB1240D9-6585-4189-BE5E-C42255299B9C}" type="sibTrans" cxnId="{E0B37746-AEE2-4666-AD02-72BC0EE2FD35}">
      <dgm:prSet/>
      <dgm:spPr/>
      <dgm:t>
        <a:bodyPr/>
        <a:lstStyle/>
        <a:p>
          <a:endParaRPr lang="en-US"/>
        </a:p>
      </dgm:t>
    </dgm:pt>
    <dgm:pt modelId="{F5B9665F-96C1-468F-97D8-8DD500A4DD35}">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 Generalist</a:t>
          </a:r>
        </a:p>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HRIS</a:t>
          </a:r>
        </a:p>
      </dgm:t>
    </dgm:pt>
    <dgm:pt modelId="{9B395BC2-33DB-480A-A553-8EBDDB2B41B4}" type="parTrans" cxnId="{11F0F532-B36B-42F9-A59E-A2A9DCC82B74}">
      <dgm:prSet/>
      <dgm:spPr/>
      <dgm:t>
        <a:bodyPr/>
        <a:lstStyle/>
        <a:p>
          <a:endParaRPr lang="en-US"/>
        </a:p>
      </dgm:t>
    </dgm:pt>
    <dgm:pt modelId="{935DF7BF-26CC-47AD-BFF9-5881D0CE0FDA}" type="sibTrans" cxnId="{11F0F532-B36B-42F9-A59E-A2A9DCC82B74}">
      <dgm:prSet/>
      <dgm:spPr/>
      <dgm:t>
        <a:bodyPr/>
        <a:lstStyle/>
        <a:p>
          <a:endParaRPr lang="en-US"/>
        </a:p>
      </dgm:t>
    </dgm:pt>
    <dgm:pt modelId="{AA51FE83-536C-4CC0-8FC9-0C113CB80A63}">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Administrative Coordinator</a:t>
          </a:r>
        </a:p>
      </dgm:t>
    </dgm:pt>
    <dgm:pt modelId="{225C8990-7322-483A-9A8A-4BD60D61FB5B}" type="parTrans" cxnId="{1A8B123C-9E31-4CAA-A15B-D4F3F8E923C9}">
      <dgm:prSet/>
      <dgm:spPr/>
      <dgm:t>
        <a:bodyPr/>
        <a:lstStyle/>
        <a:p>
          <a:endParaRPr lang="en-US"/>
        </a:p>
      </dgm:t>
    </dgm:pt>
    <dgm:pt modelId="{132F692D-A5A5-467A-974E-CDB7240F628F}" type="sibTrans" cxnId="{1A8B123C-9E31-4CAA-A15B-D4F3F8E923C9}">
      <dgm:prSet/>
      <dgm:spPr/>
      <dgm:t>
        <a:bodyPr/>
        <a:lstStyle/>
        <a:p>
          <a:endParaRPr lang="en-US"/>
        </a:p>
      </dgm:t>
    </dgm:pt>
    <dgm:pt modelId="{77903BE0-9085-428B-A6F8-25526182A5DD}">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r>
            <a:rPr lang="en-US" sz="1400" b="1" kern="1200" dirty="0">
              <a:solidFill>
                <a:schemeClr val="bg1"/>
              </a:solidFill>
              <a:latin typeface="+mn-lt"/>
            </a:rPr>
            <a:t>Generalist Employee Relations</a:t>
          </a:r>
        </a:p>
      </dgm:t>
    </dgm:pt>
    <dgm:pt modelId="{1498F707-5921-4ED6-BFE1-EB8BE93507DF}" type="sibTrans" cxnId="{9CFD8DAD-0702-4F76-A57A-4ACB03127F95}">
      <dgm:prSet/>
      <dgm:spPr/>
      <dgm:t>
        <a:bodyPr/>
        <a:lstStyle/>
        <a:p>
          <a:endParaRPr lang="en-US"/>
        </a:p>
      </dgm:t>
    </dgm:pt>
    <dgm:pt modelId="{48D7AA2A-3C19-4EE7-A011-F1E3252C8051}" type="parTrans" cxnId="{9CFD8DAD-0702-4F76-A57A-4ACB03127F95}">
      <dgm:prSet/>
      <dgm:spPr/>
      <dgm:t>
        <a:bodyPr/>
        <a:lstStyle/>
        <a:p>
          <a:endParaRPr lang="en-US"/>
        </a:p>
      </dgm:t>
    </dgm:pt>
    <dgm:pt modelId="{D912B442-08AF-4879-B313-6C25C7DDBE1E}" type="pres">
      <dgm:prSet presAssocID="{CC6C639C-67E2-41A1-83CF-A38D2A3B9D68}" presName="hierChild1" presStyleCnt="0">
        <dgm:presLayoutVars>
          <dgm:chPref val="1"/>
          <dgm:dir/>
          <dgm:animOne val="branch"/>
          <dgm:animLvl val="lvl"/>
          <dgm:resizeHandles/>
        </dgm:presLayoutVars>
      </dgm:prSet>
      <dgm:spPr/>
    </dgm:pt>
    <dgm:pt modelId="{B76E6C75-8129-416F-9309-A5368B354FBB}" type="pres">
      <dgm:prSet presAssocID="{4D67A477-4A72-4457-9ECC-6DF058DF8DE9}" presName="hierRoot1" presStyleCnt="0"/>
      <dgm:spPr/>
    </dgm:pt>
    <dgm:pt modelId="{537D8BDC-BA7A-4DC4-B0E8-012D97A29DED}" type="pres">
      <dgm:prSet presAssocID="{4D67A477-4A72-4457-9ECC-6DF058DF8DE9}" presName="composite" presStyleCnt="0"/>
      <dgm:spPr/>
    </dgm:pt>
    <dgm:pt modelId="{078B3F42-1F88-48A8-BCA0-D1093B12A666}" type="pres">
      <dgm:prSet presAssocID="{4D67A477-4A72-4457-9ECC-6DF058DF8DE9}" presName="background" presStyleLbl="node0" presStyleIdx="0" presStyleCnt="1"/>
      <dgm:spPr>
        <a:xfrm>
          <a:off x="4068773" y="237768"/>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3ABF48E7-259E-4B9F-B0B4-851100B1E241}" type="pres">
      <dgm:prSet presAssocID="{4D67A477-4A72-4457-9ECC-6DF058DF8DE9}" presName="text" presStyleLbl="fgAcc0" presStyleIdx="0" presStyleCnt="1" custScaleX="166258">
        <dgm:presLayoutVars>
          <dgm:chPref val="3"/>
        </dgm:presLayoutVars>
      </dgm:prSet>
      <dgm:spPr/>
    </dgm:pt>
    <dgm:pt modelId="{CCD3531A-BD29-4571-BC9B-4389449DB323}" type="pres">
      <dgm:prSet presAssocID="{4D67A477-4A72-4457-9ECC-6DF058DF8DE9}" presName="hierChild2" presStyleCnt="0"/>
      <dgm:spPr/>
    </dgm:pt>
    <dgm:pt modelId="{9538EC28-806F-4E58-A8CF-CA52CD3404B1}" type="pres">
      <dgm:prSet presAssocID="{5A954D5C-BF74-4F3A-836D-EF8A5DB0FDE3}" presName="Name10" presStyleLbl="parChTrans1D2" presStyleIdx="0" presStyleCnt="2"/>
      <dgm:spPr/>
    </dgm:pt>
    <dgm:pt modelId="{EFBBA617-5969-4571-AF09-51CC2B616656}" type="pres">
      <dgm:prSet presAssocID="{D2A35630-4544-4C6E-9D32-BA2400204D9C}" presName="hierRoot2" presStyleCnt="0"/>
      <dgm:spPr/>
    </dgm:pt>
    <dgm:pt modelId="{196EF5C7-9730-45C3-8C7F-4E51308D4EA5}" type="pres">
      <dgm:prSet presAssocID="{D2A35630-4544-4C6E-9D32-BA2400204D9C}" presName="composite2" presStyleCnt="0"/>
      <dgm:spPr/>
    </dgm:pt>
    <dgm:pt modelId="{0BC06FED-B447-4F7F-B47A-6E01B5442793}" type="pres">
      <dgm:prSet presAssocID="{D2A35630-4544-4C6E-9D32-BA2400204D9C}" presName="background2" presStyleLbl="node2" presStyleIdx="0" presStyleCnt="2"/>
      <dgm:spPr>
        <a:xfrm>
          <a:off x="2750829" y="1203945"/>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FDE732D4-C416-4B7C-AC35-A0E27D5765BD}" type="pres">
      <dgm:prSet presAssocID="{D2A35630-4544-4C6E-9D32-BA2400204D9C}" presName="text2" presStyleLbl="fgAcc2" presStyleIdx="0" presStyleCnt="2" custScaleX="330013">
        <dgm:presLayoutVars>
          <dgm:chPref val="3"/>
        </dgm:presLayoutVars>
      </dgm:prSet>
      <dgm:spPr>
        <a:xfrm>
          <a:off x="1759915" y="1192816"/>
          <a:ext cx="2614291" cy="607687"/>
        </a:xfrm>
        <a:prstGeom prst="roundRect">
          <a:avLst>
            <a:gd name="adj" fmla="val 10000"/>
          </a:avLst>
        </a:prstGeom>
      </dgm:spPr>
    </dgm:pt>
    <dgm:pt modelId="{C6E2F837-6C9F-4BC7-B59E-D44A7AF370EA}" type="pres">
      <dgm:prSet presAssocID="{D2A35630-4544-4C6E-9D32-BA2400204D9C}" presName="hierChild3" presStyleCnt="0"/>
      <dgm:spPr/>
    </dgm:pt>
    <dgm:pt modelId="{CF18861E-8DB4-43D7-B15C-A2CA244667AC}" type="pres">
      <dgm:prSet presAssocID="{080BC3A2-41A9-4EA2-B1F5-5EDBF289C92B}" presName="Name17" presStyleLbl="parChTrans1D3" presStyleIdx="0" presStyleCnt="7"/>
      <dgm:spPr/>
    </dgm:pt>
    <dgm:pt modelId="{53FE61DC-3851-40AF-B4BE-5131BC31122B}" type="pres">
      <dgm:prSet presAssocID="{60E1000F-3800-46D0-B37A-018304F035F1}" presName="hierRoot3" presStyleCnt="0"/>
      <dgm:spPr/>
    </dgm:pt>
    <dgm:pt modelId="{DB367F2F-D6E8-49EF-B473-FC7447BD85C1}" type="pres">
      <dgm:prSet presAssocID="{60E1000F-3800-46D0-B37A-018304F035F1}" presName="composite3" presStyleCnt="0"/>
      <dgm:spPr/>
    </dgm:pt>
    <dgm:pt modelId="{A5BE128D-3824-4635-9E50-B1D8936557D1}" type="pres">
      <dgm:prSet presAssocID="{60E1000F-3800-46D0-B37A-018304F035F1}" presName="background3" presStyleLbl="node3" presStyleIdx="0" presStyleCnt="7"/>
      <dgm:spPr>
        <a:xfrm>
          <a:off x="1277001" y="2170121"/>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5BA34F65-47A4-485A-931B-81C354C15423}" type="pres">
      <dgm:prSet presAssocID="{60E1000F-3800-46D0-B37A-018304F035F1}" presName="text3" presStyleLbl="fgAcc3" presStyleIdx="0" presStyleCnt="7">
        <dgm:presLayoutVars>
          <dgm:chPref val="3"/>
        </dgm:presLayoutVars>
      </dgm:prSet>
      <dgm:spPr>
        <a:xfrm>
          <a:off x="2998039" y="2214236"/>
          <a:ext cx="1130791" cy="718052"/>
        </a:xfrm>
        <a:prstGeom prst="roundRect">
          <a:avLst>
            <a:gd name="adj" fmla="val 10000"/>
          </a:avLst>
        </a:prstGeom>
      </dgm:spPr>
    </dgm:pt>
    <dgm:pt modelId="{220C3D0F-B3C4-4070-A973-F9F2C6EC5238}" type="pres">
      <dgm:prSet presAssocID="{60E1000F-3800-46D0-B37A-018304F035F1}" presName="hierChild4" presStyleCnt="0"/>
      <dgm:spPr/>
    </dgm:pt>
    <dgm:pt modelId="{F1B36159-AB31-4798-9722-D33490809857}" type="pres">
      <dgm:prSet presAssocID="{7096DD4B-1208-4DED-AB17-5DEA18D5C94D}" presName="Name17" presStyleLbl="parChTrans1D3" presStyleIdx="1" presStyleCnt="7"/>
      <dgm:spPr/>
    </dgm:pt>
    <dgm:pt modelId="{F37DA6D2-E063-41E7-AA0D-A99AF2E9DCE2}" type="pres">
      <dgm:prSet presAssocID="{6AA824C7-62A6-4183-98E9-0EBDD921E0B5}" presName="hierRoot3" presStyleCnt="0"/>
      <dgm:spPr/>
    </dgm:pt>
    <dgm:pt modelId="{EFE8EB5A-39BA-488E-8558-3F6E29CBAF22}" type="pres">
      <dgm:prSet presAssocID="{6AA824C7-62A6-4183-98E9-0EBDD921E0B5}" presName="composite3" presStyleCnt="0"/>
      <dgm:spPr/>
    </dgm:pt>
    <dgm:pt modelId="{75621DAA-601E-4BD9-A9C3-085D2894C27E}" type="pres">
      <dgm:prSet presAssocID="{6AA824C7-62A6-4183-98E9-0EBDD921E0B5}" presName="background3" presStyleLbl="node3" presStyleIdx="1" presStyleCnt="7"/>
      <dgm:spPr>
        <a:xfrm>
          <a:off x="2552482" y="2170121"/>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BE7F5AB8-35D6-400E-9843-3432F50ECED4}" type="pres">
      <dgm:prSet presAssocID="{6AA824C7-62A6-4183-98E9-0EBDD921E0B5}" presName="text3" presStyleLbl="fgAcc3" presStyleIdx="1" presStyleCnt="7" custScaleX="112382">
        <dgm:presLayoutVars>
          <dgm:chPref val="3"/>
        </dgm:presLayoutVars>
      </dgm:prSet>
      <dgm:spPr>
        <a:xfrm>
          <a:off x="4380117" y="2214236"/>
          <a:ext cx="1130791" cy="718052"/>
        </a:xfrm>
        <a:prstGeom prst="roundRect">
          <a:avLst>
            <a:gd name="adj" fmla="val 10000"/>
          </a:avLst>
        </a:prstGeom>
      </dgm:spPr>
    </dgm:pt>
    <dgm:pt modelId="{FEFE524D-BDDA-4D3B-A1D4-B08BE671CA75}" type="pres">
      <dgm:prSet presAssocID="{6AA824C7-62A6-4183-98E9-0EBDD921E0B5}" presName="hierChild4" presStyleCnt="0"/>
      <dgm:spPr/>
    </dgm:pt>
    <dgm:pt modelId="{5C119F64-56F7-4823-B78D-DE4372BAFFC3}" type="pres">
      <dgm:prSet presAssocID="{9B395BC2-33DB-480A-A553-8EBDDB2B41B4}" presName="Name17" presStyleLbl="parChTrans1D3" presStyleIdx="2" presStyleCnt="7"/>
      <dgm:spPr/>
    </dgm:pt>
    <dgm:pt modelId="{FBAD6876-D92D-405C-B1E3-B19D1F15523E}" type="pres">
      <dgm:prSet presAssocID="{F5B9665F-96C1-468F-97D8-8DD500A4DD35}" presName="hierRoot3" presStyleCnt="0"/>
      <dgm:spPr/>
    </dgm:pt>
    <dgm:pt modelId="{8252ABC7-5885-4F31-AC30-89DD37527375}" type="pres">
      <dgm:prSet presAssocID="{F5B9665F-96C1-468F-97D8-8DD500A4DD35}" presName="composite3" presStyleCnt="0"/>
      <dgm:spPr/>
    </dgm:pt>
    <dgm:pt modelId="{D2A85FD6-E1BA-42C4-A75F-BB5B20618A53}" type="pres">
      <dgm:prSet presAssocID="{F5B9665F-96C1-468F-97D8-8DD500A4DD35}" presName="background3" presStyleLbl="node3" presStyleIdx="2" presStyleCnt="7"/>
      <dgm:spPr>
        <a:xfrm>
          <a:off x="3790780" y="1977812"/>
          <a:ext cx="956988" cy="607687"/>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BD91BAAE-8D9E-4518-8B02-4C214113F000}" type="pres">
      <dgm:prSet presAssocID="{F5B9665F-96C1-468F-97D8-8DD500A4DD35}" presName="text3" presStyleLbl="fgAcc3" presStyleIdx="2" presStyleCnt="7">
        <dgm:presLayoutVars>
          <dgm:chPref val="3"/>
        </dgm:presLayoutVars>
      </dgm:prSet>
      <dgm:spPr>
        <a:xfrm>
          <a:off x="3897112" y="2078828"/>
          <a:ext cx="956988" cy="607687"/>
        </a:xfrm>
        <a:prstGeom prst="roundRect">
          <a:avLst>
            <a:gd name="adj" fmla="val 10000"/>
          </a:avLst>
        </a:prstGeom>
      </dgm:spPr>
    </dgm:pt>
    <dgm:pt modelId="{8444E903-D9FC-4A93-868A-92CD7CE0AE0F}" type="pres">
      <dgm:prSet presAssocID="{F5B9665F-96C1-468F-97D8-8DD500A4DD35}" presName="hierChild4" presStyleCnt="0"/>
      <dgm:spPr/>
    </dgm:pt>
    <dgm:pt modelId="{E204F475-EB9D-449C-8B42-1C5E0029193A}" type="pres">
      <dgm:prSet presAssocID="{225C8990-7322-483A-9A8A-4BD60D61FB5B}" presName="Name17" presStyleLbl="parChTrans1D3" presStyleIdx="3" presStyleCnt="7"/>
      <dgm:spPr/>
    </dgm:pt>
    <dgm:pt modelId="{19BE26AD-9DE9-4182-B3AF-A3D114CB8B8C}" type="pres">
      <dgm:prSet presAssocID="{AA51FE83-536C-4CC0-8FC9-0C113CB80A63}" presName="hierRoot3" presStyleCnt="0"/>
      <dgm:spPr/>
    </dgm:pt>
    <dgm:pt modelId="{26325C4D-8DF2-4EC2-83C3-EC933053F759}" type="pres">
      <dgm:prSet presAssocID="{AA51FE83-536C-4CC0-8FC9-0C113CB80A63}" presName="composite3" presStyleCnt="0"/>
      <dgm:spPr/>
    </dgm:pt>
    <dgm:pt modelId="{17DF5220-21FA-449E-BE06-FD8A7339EFAF}" type="pres">
      <dgm:prSet presAssocID="{AA51FE83-536C-4CC0-8FC9-0C113CB80A63}" presName="background3" presStyleLbl="node3" presStyleIdx="3" presStyleCnt="7"/>
      <dgm:spPr>
        <a:xfrm>
          <a:off x="5006779" y="1975278"/>
          <a:ext cx="956988" cy="607687"/>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ADB673C4-1F48-4E82-BFD3-13272E9DBC2D}" type="pres">
      <dgm:prSet presAssocID="{AA51FE83-536C-4CC0-8FC9-0C113CB80A63}" presName="text3" presStyleLbl="fgAcc3" presStyleIdx="3" presStyleCnt="7" custLinFactNeighborX="4843" custLinFactNeighborY="-417">
        <dgm:presLayoutVars>
          <dgm:chPref val="3"/>
        </dgm:presLayoutVars>
      </dgm:prSet>
      <dgm:spPr>
        <a:xfrm>
          <a:off x="5113111" y="2076294"/>
          <a:ext cx="956988" cy="607687"/>
        </a:xfrm>
        <a:prstGeom prst="roundRect">
          <a:avLst>
            <a:gd name="adj" fmla="val 10000"/>
          </a:avLst>
        </a:prstGeom>
      </dgm:spPr>
    </dgm:pt>
    <dgm:pt modelId="{A6B5C5A9-9A20-4233-8046-48D6B0CE86C3}" type="pres">
      <dgm:prSet presAssocID="{AA51FE83-536C-4CC0-8FC9-0C113CB80A63}" presName="hierChild4" presStyleCnt="0"/>
      <dgm:spPr/>
    </dgm:pt>
    <dgm:pt modelId="{03B54D0E-3148-4860-ADB0-95D39B21567C}" type="pres">
      <dgm:prSet presAssocID="{A99328C3-0366-46EC-AE12-E0C67B21DD91}" presName="Name10" presStyleLbl="parChTrans1D2" presStyleIdx="1" presStyleCnt="2"/>
      <dgm:spPr/>
    </dgm:pt>
    <dgm:pt modelId="{40624F22-F4DE-4CF8-872D-8E86885A9718}" type="pres">
      <dgm:prSet presAssocID="{BAE31B5D-7B3C-4404-AC17-7EF190C04910}" presName="hierRoot2" presStyleCnt="0"/>
      <dgm:spPr/>
    </dgm:pt>
    <dgm:pt modelId="{8F76C7E4-5AE9-4279-B953-1C0C5025BDB0}" type="pres">
      <dgm:prSet presAssocID="{BAE31B5D-7B3C-4404-AC17-7EF190C04910}" presName="composite2" presStyleCnt="0"/>
      <dgm:spPr/>
    </dgm:pt>
    <dgm:pt modelId="{C8805AE9-0246-4D5F-B0B2-7B530960093B}" type="pres">
      <dgm:prSet presAssocID="{BAE31B5D-7B3C-4404-AC17-7EF190C04910}" presName="background2" presStyleLbl="node2" presStyleIdx="1" presStyleCnt="2"/>
      <dgm:spPr>
        <a:xfrm>
          <a:off x="4026310" y="1203945"/>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80EA8CD4-79CB-4E18-8666-6C84F5590BDE}" type="pres">
      <dgm:prSet presAssocID="{BAE31B5D-7B3C-4404-AC17-7EF190C04910}" presName="text2" presStyleLbl="fgAcc2" presStyleIdx="1" presStyleCnt="2" custScaleX="259029" custScaleY="110771">
        <dgm:presLayoutVars>
          <dgm:chPref val="3"/>
        </dgm:presLayoutVars>
      </dgm:prSet>
      <dgm:spPr>
        <a:xfrm>
          <a:off x="4246994" y="1216120"/>
          <a:ext cx="1178229" cy="748176"/>
        </a:xfrm>
        <a:prstGeom prst="roundRect">
          <a:avLst>
            <a:gd name="adj" fmla="val 10000"/>
          </a:avLst>
        </a:prstGeom>
      </dgm:spPr>
    </dgm:pt>
    <dgm:pt modelId="{2D6A270C-CC33-426E-9F14-5C07396A1423}" type="pres">
      <dgm:prSet presAssocID="{BAE31B5D-7B3C-4404-AC17-7EF190C04910}" presName="hierChild3" presStyleCnt="0"/>
      <dgm:spPr/>
    </dgm:pt>
    <dgm:pt modelId="{5B7AB9F2-F145-4650-B9BC-A9C6632BBBFD}" type="pres">
      <dgm:prSet presAssocID="{2D5FD54C-88F4-48FD-B70F-182380791F3D}" presName="Name17" presStyleLbl="parChTrans1D3" presStyleIdx="4" presStyleCnt="7"/>
      <dgm:spPr/>
    </dgm:pt>
    <dgm:pt modelId="{AB78C572-DB4C-4930-A6B3-CFB243C5F698}" type="pres">
      <dgm:prSet presAssocID="{7868A8DA-E768-43E0-BC19-62218D3D30C8}" presName="hierRoot3" presStyleCnt="0"/>
      <dgm:spPr/>
    </dgm:pt>
    <dgm:pt modelId="{0662AA55-FCA1-40E9-8C20-1898E9EA3B90}" type="pres">
      <dgm:prSet presAssocID="{7868A8DA-E768-43E0-BC19-62218D3D30C8}" presName="composite3" presStyleCnt="0"/>
      <dgm:spPr/>
    </dgm:pt>
    <dgm:pt modelId="{EAD78180-2E60-46E9-A53F-72DDB46C9BC1}" type="pres">
      <dgm:prSet presAssocID="{7868A8DA-E768-43E0-BC19-62218D3D30C8}" presName="background3" presStyleLbl="node3" presStyleIdx="4" presStyleCnt="7"/>
      <dgm:spPr>
        <a:xfrm>
          <a:off x="5652287" y="2087834"/>
          <a:ext cx="1154394" cy="73304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AE24875B-0EDA-4381-9E53-623EDAFBDC0E}" type="pres">
      <dgm:prSet presAssocID="{7868A8DA-E768-43E0-BC19-62218D3D30C8}" presName="text3" presStyleLbl="fgAcc3" presStyleIdx="4" presStyleCnt="7" custScaleX="115806" custScaleY="132836">
        <dgm:presLayoutVars>
          <dgm:chPref val="3"/>
        </dgm:presLayoutVars>
      </dgm:prSet>
      <dgm:spPr>
        <a:xfrm>
          <a:off x="5762195" y="2380888"/>
          <a:ext cx="1130791" cy="718052"/>
        </a:xfrm>
        <a:prstGeom prst="roundRect">
          <a:avLst>
            <a:gd name="adj" fmla="val 10000"/>
          </a:avLst>
        </a:prstGeom>
      </dgm:spPr>
    </dgm:pt>
    <dgm:pt modelId="{0FB18DDB-1337-40CE-BB59-550C68064511}" type="pres">
      <dgm:prSet presAssocID="{7868A8DA-E768-43E0-BC19-62218D3D30C8}" presName="hierChild4" presStyleCnt="0"/>
      <dgm:spPr/>
    </dgm:pt>
    <dgm:pt modelId="{AA1A1ECD-1072-4378-AB16-F995E8D73F62}" type="pres">
      <dgm:prSet presAssocID="{43DB273F-A36D-4E39-83EB-49FC301A258F}" presName="Name17" presStyleLbl="parChTrans1D3" presStyleIdx="5" presStyleCnt="7"/>
      <dgm:spPr/>
    </dgm:pt>
    <dgm:pt modelId="{35573D0C-E3BC-4728-AD5B-11DC9B106A83}" type="pres">
      <dgm:prSet presAssocID="{A0382298-ED9E-4DE8-A6D0-FB2A28D10B4B}" presName="hierRoot3" presStyleCnt="0"/>
      <dgm:spPr/>
    </dgm:pt>
    <dgm:pt modelId="{72BC8305-8C8A-4F34-9D06-52F1EB19E274}" type="pres">
      <dgm:prSet presAssocID="{A0382298-ED9E-4DE8-A6D0-FB2A28D10B4B}" presName="composite3" presStyleCnt="0"/>
      <dgm:spPr/>
    </dgm:pt>
    <dgm:pt modelId="{20B18572-78CA-4FED-921C-7F2D7747FB2C}" type="pres">
      <dgm:prSet presAssocID="{A0382298-ED9E-4DE8-A6D0-FB2A28D10B4B}" presName="background3" presStyleLbl="node3" presStyleIdx="5" presStyleCnt="7"/>
      <dgm:spPr>
        <a:xfrm>
          <a:off x="7063213" y="2087834"/>
          <a:ext cx="1154394" cy="73304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99411607-FA4B-437A-8777-FE4F80308A68}" type="pres">
      <dgm:prSet presAssocID="{A0382298-ED9E-4DE8-A6D0-FB2A28D10B4B}" presName="text3" presStyleLbl="fgAcc3" presStyleIdx="5" presStyleCnt="7" custScaleX="122251" custScaleY="120214">
        <dgm:presLayoutVars>
          <dgm:chPref val="3"/>
        </dgm:presLayoutVars>
      </dgm:prSet>
      <dgm:spPr>
        <a:xfrm>
          <a:off x="7144273" y="2380888"/>
          <a:ext cx="1130791" cy="718052"/>
        </a:xfrm>
        <a:prstGeom prst="roundRect">
          <a:avLst>
            <a:gd name="adj" fmla="val 10000"/>
          </a:avLst>
        </a:prstGeom>
      </dgm:spPr>
    </dgm:pt>
    <dgm:pt modelId="{7ECED325-A12C-4B6B-B51A-B12FE22EC694}" type="pres">
      <dgm:prSet presAssocID="{A0382298-ED9E-4DE8-A6D0-FB2A28D10B4B}" presName="hierChild4" presStyleCnt="0"/>
      <dgm:spPr/>
    </dgm:pt>
    <dgm:pt modelId="{5400A591-F24F-4948-B68B-7ACAFFF38F5E}" type="pres">
      <dgm:prSet presAssocID="{48D7AA2A-3C19-4EE7-A011-F1E3252C8051}" presName="Name23" presStyleLbl="parChTrans1D4" presStyleIdx="0" presStyleCnt="1"/>
      <dgm:spPr/>
    </dgm:pt>
    <dgm:pt modelId="{AD7F47D1-18F5-48FF-AC48-2C12AAE448AF}" type="pres">
      <dgm:prSet presAssocID="{77903BE0-9085-428B-A6F8-25526182A5DD}" presName="hierRoot4" presStyleCnt="0"/>
      <dgm:spPr/>
    </dgm:pt>
    <dgm:pt modelId="{D509DAF3-5036-4963-8CBC-847B7CB4E130}" type="pres">
      <dgm:prSet presAssocID="{77903BE0-9085-428B-A6F8-25526182A5DD}" presName="composite4" presStyleCnt="0"/>
      <dgm:spPr/>
    </dgm:pt>
    <dgm:pt modelId="{7DAD32F0-FCC3-485F-AAE9-D39BC82A9C4C}" type="pres">
      <dgm:prSet presAssocID="{77903BE0-9085-428B-A6F8-25526182A5DD}" presName="background4" presStyleLbl="node4" presStyleIdx="0" presStyleCnt="1"/>
      <dgm:spPr>
        <a:xfrm>
          <a:off x="7032991" y="3162496"/>
          <a:ext cx="1154394" cy="73304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D6C490D7-C217-4D25-ABCC-E8C7422087B2}" type="pres">
      <dgm:prSet presAssocID="{77903BE0-9085-428B-A6F8-25526182A5DD}" presName="text4" presStyleLbl="fgAcc4" presStyleIdx="0" presStyleCnt="1" custLinFactNeighborX="-2618" custLinFactNeighborY="803">
        <dgm:presLayoutVars>
          <dgm:chPref val="3"/>
        </dgm:presLayoutVars>
      </dgm:prSet>
      <dgm:spPr>
        <a:xfrm>
          <a:off x="7114669" y="3428839"/>
          <a:ext cx="1130791" cy="718052"/>
        </a:xfrm>
        <a:prstGeom prst="roundRect">
          <a:avLst>
            <a:gd name="adj" fmla="val 10000"/>
          </a:avLst>
        </a:prstGeom>
      </dgm:spPr>
    </dgm:pt>
    <dgm:pt modelId="{DF2CBB4F-005C-462D-A82A-707C333CDCA8}" type="pres">
      <dgm:prSet presAssocID="{77903BE0-9085-428B-A6F8-25526182A5DD}" presName="hierChild5" presStyleCnt="0"/>
      <dgm:spPr/>
    </dgm:pt>
    <dgm:pt modelId="{6E205AFE-BE9E-4D80-B9D3-33854715FFB5}" type="pres">
      <dgm:prSet presAssocID="{15DAF40D-DE8D-468B-A599-F2AE23240BD7}" presName="Name17" presStyleLbl="parChTrans1D3" presStyleIdx="6" presStyleCnt="7"/>
      <dgm:spPr/>
    </dgm:pt>
    <dgm:pt modelId="{0591155D-745B-4152-8C26-41F4E4DC399B}" type="pres">
      <dgm:prSet presAssocID="{EF44C382-ED28-42C8-95F1-5D3D0DD3D3FE}" presName="hierRoot3" presStyleCnt="0"/>
      <dgm:spPr/>
    </dgm:pt>
    <dgm:pt modelId="{E13DF48E-4F9A-4662-91FB-1384B79332BA}" type="pres">
      <dgm:prSet presAssocID="{EF44C382-ED28-42C8-95F1-5D3D0DD3D3FE}" presName="composite3" presStyleCnt="0"/>
      <dgm:spPr/>
    </dgm:pt>
    <dgm:pt modelId="{A56CE26D-97E8-4304-89A7-E4DCFB9F13C9}" type="pres">
      <dgm:prSet presAssocID="{EF44C382-ED28-42C8-95F1-5D3D0DD3D3FE}" presName="background3" presStyleLbl="node3" presStyleIdx="6" presStyleCnt="7"/>
      <dgm:spPr>
        <a:xfrm>
          <a:off x="8474139" y="2087834"/>
          <a:ext cx="1154394" cy="73304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3ED75BE6-D90C-4F40-AE80-2BCCEE7228CC}" type="pres">
      <dgm:prSet presAssocID="{EF44C382-ED28-42C8-95F1-5D3D0DD3D3FE}" presName="text3" presStyleLbl="fgAcc3" presStyleIdx="6" presStyleCnt="7">
        <dgm:presLayoutVars>
          <dgm:chPref val="3"/>
        </dgm:presLayoutVars>
      </dgm:prSet>
      <dgm:spPr>
        <a:xfrm>
          <a:off x="8526351" y="2380888"/>
          <a:ext cx="1130791" cy="718052"/>
        </a:xfrm>
        <a:prstGeom prst="roundRect">
          <a:avLst>
            <a:gd name="adj" fmla="val 10000"/>
          </a:avLst>
        </a:prstGeom>
      </dgm:spPr>
    </dgm:pt>
    <dgm:pt modelId="{0C6A6350-BBBB-422C-B82E-9CCD5D72FCAD}" type="pres">
      <dgm:prSet presAssocID="{EF44C382-ED28-42C8-95F1-5D3D0DD3D3FE}" presName="hierChild4" presStyleCnt="0"/>
      <dgm:spPr/>
    </dgm:pt>
  </dgm:ptLst>
  <dgm:cxnLst>
    <dgm:cxn modelId="{984AE20C-AF22-4A93-AB60-68435D4823C2}" srcId="{BAE31B5D-7B3C-4404-AC17-7EF190C04910}" destId="{7868A8DA-E768-43E0-BC19-62218D3D30C8}" srcOrd="0" destOrd="0" parTransId="{2D5FD54C-88F4-48FD-B70F-182380791F3D}" sibTransId="{1D21D78F-C7D5-4163-B517-4FD7892027EF}"/>
    <dgm:cxn modelId="{00FBDE23-0D9B-4BE4-9F90-427087F6BC4E}" type="presOf" srcId="{F5B9665F-96C1-468F-97D8-8DD500A4DD35}" destId="{BD91BAAE-8D9E-4518-8B02-4C214113F000}" srcOrd="0" destOrd="0" presId="urn:microsoft.com/office/officeart/2005/8/layout/hierarchy1"/>
    <dgm:cxn modelId="{11F0F532-B36B-42F9-A59E-A2A9DCC82B74}" srcId="{D2A35630-4544-4C6E-9D32-BA2400204D9C}" destId="{F5B9665F-96C1-468F-97D8-8DD500A4DD35}" srcOrd="2" destOrd="0" parTransId="{9B395BC2-33DB-480A-A553-8EBDDB2B41B4}" sibTransId="{935DF7BF-26CC-47AD-BFF9-5881D0CE0FDA}"/>
    <dgm:cxn modelId="{6E663335-0E33-4C79-9199-464A4B6EFA3F}" type="presOf" srcId="{5A954D5C-BF74-4F3A-836D-EF8A5DB0FDE3}" destId="{9538EC28-806F-4E58-A8CF-CA52CD3404B1}" srcOrd="0" destOrd="0" presId="urn:microsoft.com/office/officeart/2005/8/layout/hierarchy1"/>
    <dgm:cxn modelId="{A4840137-7AE7-4CE1-9709-0270BAADBC41}" type="presOf" srcId="{AA51FE83-536C-4CC0-8FC9-0C113CB80A63}" destId="{ADB673C4-1F48-4E82-BFD3-13272E9DBC2D}" srcOrd="0" destOrd="0" presId="urn:microsoft.com/office/officeart/2005/8/layout/hierarchy1"/>
    <dgm:cxn modelId="{339B8238-7023-44C0-832F-28DF5A7D199B}" type="presOf" srcId="{48D7AA2A-3C19-4EE7-A011-F1E3252C8051}" destId="{5400A591-F24F-4948-B68B-7ACAFFF38F5E}" srcOrd="0" destOrd="0" presId="urn:microsoft.com/office/officeart/2005/8/layout/hierarchy1"/>
    <dgm:cxn modelId="{1A8B123C-9E31-4CAA-A15B-D4F3F8E923C9}" srcId="{D2A35630-4544-4C6E-9D32-BA2400204D9C}" destId="{AA51FE83-536C-4CC0-8FC9-0C113CB80A63}" srcOrd="3" destOrd="0" parTransId="{225C8990-7322-483A-9A8A-4BD60D61FB5B}" sibTransId="{132F692D-A5A5-467A-974E-CDB7240F628F}"/>
    <dgm:cxn modelId="{43D67F3E-C36A-4A30-A898-B0D28DB825E5}" type="presOf" srcId="{9B395BC2-33DB-480A-A553-8EBDDB2B41B4}" destId="{5C119F64-56F7-4823-B78D-DE4372BAFFC3}" srcOrd="0" destOrd="0" presId="urn:microsoft.com/office/officeart/2005/8/layout/hierarchy1"/>
    <dgm:cxn modelId="{E0B37746-AEE2-4666-AD02-72BC0EE2FD35}" srcId="{BAE31B5D-7B3C-4404-AC17-7EF190C04910}" destId="{EF44C382-ED28-42C8-95F1-5D3D0DD3D3FE}" srcOrd="2" destOrd="0" parTransId="{15DAF40D-DE8D-468B-A599-F2AE23240BD7}" sibTransId="{BB1240D9-6585-4189-BE5E-C42255299B9C}"/>
    <dgm:cxn modelId="{0134C667-3828-4A3E-9898-71DF56855874}" type="presOf" srcId="{BAE31B5D-7B3C-4404-AC17-7EF190C04910}" destId="{80EA8CD4-79CB-4E18-8666-6C84F5590BDE}" srcOrd="0" destOrd="0" presId="urn:microsoft.com/office/officeart/2005/8/layout/hierarchy1"/>
    <dgm:cxn modelId="{B305794A-00A0-4269-9CA8-293DBD5DD6A4}" type="presOf" srcId="{A0382298-ED9E-4DE8-A6D0-FB2A28D10B4B}" destId="{99411607-FA4B-437A-8777-FE4F80308A68}" srcOrd="0" destOrd="0" presId="urn:microsoft.com/office/officeart/2005/8/layout/hierarchy1"/>
    <dgm:cxn modelId="{AD27A46E-99BB-4D86-910E-4666D0165DD3}" type="presOf" srcId="{77903BE0-9085-428B-A6F8-25526182A5DD}" destId="{D6C490D7-C217-4D25-ABCC-E8C7422087B2}" srcOrd="0" destOrd="0" presId="urn:microsoft.com/office/officeart/2005/8/layout/hierarchy1"/>
    <dgm:cxn modelId="{6C3FB653-FC78-473B-955F-A88D626C3C3A}" srcId="{BAE31B5D-7B3C-4404-AC17-7EF190C04910}" destId="{A0382298-ED9E-4DE8-A6D0-FB2A28D10B4B}" srcOrd="1" destOrd="0" parTransId="{43DB273F-A36D-4E39-83EB-49FC301A258F}" sibTransId="{A5C0F52E-87E4-4D2D-9967-0AB78177DC5F}"/>
    <dgm:cxn modelId="{F5D91354-0DBB-4028-8B22-13E587562AC5}" srcId="{D2A35630-4544-4C6E-9D32-BA2400204D9C}" destId="{60E1000F-3800-46D0-B37A-018304F035F1}" srcOrd="0" destOrd="0" parTransId="{080BC3A2-41A9-4EA2-B1F5-5EDBF289C92B}" sibTransId="{0F080C37-3467-4B2B-9894-A7730784BD26}"/>
    <dgm:cxn modelId="{7B473874-FEF3-4D69-93BE-D4C140C5A977}" type="presOf" srcId="{43DB273F-A36D-4E39-83EB-49FC301A258F}" destId="{AA1A1ECD-1072-4378-AB16-F995E8D73F62}" srcOrd="0" destOrd="0" presId="urn:microsoft.com/office/officeart/2005/8/layout/hierarchy1"/>
    <dgm:cxn modelId="{6FDCE67E-EE11-4BCC-8D07-70E43C37C3C2}" type="presOf" srcId="{D2A35630-4544-4C6E-9D32-BA2400204D9C}" destId="{FDE732D4-C416-4B7C-AC35-A0E27D5765BD}" srcOrd="0" destOrd="0" presId="urn:microsoft.com/office/officeart/2005/8/layout/hierarchy1"/>
    <dgm:cxn modelId="{FA5DAE80-7728-46D0-932C-04D58889C1DD}" type="presOf" srcId="{080BC3A2-41A9-4EA2-B1F5-5EDBF289C92B}" destId="{CF18861E-8DB4-43D7-B15C-A2CA244667AC}" srcOrd="0" destOrd="0" presId="urn:microsoft.com/office/officeart/2005/8/layout/hierarchy1"/>
    <dgm:cxn modelId="{8897FC87-FAB9-4EDA-82E3-064B52CD3F8A}" srcId="{4D67A477-4A72-4457-9ECC-6DF058DF8DE9}" destId="{D2A35630-4544-4C6E-9D32-BA2400204D9C}" srcOrd="0" destOrd="0" parTransId="{5A954D5C-BF74-4F3A-836D-EF8A5DB0FDE3}" sibTransId="{B7784DB4-BECF-4303-A6B6-8661F41A4923}"/>
    <dgm:cxn modelId="{3441328C-3CED-441B-9262-2DFB34C5CED6}" type="presOf" srcId="{EF44C382-ED28-42C8-95F1-5D3D0DD3D3FE}" destId="{3ED75BE6-D90C-4F40-AE80-2BCCEE7228CC}" srcOrd="0" destOrd="0" presId="urn:microsoft.com/office/officeart/2005/8/layout/hierarchy1"/>
    <dgm:cxn modelId="{283F849A-BF8C-4752-9807-CC1942EC557F}" type="presOf" srcId="{60E1000F-3800-46D0-B37A-018304F035F1}" destId="{5BA34F65-47A4-485A-931B-81C354C15423}" srcOrd="0" destOrd="0" presId="urn:microsoft.com/office/officeart/2005/8/layout/hierarchy1"/>
    <dgm:cxn modelId="{8D5C50A3-FC94-4EBC-A526-4A19012AD4FE}" type="presOf" srcId="{A99328C3-0366-46EC-AE12-E0C67B21DD91}" destId="{03B54D0E-3148-4860-ADB0-95D39B21567C}" srcOrd="0" destOrd="0" presId="urn:microsoft.com/office/officeart/2005/8/layout/hierarchy1"/>
    <dgm:cxn modelId="{9CFD8DAD-0702-4F76-A57A-4ACB03127F95}" srcId="{A0382298-ED9E-4DE8-A6D0-FB2A28D10B4B}" destId="{77903BE0-9085-428B-A6F8-25526182A5DD}" srcOrd="0" destOrd="0" parTransId="{48D7AA2A-3C19-4EE7-A011-F1E3252C8051}" sibTransId="{1498F707-5921-4ED6-BFE1-EB8BE93507DF}"/>
    <dgm:cxn modelId="{D698FDAD-0AC3-4CC4-9181-E8DE3A3407E5}" srcId="{D2A35630-4544-4C6E-9D32-BA2400204D9C}" destId="{6AA824C7-62A6-4183-98E9-0EBDD921E0B5}" srcOrd="1" destOrd="0" parTransId="{7096DD4B-1208-4DED-AB17-5DEA18D5C94D}" sibTransId="{3655B4C6-C157-4B3C-8BFC-F5A78D6936B6}"/>
    <dgm:cxn modelId="{A656B8AE-DFB2-4B78-BB63-C35A2DA97B47}" type="presOf" srcId="{15DAF40D-DE8D-468B-A599-F2AE23240BD7}" destId="{6E205AFE-BE9E-4D80-B9D3-33854715FFB5}" srcOrd="0" destOrd="0" presId="urn:microsoft.com/office/officeart/2005/8/layout/hierarchy1"/>
    <dgm:cxn modelId="{5A1B1DB0-E2EB-408A-8205-EEAA8897926C}" srcId="{4D67A477-4A72-4457-9ECC-6DF058DF8DE9}" destId="{BAE31B5D-7B3C-4404-AC17-7EF190C04910}" srcOrd="1" destOrd="0" parTransId="{A99328C3-0366-46EC-AE12-E0C67B21DD91}" sibTransId="{2C18A244-479D-41AC-98B7-0F0C651C8B58}"/>
    <dgm:cxn modelId="{F7293AB0-BCE7-43B4-962D-A946741230BC}" type="presOf" srcId="{225C8990-7322-483A-9A8A-4BD60D61FB5B}" destId="{E204F475-EB9D-449C-8B42-1C5E0029193A}" srcOrd="0" destOrd="0" presId="urn:microsoft.com/office/officeart/2005/8/layout/hierarchy1"/>
    <dgm:cxn modelId="{93B521B3-9C76-4D3A-82A5-4A209B5C0947}" type="presOf" srcId="{7868A8DA-E768-43E0-BC19-62218D3D30C8}" destId="{AE24875B-0EDA-4381-9E53-623EDAFBDC0E}" srcOrd="0" destOrd="0" presId="urn:microsoft.com/office/officeart/2005/8/layout/hierarchy1"/>
    <dgm:cxn modelId="{15AAFFC3-59E7-4ED6-89BB-834EF1D0D700}" srcId="{CC6C639C-67E2-41A1-83CF-A38D2A3B9D68}" destId="{4D67A477-4A72-4457-9ECC-6DF058DF8DE9}" srcOrd="0" destOrd="0" parTransId="{D82BDA40-69EB-4C59-A099-518466732C2A}" sibTransId="{90DD043B-ABD2-423F-BE65-ED38F235F4F9}"/>
    <dgm:cxn modelId="{D05A42E3-3B65-4E79-8567-4BE19B0C39C6}" type="presOf" srcId="{4D67A477-4A72-4457-9ECC-6DF058DF8DE9}" destId="{3ABF48E7-259E-4B9F-B0B4-851100B1E241}" srcOrd="0" destOrd="0" presId="urn:microsoft.com/office/officeart/2005/8/layout/hierarchy1"/>
    <dgm:cxn modelId="{BC862FF1-CD4C-45EA-A183-B5EE73F76EA8}" type="presOf" srcId="{6AA824C7-62A6-4183-98E9-0EBDD921E0B5}" destId="{BE7F5AB8-35D6-400E-9843-3432F50ECED4}" srcOrd="0" destOrd="0" presId="urn:microsoft.com/office/officeart/2005/8/layout/hierarchy1"/>
    <dgm:cxn modelId="{563C7CF3-5E39-4A92-956C-B19D7A1BBED7}" type="presOf" srcId="{CC6C639C-67E2-41A1-83CF-A38D2A3B9D68}" destId="{D912B442-08AF-4879-B313-6C25C7DDBE1E}" srcOrd="0" destOrd="0" presId="urn:microsoft.com/office/officeart/2005/8/layout/hierarchy1"/>
    <dgm:cxn modelId="{44EBAAF8-FF61-413D-B722-F39744FA915C}" type="presOf" srcId="{7096DD4B-1208-4DED-AB17-5DEA18D5C94D}" destId="{F1B36159-AB31-4798-9722-D33490809857}" srcOrd="0" destOrd="0" presId="urn:microsoft.com/office/officeart/2005/8/layout/hierarchy1"/>
    <dgm:cxn modelId="{CA1023FB-13E7-4C23-8211-73D6168EFB03}" type="presOf" srcId="{2D5FD54C-88F4-48FD-B70F-182380791F3D}" destId="{5B7AB9F2-F145-4650-B9BC-A9C6632BBBFD}" srcOrd="0" destOrd="0" presId="urn:microsoft.com/office/officeart/2005/8/layout/hierarchy1"/>
    <dgm:cxn modelId="{227A5F37-8332-4C56-A537-826DD5C33CD7}" type="presParOf" srcId="{D912B442-08AF-4879-B313-6C25C7DDBE1E}" destId="{B76E6C75-8129-416F-9309-A5368B354FBB}" srcOrd="0" destOrd="0" presId="urn:microsoft.com/office/officeart/2005/8/layout/hierarchy1"/>
    <dgm:cxn modelId="{52AD2D68-C88A-4F84-BC99-2664AFC2E2B0}" type="presParOf" srcId="{B76E6C75-8129-416F-9309-A5368B354FBB}" destId="{537D8BDC-BA7A-4DC4-B0E8-012D97A29DED}" srcOrd="0" destOrd="0" presId="urn:microsoft.com/office/officeart/2005/8/layout/hierarchy1"/>
    <dgm:cxn modelId="{7B67F77E-FBC1-496F-ABCD-05AF1ABC91F8}" type="presParOf" srcId="{537D8BDC-BA7A-4DC4-B0E8-012D97A29DED}" destId="{078B3F42-1F88-48A8-BCA0-D1093B12A666}" srcOrd="0" destOrd="0" presId="urn:microsoft.com/office/officeart/2005/8/layout/hierarchy1"/>
    <dgm:cxn modelId="{61B8B56A-7B78-4518-AD53-058090758F32}" type="presParOf" srcId="{537D8BDC-BA7A-4DC4-B0E8-012D97A29DED}" destId="{3ABF48E7-259E-4B9F-B0B4-851100B1E241}" srcOrd="1" destOrd="0" presId="urn:microsoft.com/office/officeart/2005/8/layout/hierarchy1"/>
    <dgm:cxn modelId="{C943AC07-91AB-43A4-BC68-2C7BAC0485DB}" type="presParOf" srcId="{B76E6C75-8129-416F-9309-A5368B354FBB}" destId="{CCD3531A-BD29-4571-BC9B-4389449DB323}" srcOrd="1" destOrd="0" presId="urn:microsoft.com/office/officeart/2005/8/layout/hierarchy1"/>
    <dgm:cxn modelId="{7D58E9C9-7A51-4BB8-AE33-4DFA75CB8C99}" type="presParOf" srcId="{CCD3531A-BD29-4571-BC9B-4389449DB323}" destId="{9538EC28-806F-4E58-A8CF-CA52CD3404B1}" srcOrd="0" destOrd="0" presId="urn:microsoft.com/office/officeart/2005/8/layout/hierarchy1"/>
    <dgm:cxn modelId="{820C24E5-D958-49AA-B5ED-86CA51D88CB5}" type="presParOf" srcId="{CCD3531A-BD29-4571-BC9B-4389449DB323}" destId="{EFBBA617-5969-4571-AF09-51CC2B616656}" srcOrd="1" destOrd="0" presId="urn:microsoft.com/office/officeart/2005/8/layout/hierarchy1"/>
    <dgm:cxn modelId="{E12DC5E9-3D77-4F91-8333-6F2D7EE1E598}" type="presParOf" srcId="{EFBBA617-5969-4571-AF09-51CC2B616656}" destId="{196EF5C7-9730-45C3-8C7F-4E51308D4EA5}" srcOrd="0" destOrd="0" presId="urn:microsoft.com/office/officeart/2005/8/layout/hierarchy1"/>
    <dgm:cxn modelId="{FB43B1D0-5C9D-436A-B470-D10E855A934C}" type="presParOf" srcId="{196EF5C7-9730-45C3-8C7F-4E51308D4EA5}" destId="{0BC06FED-B447-4F7F-B47A-6E01B5442793}" srcOrd="0" destOrd="0" presId="urn:microsoft.com/office/officeart/2005/8/layout/hierarchy1"/>
    <dgm:cxn modelId="{FD67906E-BC76-4BBD-8568-B1F505CC34B7}" type="presParOf" srcId="{196EF5C7-9730-45C3-8C7F-4E51308D4EA5}" destId="{FDE732D4-C416-4B7C-AC35-A0E27D5765BD}" srcOrd="1" destOrd="0" presId="urn:microsoft.com/office/officeart/2005/8/layout/hierarchy1"/>
    <dgm:cxn modelId="{0C4A501B-3C6D-44EF-8E1E-215A56272929}" type="presParOf" srcId="{EFBBA617-5969-4571-AF09-51CC2B616656}" destId="{C6E2F837-6C9F-4BC7-B59E-D44A7AF370EA}" srcOrd="1" destOrd="0" presId="urn:microsoft.com/office/officeart/2005/8/layout/hierarchy1"/>
    <dgm:cxn modelId="{77AD2AE1-9512-47AC-B74B-01B3E2973B23}" type="presParOf" srcId="{C6E2F837-6C9F-4BC7-B59E-D44A7AF370EA}" destId="{CF18861E-8DB4-43D7-B15C-A2CA244667AC}" srcOrd="0" destOrd="0" presId="urn:microsoft.com/office/officeart/2005/8/layout/hierarchy1"/>
    <dgm:cxn modelId="{50BAB88B-3B4F-4C1C-A6CB-50CE012A1942}" type="presParOf" srcId="{C6E2F837-6C9F-4BC7-B59E-D44A7AF370EA}" destId="{53FE61DC-3851-40AF-B4BE-5131BC31122B}" srcOrd="1" destOrd="0" presId="urn:microsoft.com/office/officeart/2005/8/layout/hierarchy1"/>
    <dgm:cxn modelId="{F3D2C2AC-4724-42AA-B54F-9F6B7F66653B}" type="presParOf" srcId="{53FE61DC-3851-40AF-B4BE-5131BC31122B}" destId="{DB367F2F-D6E8-49EF-B473-FC7447BD85C1}" srcOrd="0" destOrd="0" presId="urn:microsoft.com/office/officeart/2005/8/layout/hierarchy1"/>
    <dgm:cxn modelId="{0B502CF7-44BF-45B6-AEBE-ECB3C84643EA}" type="presParOf" srcId="{DB367F2F-D6E8-49EF-B473-FC7447BD85C1}" destId="{A5BE128D-3824-4635-9E50-B1D8936557D1}" srcOrd="0" destOrd="0" presId="urn:microsoft.com/office/officeart/2005/8/layout/hierarchy1"/>
    <dgm:cxn modelId="{D5B5DD68-EC17-4991-B399-227485B29F7F}" type="presParOf" srcId="{DB367F2F-D6E8-49EF-B473-FC7447BD85C1}" destId="{5BA34F65-47A4-485A-931B-81C354C15423}" srcOrd="1" destOrd="0" presId="urn:microsoft.com/office/officeart/2005/8/layout/hierarchy1"/>
    <dgm:cxn modelId="{0B1F09F9-1CC1-4EC1-861A-283CCF48DCF4}" type="presParOf" srcId="{53FE61DC-3851-40AF-B4BE-5131BC31122B}" destId="{220C3D0F-B3C4-4070-A973-F9F2C6EC5238}" srcOrd="1" destOrd="0" presId="urn:microsoft.com/office/officeart/2005/8/layout/hierarchy1"/>
    <dgm:cxn modelId="{8F2CF2EB-4111-416C-9B34-AF594EB1BBC4}" type="presParOf" srcId="{C6E2F837-6C9F-4BC7-B59E-D44A7AF370EA}" destId="{F1B36159-AB31-4798-9722-D33490809857}" srcOrd="2" destOrd="0" presId="urn:microsoft.com/office/officeart/2005/8/layout/hierarchy1"/>
    <dgm:cxn modelId="{526A1E89-FECD-46D2-9F85-F87D72526198}" type="presParOf" srcId="{C6E2F837-6C9F-4BC7-B59E-D44A7AF370EA}" destId="{F37DA6D2-E063-41E7-AA0D-A99AF2E9DCE2}" srcOrd="3" destOrd="0" presId="urn:microsoft.com/office/officeart/2005/8/layout/hierarchy1"/>
    <dgm:cxn modelId="{B714FCFF-A027-4681-B4CF-8D316E5961B2}" type="presParOf" srcId="{F37DA6D2-E063-41E7-AA0D-A99AF2E9DCE2}" destId="{EFE8EB5A-39BA-488E-8558-3F6E29CBAF22}" srcOrd="0" destOrd="0" presId="urn:microsoft.com/office/officeart/2005/8/layout/hierarchy1"/>
    <dgm:cxn modelId="{24A7944B-3B2F-4BAB-8EB3-F22060ADE75F}" type="presParOf" srcId="{EFE8EB5A-39BA-488E-8558-3F6E29CBAF22}" destId="{75621DAA-601E-4BD9-A9C3-085D2894C27E}" srcOrd="0" destOrd="0" presId="urn:microsoft.com/office/officeart/2005/8/layout/hierarchy1"/>
    <dgm:cxn modelId="{16CA0467-7DE5-431F-860C-AE49830718B8}" type="presParOf" srcId="{EFE8EB5A-39BA-488E-8558-3F6E29CBAF22}" destId="{BE7F5AB8-35D6-400E-9843-3432F50ECED4}" srcOrd="1" destOrd="0" presId="urn:microsoft.com/office/officeart/2005/8/layout/hierarchy1"/>
    <dgm:cxn modelId="{87841076-64CE-4D76-9D21-9524923A7BB3}" type="presParOf" srcId="{F37DA6D2-E063-41E7-AA0D-A99AF2E9DCE2}" destId="{FEFE524D-BDDA-4D3B-A1D4-B08BE671CA75}" srcOrd="1" destOrd="0" presId="urn:microsoft.com/office/officeart/2005/8/layout/hierarchy1"/>
    <dgm:cxn modelId="{86254BCE-4411-4B35-A1D5-927E060834F2}" type="presParOf" srcId="{C6E2F837-6C9F-4BC7-B59E-D44A7AF370EA}" destId="{5C119F64-56F7-4823-B78D-DE4372BAFFC3}" srcOrd="4" destOrd="0" presId="urn:microsoft.com/office/officeart/2005/8/layout/hierarchy1"/>
    <dgm:cxn modelId="{AF2689A9-7FFD-472C-B855-1367536EFD2B}" type="presParOf" srcId="{C6E2F837-6C9F-4BC7-B59E-D44A7AF370EA}" destId="{FBAD6876-D92D-405C-B1E3-B19D1F15523E}" srcOrd="5" destOrd="0" presId="urn:microsoft.com/office/officeart/2005/8/layout/hierarchy1"/>
    <dgm:cxn modelId="{A0B710F5-BE01-465C-9179-9E99ECB96EF7}" type="presParOf" srcId="{FBAD6876-D92D-405C-B1E3-B19D1F15523E}" destId="{8252ABC7-5885-4F31-AC30-89DD37527375}" srcOrd="0" destOrd="0" presId="urn:microsoft.com/office/officeart/2005/8/layout/hierarchy1"/>
    <dgm:cxn modelId="{A332B926-E011-4B03-9C26-F2FD186EAE10}" type="presParOf" srcId="{8252ABC7-5885-4F31-AC30-89DD37527375}" destId="{D2A85FD6-E1BA-42C4-A75F-BB5B20618A53}" srcOrd="0" destOrd="0" presId="urn:microsoft.com/office/officeart/2005/8/layout/hierarchy1"/>
    <dgm:cxn modelId="{0EA03445-2299-4A9C-8207-96336C312FB9}" type="presParOf" srcId="{8252ABC7-5885-4F31-AC30-89DD37527375}" destId="{BD91BAAE-8D9E-4518-8B02-4C214113F000}" srcOrd="1" destOrd="0" presId="urn:microsoft.com/office/officeart/2005/8/layout/hierarchy1"/>
    <dgm:cxn modelId="{0F00316F-5819-4800-92AC-184509AA9309}" type="presParOf" srcId="{FBAD6876-D92D-405C-B1E3-B19D1F15523E}" destId="{8444E903-D9FC-4A93-868A-92CD7CE0AE0F}" srcOrd="1" destOrd="0" presId="urn:microsoft.com/office/officeart/2005/8/layout/hierarchy1"/>
    <dgm:cxn modelId="{F453052C-B66B-4837-AB24-3DFDC9B6B981}" type="presParOf" srcId="{C6E2F837-6C9F-4BC7-B59E-D44A7AF370EA}" destId="{E204F475-EB9D-449C-8B42-1C5E0029193A}" srcOrd="6" destOrd="0" presId="urn:microsoft.com/office/officeart/2005/8/layout/hierarchy1"/>
    <dgm:cxn modelId="{20B25137-DCA5-491A-9BB3-B5DF58534110}" type="presParOf" srcId="{C6E2F837-6C9F-4BC7-B59E-D44A7AF370EA}" destId="{19BE26AD-9DE9-4182-B3AF-A3D114CB8B8C}" srcOrd="7" destOrd="0" presId="urn:microsoft.com/office/officeart/2005/8/layout/hierarchy1"/>
    <dgm:cxn modelId="{E3D244F0-7B53-48EC-8051-A2C7A4DA0DB4}" type="presParOf" srcId="{19BE26AD-9DE9-4182-B3AF-A3D114CB8B8C}" destId="{26325C4D-8DF2-4EC2-83C3-EC933053F759}" srcOrd="0" destOrd="0" presId="urn:microsoft.com/office/officeart/2005/8/layout/hierarchy1"/>
    <dgm:cxn modelId="{5E0247F1-A5C1-4516-ADAF-F558318E2E4A}" type="presParOf" srcId="{26325C4D-8DF2-4EC2-83C3-EC933053F759}" destId="{17DF5220-21FA-449E-BE06-FD8A7339EFAF}" srcOrd="0" destOrd="0" presId="urn:microsoft.com/office/officeart/2005/8/layout/hierarchy1"/>
    <dgm:cxn modelId="{82A0803B-5BB5-4BC2-B4FA-00558C111471}" type="presParOf" srcId="{26325C4D-8DF2-4EC2-83C3-EC933053F759}" destId="{ADB673C4-1F48-4E82-BFD3-13272E9DBC2D}" srcOrd="1" destOrd="0" presId="urn:microsoft.com/office/officeart/2005/8/layout/hierarchy1"/>
    <dgm:cxn modelId="{B8E824FE-5B1C-44A9-8DFA-AE40B0D83615}" type="presParOf" srcId="{19BE26AD-9DE9-4182-B3AF-A3D114CB8B8C}" destId="{A6B5C5A9-9A20-4233-8046-48D6B0CE86C3}" srcOrd="1" destOrd="0" presId="urn:microsoft.com/office/officeart/2005/8/layout/hierarchy1"/>
    <dgm:cxn modelId="{5E35EA17-15DC-4DD2-892E-EBE4EA71B3C2}" type="presParOf" srcId="{CCD3531A-BD29-4571-BC9B-4389449DB323}" destId="{03B54D0E-3148-4860-ADB0-95D39B21567C}" srcOrd="2" destOrd="0" presId="urn:microsoft.com/office/officeart/2005/8/layout/hierarchy1"/>
    <dgm:cxn modelId="{856D8E29-0F16-480F-877B-2C67786B3915}" type="presParOf" srcId="{CCD3531A-BD29-4571-BC9B-4389449DB323}" destId="{40624F22-F4DE-4CF8-872D-8E86885A9718}" srcOrd="3" destOrd="0" presId="urn:microsoft.com/office/officeart/2005/8/layout/hierarchy1"/>
    <dgm:cxn modelId="{C8D48140-B29D-4F19-AD43-ADCD920BE3A0}" type="presParOf" srcId="{40624F22-F4DE-4CF8-872D-8E86885A9718}" destId="{8F76C7E4-5AE9-4279-B953-1C0C5025BDB0}" srcOrd="0" destOrd="0" presId="urn:microsoft.com/office/officeart/2005/8/layout/hierarchy1"/>
    <dgm:cxn modelId="{0DACB3AB-33D5-48F7-8B9F-C59516189B96}" type="presParOf" srcId="{8F76C7E4-5AE9-4279-B953-1C0C5025BDB0}" destId="{C8805AE9-0246-4D5F-B0B2-7B530960093B}" srcOrd="0" destOrd="0" presId="urn:microsoft.com/office/officeart/2005/8/layout/hierarchy1"/>
    <dgm:cxn modelId="{43578F65-CFFB-41A2-B9FF-AE9591B735BA}" type="presParOf" srcId="{8F76C7E4-5AE9-4279-B953-1C0C5025BDB0}" destId="{80EA8CD4-79CB-4E18-8666-6C84F5590BDE}" srcOrd="1" destOrd="0" presId="urn:microsoft.com/office/officeart/2005/8/layout/hierarchy1"/>
    <dgm:cxn modelId="{EB460468-1935-4C3B-8D3A-26C70B3F1B4E}" type="presParOf" srcId="{40624F22-F4DE-4CF8-872D-8E86885A9718}" destId="{2D6A270C-CC33-426E-9F14-5C07396A1423}" srcOrd="1" destOrd="0" presId="urn:microsoft.com/office/officeart/2005/8/layout/hierarchy1"/>
    <dgm:cxn modelId="{995BDF12-3F37-43EE-A9FA-CEF2E54DBDCD}" type="presParOf" srcId="{2D6A270C-CC33-426E-9F14-5C07396A1423}" destId="{5B7AB9F2-F145-4650-B9BC-A9C6632BBBFD}" srcOrd="0" destOrd="0" presId="urn:microsoft.com/office/officeart/2005/8/layout/hierarchy1"/>
    <dgm:cxn modelId="{A6DF41ED-224D-46B8-A691-61C1590B8735}" type="presParOf" srcId="{2D6A270C-CC33-426E-9F14-5C07396A1423}" destId="{AB78C572-DB4C-4930-A6B3-CFB243C5F698}" srcOrd="1" destOrd="0" presId="urn:microsoft.com/office/officeart/2005/8/layout/hierarchy1"/>
    <dgm:cxn modelId="{E1CC17F9-1F00-4608-AF86-74F4245F9E05}" type="presParOf" srcId="{AB78C572-DB4C-4930-A6B3-CFB243C5F698}" destId="{0662AA55-FCA1-40E9-8C20-1898E9EA3B90}" srcOrd="0" destOrd="0" presId="urn:microsoft.com/office/officeart/2005/8/layout/hierarchy1"/>
    <dgm:cxn modelId="{E0B1FE40-3BFA-4174-968B-24EF1A4EDD9D}" type="presParOf" srcId="{0662AA55-FCA1-40E9-8C20-1898E9EA3B90}" destId="{EAD78180-2E60-46E9-A53F-72DDB46C9BC1}" srcOrd="0" destOrd="0" presId="urn:microsoft.com/office/officeart/2005/8/layout/hierarchy1"/>
    <dgm:cxn modelId="{30CB7A89-C3F4-4FB6-B780-C368194030A1}" type="presParOf" srcId="{0662AA55-FCA1-40E9-8C20-1898E9EA3B90}" destId="{AE24875B-0EDA-4381-9E53-623EDAFBDC0E}" srcOrd="1" destOrd="0" presId="urn:microsoft.com/office/officeart/2005/8/layout/hierarchy1"/>
    <dgm:cxn modelId="{C7F8846D-AE5A-4B38-8A34-E537DD6E6C96}" type="presParOf" srcId="{AB78C572-DB4C-4930-A6B3-CFB243C5F698}" destId="{0FB18DDB-1337-40CE-BB59-550C68064511}" srcOrd="1" destOrd="0" presId="urn:microsoft.com/office/officeart/2005/8/layout/hierarchy1"/>
    <dgm:cxn modelId="{1325EF58-53E8-48A3-9DD5-D32074598F71}" type="presParOf" srcId="{2D6A270C-CC33-426E-9F14-5C07396A1423}" destId="{AA1A1ECD-1072-4378-AB16-F995E8D73F62}" srcOrd="2" destOrd="0" presId="urn:microsoft.com/office/officeart/2005/8/layout/hierarchy1"/>
    <dgm:cxn modelId="{41D0CCFD-61FD-4CEA-B78D-10BEE1F57301}" type="presParOf" srcId="{2D6A270C-CC33-426E-9F14-5C07396A1423}" destId="{35573D0C-E3BC-4728-AD5B-11DC9B106A83}" srcOrd="3" destOrd="0" presId="urn:microsoft.com/office/officeart/2005/8/layout/hierarchy1"/>
    <dgm:cxn modelId="{55C4FECA-89FF-4BEA-A98A-524E6534A9D3}" type="presParOf" srcId="{35573D0C-E3BC-4728-AD5B-11DC9B106A83}" destId="{72BC8305-8C8A-4F34-9D06-52F1EB19E274}" srcOrd="0" destOrd="0" presId="urn:microsoft.com/office/officeart/2005/8/layout/hierarchy1"/>
    <dgm:cxn modelId="{9068FE74-53BF-4ADC-9677-08D3951A2C2E}" type="presParOf" srcId="{72BC8305-8C8A-4F34-9D06-52F1EB19E274}" destId="{20B18572-78CA-4FED-921C-7F2D7747FB2C}" srcOrd="0" destOrd="0" presId="urn:microsoft.com/office/officeart/2005/8/layout/hierarchy1"/>
    <dgm:cxn modelId="{3BBE96F3-E629-4AA2-90CB-6AB09920012C}" type="presParOf" srcId="{72BC8305-8C8A-4F34-9D06-52F1EB19E274}" destId="{99411607-FA4B-437A-8777-FE4F80308A68}" srcOrd="1" destOrd="0" presId="urn:microsoft.com/office/officeart/2005/8/layout/hierarchy1"/>
    <dgm:cxn modelId="{B4D31DC0-64AC-42FC-BE7E-81068380C5C5}" type="presParOf" srcId="{35573D0C-E3BC-4728-AD5B-11DC9B106A83}" destId="{7ECED325-A12C-4B6B-B51A-B12FE22EC694}" srcOrd="1" destOrd="0" presId="urn:microsoft.com/office/officeart/2005/8/layout/hierarchy1"/>
    <dgm:cxn modelId="{89FEEB6D-5A72-4DFD-9D1E-59F1176842B6}" type="presParOf" srcId="{7ECED325-A12C-4B6B-B51A-B12FE22EC694}" destId="{5400A591-F24F-4948-B68B-7ACAFFF38F5E}" srcOrd="0" destOrd="0" presId="urn:microsoft.com/office/officeart/2005/8/layout/hierarchy1"/>
    <dgm:cxn modelId="{41E97C30-6EBE-4275-ACA2-F61A18549ECC}" type="presParOf" srcId="{7ECED325-A12C-4B6B-B51A-B12FE22EC694}" destId="{AD7F47D1-18F5-48FF-AC48-2C12AAE448AF}" srcOrd="1" destOrd="0" presId="urn:microsoft.com/office/officeart/2005/8/layout/hierarchy1"/>
    <dgm:cxn modelId="{2A00B4FD-1026-4CBC-9244-8498F80D6FE0}" type="presParOf" srcId="{AD7F47D1-18F5-48FF-AC48-2C12AAE448AF}" destId="{D509DAF3-5036-4963-8CBC-847B7CB4E130}" srcOrd="0" destOrd="0" presId="urn:microsoft.com/office/officeart/2005/8/layout/hierarchy1"/>
    <dgm:cxn modelId="{AA87AF10-3413-4607-8C6F-6B7E8DB11740}" type="presParOf" srcId="{D509DAF3-5036-4963-8CBC-847B7CB4E130}" destId="{7DAD32F0-FCC3-485F-AAE9-D39BC82A9C4C}" srcOrd="0" destOrd="0" presId="urn:microsoft.com/office/officeart/2005/8/layout/hierarchy1"/>
    <dgm:cxn modelId="{0DA10064-2F86-4839-8DEB-27E16FF69FF4}" type="presParOf" srcId="{D509DAF3-5036-4963-8CBC-847B7CB4E130}" destId="{D6C490D7-C217-4D25-ABCC-E8C7422087B2}" srcOrd="1" destOrd="0" presId="urn:microsoft.com/office/officeart/2005/8/layout/hierarchy1"/>
    <dgm:cxn modelId="{CC00BB8E-9E07-440E-A178-E3A468783936}" type="presParOf" srcId="{AD7F47D1-18F5-48FF-AC48-2C12AAE448AF}" destId="{DF2CBB4F-005C-462D-A82A-707C333CDCA8}" srcOrd="1" destOrd="0" presId="urn:microsoft.com/office/officeart/2005/8/layout/hierarchy1"/>
    <dgm:cxn modelId="{2B68C7A2-E292-455F-9EA1-0972761E80D8}" type="presParOf" srcId="{2D6A270C-CC33-426E-9F14-5C07396A1423}" destId="{6E205AFE-BE9E-4D80-B9D3-33854715FFB5}" srcOrd="4" destOrd="0" presId="urn:microsoft.com/office/officeart/2005/8/layout/hierarchy1"/>
    <dgm:cxn modelId="{A59DC0EC-E8D5-4457-A132-85C3C6F26995}" type="presParOf" srcId="{2D6A270C-CC33-426E-9F14-5C07396A1423}" destId="{0591155D-745B-4152-8C26-41F4E4DC399B}" srcOrd="5" destOrd="0" presId="urn:microsoft.com/office/officeart/2005/8/layout/hierarchy1"/>
    <dgm:cxn modelId="{6AC73DCC-8DBD-4C06-95F3-55BFB678C0E4}" type="presParOf" srcId="{0591155D-745B-4152-8C26-41F4E4DC399B}" destId="{E13DF48E-4F9A-4662-91FB-1384B79332BA}" srcOrd="0" destOrd="0" presId="urn:microsoft.com/office/officeart/2005/8/layout/hierarchy1"/>
    <dgm:cxn modelId="{1EB28495-9DDE-4274-A97A-ABCFE3A8894D}" type="presParOf" srcId="{E13DF48E-4F9A-4662-91FB-1384B79332BA}" destId="{A56CE26D-97E8-4304-89A7-E4DCFB9F13C9}" srcOrd="0" destOrd="0" presId="urn:microsoft.com/office/officeart/2005/8/layout/hierarchy1"/>
    <dgm:cxn modelId="{F15D2B8E-FA7B-4745-AED6-2B7F24D52AD5}" type="presParOf" srcId="{E13DF48E-4F9A-4662-91FB-1384B79332BA}" destId="{3ED75BE6-D90C-4F40-AE80-2BCCEE7228CC}" srcOrd="1" destOrd="0" presId="urn:microsoft.com/office/officeart/2005/8/layout/hierarchy1"/>
    <dgm:cxn modelId="{84B45527-6E99-4117-8808-6EEC0E9C8226}" type="presParOf" srcId="{0591155D-745B-4152-8C26-41F4E4DC399B}" destId="{0C6A6350-BBBB-422C-B82E-9CCD5D72FCAD}" srcOrd="1" destOrd="0" presId="urn:microsoft.com/office/officeart/2005/8/layout/hierarchy1"/>
  </dgm:cxnLst>
  <dgm:bg/>
  <dgm:whole>
    <a:ln w="9525" cap="flat" cmpd="sng" algn="ctr">
      <a:solidFill>
        <a:schemeClr val="accent1"/>
      </a:solidFill>
      <a:prstDash val="solid"/>
      <a:round/>
      <a:headEnd type="none" w="med" len="med"/>
      <a:tailEnd type="none" w="med" len="med"/>
    </a:ln>
  </dgm:whole>
  <dgm:extLst>
    <a:ext uri="http://schemas.microsoft.com/office/drawing/2008/diagram">
      <dsp:dataModelExt xmlns:dsp="http://schemas.microsoft.com/office/drawing/2008/diagram"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6C639C-67E2-41A1-83CF-A38D2A3B9D68}"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4D67A477-4A72-4457-9ECC-6DF058DF8DE9}">
      <dgm:prSet phldrT="[Text]" custT="1"/>
      <dgm:spPr>
        <a:solidFill>
          <a:srgbClr val="FF0000">
            <a:alpha val="89804"/>
          </a:srgbClr>
        </a:solidFill>
      </dgm:spPr>
      <dgm:t>
        <a:bodyPr/>
        <a:lstStyle/>
        <a:p>
          <a:r>
            <a:rPr lang="en-US" sz="1200" b="1" dirty="0">
              <a:solidFill>
                <a:schemeClr val="bg1"/>
              </a:solidFill>
            </a:rPr>
            <a:t>Director</a:t>
          </a:r>
        </a:p>
      </dgm:t>
    </dgm:pt>
    <dgm:pt modelId="{D82BDA40-69EB-4C59-A099-518466732C2A}" type="parTrans" cxnId="{15AAFFC3-59E7-4ED6-89BB-834EF1D0D700}">
      <dgm:prSet/>
      <dgm:spPr/>
      <dgm:t>
        <a:bodyPr/>
        <a:lstStyle/>
        <a:p>
          <a:endParaRPr lang="en-US"/>
        </a:p>
      </dgm:t>
    </dgm:pt>
    <dgm:pt modelId="{90DD043B-ABD2-423F-BE65-ED38F235F4F9}" type="sibTrans" cxnId="{15AAFFC3-59E7-4ED6-89BB-834EF1D0D700}">
      <dgm:prSet/>
      <dgm:spPr/>
      <dgm:t>
        <a:bodyPr/>
        <a:lstStyle/>
        <a:p>
          <a:endParaRPr lang="en-US"/>
        </a:p>
      </dgm:t>
    </dgm:pt>
    <dgm:pt modelId="{D2A35630-4544-4C6E-9D32-BA2400204D9C}">
      <dgm:prSet phldrT="[Tex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Deputy Director </a:t>
          </a:r>
        </a:p>
        <a:p>
          <a:pPr marL="0" lvl="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Recruitment/Training/HRIS</a:t>
          </a:r>
        </a:p>
      </dgm:t>
    </dgm:pt>
    <dgm:pt modelId="{5A954D5C-BF74-4F3A-836D-EF8A5DB0FDE3}" type="parTrans" cxnId="{8897FC87-FAB9-4EDA-82E3-064B52CD3F8A}">
      <dgm:prSet/>
      <dgm:spPr/>
      <dgm:t>
        <a:bodyPr/>
        <a:lstStyle/>
        <a:p>
          <a:endParaRPr lang="en-US"/>
        </a:p>
      </dgm:t>
    </dgm:pt>
    <dgm:pt modelId="{B7784DB4-BECF-4303-A6B6-8661F41A4923}" type="sibTrans" cxnId="{8897FC87-FAB9-4EDA-82E3-064B52CD3F8A}">
      <dgm:prSet/>
      <dgm:spPr/>
      <dgm:t>
        <a:bodyPr/>
        <a:lstStyle/>
        <a:p>
          <a:endParaRPr lang="en-US"/>
        </a:p>
      </dgm:t>
    </dgm:pt>
    <dgm:pt modelId="{60E1000F-3800-46D0-B37A-018304F035F1}">
      <dgm:prSet phldrT="[Tex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Recruitment &amp; Retention Manager</a:t>
          </a:r>
        </a:p>
      </dgm:t>
    </dgm:pt>
    <dgm:pt modelId="{080BC3A2-41A9-4EA2-B1F5-5EDBF289C92B}" type="parTrans" cxnId="{F5D91354-0DBB-4028-8B22-13E587562AC5}">
      <dgm:prSet/>
      <dgm:spPr/>
      <dgm:t>
        <a:bodyPr/>
        <a:lstStyle/>
        <a:p>
          <a:endParaRPr lang="en-US"/>
        </a:p>
      </dgm:t>
    </dgm:pt>
    <dgm:pt modelId="{0F080C37-3467-4B2B-9894-A7730784BD26}" type="sibTrans" cxnId="{F5D91354-0DBB-4028-8B22-13E587562AC5}">
      <dgm:prSet/>
      <dgm:spPr/>
      <dgm:t>
        <a:bodyPr/>
        <a:lstStyle/>
        <a:p>
          <a:endParaRPr lang="en-US"/>
        </a:p>
      </dgm:t>
    </dgm:pt>
    <dgm:pt modelId="{6AA824C7-62A6-4183-98E9-0EBDD921E0B5}">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Learning Development &amp; Recruitment Administrator</a:t>
          </a:r>
        </a:p>
      </dgm:t>
    </dgm:pt>
    <dgm:pt modelId="{7096DD4B-1208-4DED-AB17-5DEA18D5C94D}" type="parTrans" cxnId="{D698FDAD-0AC3-4CC4-9181-E8DE3A3407E5}">
      <dgm:prSet/>
      <dgm:spPr/>
      <dgm:t>
        <a:bodyPr/>
        <a:lstStyle/>
        <a:p>
          <a:endParaRPr lang="en-US"/>
        </a:p>
      </dgm:t>
    </dgm:pt>
    <dgm:pt modelId="{3655B4C6-C157-4B3C-8BFC-F5A78D6936B6}" type="sibTrans" cxnId="{D698FDAD-0AC3-4CC4-9181-E8DE3A3407E5}">
      <dgm:prSet/>
      <dgm:spPr/>
      <dgm:t>
        <a:bodyPr/>
        <a:lstStyle/>
        <a:p>
          <a:endParaRPr lang="en-US"/>
        </a:p>
      </dgm:t>
    </dgm:pt>
    <dgm:pt modelId="{BAE31B5D-7B3C-4404-AC17-7EF190C04910}">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9530" tIns="49530" rIns="49530" bIns="49530" numCol="1" spcCol="1270" anchor="ctr" anchorCtr="0"/>
        <a:lstStyle/>
        <a:p>
          <a:pPr marL="0" lvl="0" indent="0" algn="ctr" defTabSz="577850">
            <a:lnSpc>
              <a:spcPct val="90000"/>
            </a:lnSpc>
            <a:spcBef>
              <a:spcPct val="0"/>
            </a:spcBef>
            <a:spcAft>
              <a:spcPct val="35000"/>
            </a:spcAft>
            <a:buNone/>
          </a:pPr>
          <a:r>
            <a:rPr lang="en-US" sz="1200" b="1" kern="1200" dirty="0">
              <a:solidFill>
                <a:schemeClr val="bg1"/>
              </a:solidFill>
              <a:latin typeface="Franklin Gothic Book"/>
              <a:ea typeface="+mn-ea"/>
              <a:cs typeface="+mn-cs"/>
            </a:rPr>
            <a:t>General Manager</a:t>
          </a:r>
        </a:p>
        <a:p>
          <a:pPr marL="0" lvl="0" indent="0" algn="ctr" defTabSz="577850">
            <a:lnSpc>
              <a:spcPct val="90000"/>
            </a:lnSpc>
            <a:spcBef>
              <a:spcPct val="0"/>
            </a:spcBef>
            <a:spcAft>
              <a:spcPct val="35000"/>
            </a:spcAft>
            <a:buNone/>
          </a:pPr>
          <a:r>
            <a:rPr lang="en-US" sz="1200" b="1" kern="1200" dirty="0">
              <a:solidFill>
                <a:schemeClr val="bg1"/>
              </a:solidFill>
              <a:latin typeface="Franklin Gothic Book"/>
              <a:ea typeface="+mn-ea"/>
              <a:cs typeface="+mn-cs"/>
            </a:rPr>
            <a:t>Benefits/Compensation/Employee Relations</a:t>
          </a:r>
        </a:p>
      </dgm:t>
    </dgm:pt>
    <dgm:pt modelId="{A99328C3-0366-46EC-AE12-E0C67B21DD91}" type="parTrans" cxnId="{5A1B1DB0-E2EB-408A-8205-EEAA8897926C}">
      <dgm:prSet/>
      <dgm:spPr/>
      <dgm:t>
        <a:bodyPr/>
        <a:lstStyle/>
        <a:p>
          <a:endParaRPr lang="en-US"/>
        </a:p>
      </dgm:t>
    </dgm:pt>
    <dgm:pt modelId="{2C18A244-479D-41AC-98B7-0F0C651C8B58}" type="sibTrans" cxnId="{5A1B1DB0-E2EB-408A-8205-EEAA8897926C}">
      <dgm:prSet/>
      <dgm:spPr/>
      <dgm:t>
        <a:bodyPr/>
        <a:lstStyle/>
        <a:p>
          <a:endParaRPr lang="en-US"/>
        </a:p>
      </dgm:t>
    </dgm:pt>
    <dgm:pt modelId="{7868A8DA-E768-43E0-BC19-62218D3D30C8}">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Benefits &amp; Wellness Administrator  </a:t>
          </a:r>
        </a:p>
      </dgm:t>
    </dgm:pt>
    <dgm:pt modelId="{2D5FD54C-88F4-48FD-B70F-182380791F3D}" type="parTrans" cxnId="{984AE20C-AF22-4A93-AB60-68435D4823C2}">
      <dgm:prSet/>
      <dgm:spPr/>
      <dgm:t>
        <a:bodyPr/>
        <a:lstStyle/>
        <a:p>
          <a:endParaRPr lang="en-US"/>
        </a:p>
      </dgm:t>
    </dgm:pt>
    <dgm:pt modelId="{1D21D78F-C7D5-4163-B517-4FD7892027EF}" type="sibTrans" cxnId="{984AE20C-AF22-4A93-AB60-68435D4823C2}">
      <dgm:prSet/>
      <dgm:spPr/>
      <dgm:t>
        <a:bodyPr/>
        <a:lstStyle/>
        <a:p>
          <a:endParaRPr lang="en-US"/>
        </a:p>
      </dgm:t>
    </dgm:pt>
    <dgm:pt modelId="{A0382298-ED9E-4DE8-A6D0-FB2A28D10B4B}">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r>
            <a:rPr lang="en-US" sz="1200" b="1" kern="1200" dirty="0">
              <a:solidFill>
                <a:srgbClr val="FFFFFF"/>
              </a:solidFill>
              <a:latin typeface="Franklin Gothic Book"/>
              <a:ea typeface="+mn-ea"/>
              <a:cs typeface="+mn-cs"/>
            </a:rPr>
            <a:t>Employee</a:t>
          </a:r>
          <a:r>
            <a:rPr lang="en-US" sz="1400" kern="1200" dirty="0">
              <a:solidFill>
                <a:schemeClr val="tx1"/>
              </a:solidFill>
            </a:rPr>
            <a:t> </a:t>
          </a:r>
          <a:r>
            <a:rPr lang="en-US" sz="1200" b="1" kern="1200" dirty="0">
              <a:solidFill>
                <a:schemeClr val="bg1"/>
              </a:solidFill>
            </a:rPr>
            <a:t>Relations Manager/Title VI Coordinator</a:t>
          </a:r>
        </a:p>
      </dgm:t>
    </dgm:pt>
    <dgm:pt modelId="{43DB273F-A36D-4E39-83EB-49FC301A258F}" type="parTrans" cxnId="{6C3FB653-FC78-473B-955F-A88D626C3C3A}">
      <dgm:prSet/>
      <dgm:spPr/>
      <dgm:t>
        <a:bodyPr/>
        <a:lstStyle/>
        <a:p>
          <a:endParaRPr lang="en-US"/>
        </a:p>
      </dgm:t>
    </dgm:pt>
    <dgm:pt modelId="{A5C0F52E-87E4-4D2D-9967-0AB78177DC5F}" type="sibTrans" cxnId="{6C3FB653-FC78-473B-955F-A88D626C3C3A}">
      <dgm:prSet/>
      <dgm:spPr/>
      <dgm:t>
        <a:bodyPr/>
        <a:lstStyle/>
        <a:p>
          <a:endParaRPr lang="en-US"/>
        </a:p>
      </dgm:t>
    </dgm:pt>
    <dgm:pt modelId="{EF44C382-ED28-42C8-95F1-5D3D0DD3D3FE}">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Generalist Compensation</a:t>
          </a:r>
        </a:p>
      </dgm:t>
    </dgm:pt>
    <dgm:pt modelId="{15DAF40D-DE8D-468B-A599-F2AE23240BD7}" type="parTrans" cxnId="{E0B37746-AEE2-4666-AD02-72BC0EE2FD35}">
      <dgm:prSet/>
      <dgm:spPr/>
      <dgm:t>
        <a:bodyPr/>
        <a:lstStyle/>
        <a:p>
          <a:endParaRPr lang="en-US"/>
        </a:p>
      </dgm:t>
    </dgm:pt>
    <dgm:pt modelId="{BB1240D9-6585-4189-BE5E-C42255299B9C}" type="sibTrans" cxnId="{E0B37746-AEE2-4666-AD02-72BC0EE2FD35}">
      <dgm:prSet/>
      <dgm:spPr/>
      <dgm:t>
        <a:bodyPr/>
        <a:lstStyle/>
        <a:p>
          <a:endParaRPr lang="en-US"/>
        </a:p>
      </dgm:t>
    </dgm:pt>
    <dgm:pt modelId="{F5B9665F-96C1-468F-97D8-8DD500A4DD35}">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 Generalist</a:t>
          </a:r>
        </a:p>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HRIS</a:t>
          </a:r>
        </a:p>
      </dgm:t>
    </dgm:pt>
    <dgm:pt modelId="{9B395BC2-33DB-480A-A553-8EBDDB2B41B4}" type="parTrans" cxnId="{11F0F532-B36B-42F9-A59E-A2A9DCC82B74}">
      <dgm:prSet/>
      <dgm:spPr/>
      <dgm:t>
        <a:bodyPr/>
        <a:lstStyle/>
        <a:p>
          <a:endParaRPr lang="en-US"/>
        </a:p>
      </dgm:t>
    </dgm:pt>
    <dgm:pt modelId="{935DF7BF-26CC-47AD-BFF9-5881D0CE0FDA}" type="sibTrans" cxnId="{11F0F532-B36B-42F9-A59E-A2A9DCC82B74}">
      <dgm:prSet/>
      <dgm:spPr/>
      <dgm:t>
        <a:bodyPr/>
        <a:lstStyle/>
        <a:p>
          <a:endParaRPr lang="en-US"/>
        </a:p>
      </dgm:t>
    </dgm:pt>
    <dgm:pt modelId="{AA51FE83-536C-4CC0-8FC9-0C113CB80A63}">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Administrative Coordinator</a:t>
          </a:r>
        </a:p>
      </dgm:t>
    </dgm:pt>
    <dgm:pt modelId="{225C8990-7322-483A-9A8A-4BD60D61FB5B}" type="parTrans" cxnId="{1A8B123C-9E31-4CAA-A15B-D4F3F8E923C9}">
      <dgm:prSet/>
      <dgm:spPr/>
      <dgm:t>
        <a:bodyPr/>
        <a:lstStyle/>
        <a:p>
          <a:endParaRPr lang="en-US"/>
        </a:p>
      </dgm:t>
    </dgm:pt>
    <dgm:pt modelId="{132F692D-A5A5-467A-974E-CDB7240F628F}" type="sibTrans" cxnId="{1A8B123C-9E31-4CAA-A15B-D4F3F8E923C9}">
      <dgm:prSet/>
      <dgm:spPr/>
      <dgm:t>
        <a:bodyPr/>
        <a:lstStyle/>
        <a:p>
          <a:endParaRPr lang="en-US"/>
        </a:p>
      </dgm:t>
    </dgm:pt>
    <dgm:pt modelId="{77903BE0-9085-428B-A6F8-25526182A5DD}">
      <dgm:prSet custT="1"/>
      <dgm:spPr>
        <a:solidFill>
          <a:srgbClr val="FF0000">
            <a:alpha val="89804"/>
          </a:srgbClr>
        </a:solidFill>
        <a:ln w="12700" cap="flat" cmpd="sng" algn="ctr">
          <a:solidFill>
            <a:srgbClr val="E4E4E4">
              <a:hueOff val="0"/>
              <a:satOff val="0"/>
              <a:lumOff val="0"/>
              <a:alphaOff val="0"/>
            </a:srgbClr>
          </a:solidFill>
          <a:prstDash val="solid"/>
          <a:miter lim="800000"/>
        </a:ln>
        <a:effectLst/>
      </dgm:spPr>
      <dgm:t>
        <a:bodyPr spcFirstLastPara="0" vert="horz" wrap="square" lIns="45720" tIns="45720" rIns="45720" bIns="45720" numCol="1" spcCol="1270" anchor="ctr" anchorCtr="0"/>
        <a:lstStyle/>
        <a:p>
          <a:r>
            <a:rPr lang="en-US" sz="1400" b="1" kern="1200" dirty="0">
              <a:solidFill>
                <a:schemeClr val="bg1"/>
              </a:solidFill>
              <a:latin typeface="+mn-lt"/>
            </a:rPr>
            <a:t>Generalist Employee Relations</a:t>
          </a:r>
        </a:p>
      </dgm:t>
    </dgm:pt>
    <dgm:pt modelId="{1498F707-5921-4ED6-BFE1-EB8BE93507DF}" type="sibTrans" cxnId="{9CFD8DAD-0702-4F76-A57A-4ACB03127F95}">
      <dgm:prSet/>
      <dgm:spPr/>
      <dgm:t>
        <a:bodyPr/>
        <a:lstStyle/>
        <a:p>
          <a:endParaRPr lang="en-US"/>
        </a:p>
      </dgm:t>
    </dgm:pt>
    <dgm:pt modelId="{48D7AA2A-3C19-4EE7-A011-F1E3252C8051}" type="parTrans" cxnId="{9CFD8DAD-0702-4F76-A57A-4ACB03127F95}">
      <dgm:prSet/>
      <dgm:spPr/>
      <dgm:t>
        <a:bodyPr/>
        <a:lstStyle/>
        <a:p>
          <a:endParaRPr lang="en-US"/>
        </a:p>
      </dgm:t>
    </dgm:pt>
    <dgm:pt modelId="{D912B442-08AF-4879-B313-6C25C7DDBE1E}" type="pres">
      <dgm:prSet presAssocID="{CC6C639C-67E2-41A1-83CF-A38D2A3B9D68}" presName="hierChild1" presStyleCnt="0">
        <dgm:presLayoutVars>
          <dgm:chPref val="1"/>
          <dgm:dir/>
          <dgm:animOne val="branch"/>
          <dgm:animLvl val="lvl"/>
          <dgm:resizeHandles/>
        </dgm:presLayoutVars>
      </dgm:prSet>
      <dgm:spPr/>
    </dgm:pt>
    <dgm:pt modelId="{B76E6C75-8129-416F-9309-A5368B354FBB}" type="pres">
      <dgm:prSet presAssocID="{4D67A477-4A72-4457-9ECC-6DF058DF8DE9}" presName="hierRoot1" presStyleCnt="0"/>
      <dgm:spPr/>
    </dgm:pt>
    <dgm:pt modelId="{537D8BDC-BA7A-4DC4-B0E8-012D97A29DED}" type="pres">
      <dgm:prSet presAssocID="{4D67A477-4A72-4457-9ECC-6DF058DF8DE9}" presName="composite" presStyleCnt="0"/>
      <dgm:spPr/>
    </dgm:pt>
    <dgm:pt modelId="{078B3F42-1F88-48A8-BCA0-D1093B12A666}" type="pres">
      <dgm:prSet presAssocID="{4D67A477-4A72-4457-9ECC-6DF058DF8DE9}" presName="background" presStyleLbl="node0" presStyleIdx="0" presStyleCnt="1"/>
      <dgm:spPr>
        <a:xfrm>
          <a:off x="4068773" y="237768"/>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3ABF48E7-259E-4B9F-B0B4-851100B1E241}" type="pres">
      <dgm:prSet presAssocID="{4D67A477-4A72-4457-9ECC-6DF058DF8DE9}" presName="text" presStyleLbl="fgAcc0" presStyleIdx="0" presStyleCnt="1" custScaleX="166258">
        <dgm:presLayoutVars>
          <dgm:chPref val="3"/>
        </dgm:presLayoutVars>
      </dgm:prSet>
      <dgm:spPr/>
    </dgm:pt>
    <dgm:pt modelId="{CCD3531A-BD29-4571-BC9B-4389449DB323}" type="pres">
      <dgm:prSet presAssocID="{4D67A477-4A72-4457-9ECC-6DF058DF8DE9}" presName="hierChild2" presStyleCnt="0"/>
      <dgm:spPr/>
    </dgm:pt>
    <dgm:pt modelId="{9538EC28-806F-4E58-A8CF-CA52CD3404B1}" type="pres">
      <dgm:prSet presAssocID="{5A954D5C-BF74-4F3A-836D-EF8A5DB0FDE3}" presName="Name10" presStyleLbl="parChTrans1D2" presStyleIdx="0" presStyleCnt="2"/>
      <dgm:spPr/>
    </dgm:pt>
    <dgm:pt modelId="{EFBBA617-5969-4571-AF09-51CC2B616656}" type="pres">
      <dgm:prSet presAssocID="{D2A35630-4544-4C6E-9D32-BA2400204D9C}" presName="hierRoot2" presStyleCnt="0"/>
      <dgm:spPr/>
    </dgm:pt>
    <dgm:pt modelId="{196EF5C7-9730-45C3-8C7F-4E51308D4EA5}" type="pres">
      <dgm:prSet presAssocID="{D2A35630-4544-4C6E-9D32-BA2400204D9C}" presName="composite2" presStyleCnt="0"/>
      <dgm:spPr/>
    </dgm:pt>
    <dgm:pt modelId="{0BC06FED-B447-4F7F-B47A-6E01B5442793}" type="pres">
      <dgm:prSet presAssocID="{D2A35630-4544-4C6E-9D32-BA2400204D9C}" presName="background2" presStyleLbl="node2" presStyleIdx="0" presStyleCnt="2"/>
      <dgm:spPr>
        <a:xfrm>
          <a:off x="2750829" y="1203945"/>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FDE732D4-C416-4B7C-AC35-A0E27D5765BD}" type="pres">
      <dgm:prSet presAssocID="{D2A35630-4544-4C6E-9D32-BA2400204D9C}" presName="text2" presStyleLbl="fgAcc2" presStyleIdx="0" presStyleCnt="2" custScaleX="330013">
        <dgm:presLayoutVars>
          <dgm:chPref val="3"/>
        </dgm:presLayoutVars>
      </dgm:prSet>
      <dgm:spPr>
        <a:xfrm>
          <a:off x="1759915" y="1192816"/>
          <a:ext cx="2614291" cy="607687"/>
        </a:xfrm>
        <a:prstGeom prst="roundRect">
          <a:avLst>
            <a:gd name="adj" fmla="val 10000"/>
          </a:avLst>
        </a:prstGeom>
      </dgm:spPr>
    </dgm:pt>
    <dgm:pt modelId="{C6E2F837-6C9F-4BC7-B59E-D44A7AF370EA}" type="pres">
      <dgm:prSet presAssocID="{D2A35630-4544-4C6E-9D32-BA2400204D9C}" presName="hierChild3" presStyleCnt="0"/>
      <dgm:spPr/>
    </dgm:pt>
    <dgm:pt modelId="{CF18861E-8DB4-43D7-B15C-A2CA244667AC}" type="pres">
      <dgm:prSet presAssocID="{080BC3A2-41A9-4EA2-B1F5-5EDBF289C92B}" presName="Name17" presStyleLbl="parChTrans1D3" presStyleIdx="0" presStyleCnt="7"/>
      <dgm:spPr/>
    </dgm:pt>
    <dgm:pt modelId="{53FE61DC-3851-40AF-B4BE-5131BC31122B}" type="pres">
      <dgm:prSet presAssocID="{60E1000F-3800-46D0-B37A-018304F035F1}" presName="hierRoot3" presStyleCnt="0"/>
      <dgm:spPr/>
    </dgm:pt>
    <dgm:pt modelId="{DB367F2F-D6E8-49EF-B473-FC7447BD85C1}" type="pres">
      <dgm:prSet presAssocID="{60E1000F-3800-46D0-B37A-018304F035F1}" presName="composite3" presStyleCnt="0"/>
      <dgm:spPr/>
    </dgm:pt>
    <dgm:pt modelId="{A5BE128D-3824-4635-9E50-B1D8936557D1}" type="pres">
      <dgm:prSet presAssocID="{60E1000F-3800-46D0-B37A-018304F035F1}" presName="background3" presStyleLbl="node3" presStyleIdx="0" presStyleCnt="7"/>
      <dgm:spPr>
        <a:xfrm>
          <a:off x="1277001" y="2170121"/>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5BA34F65-47A4-485A-931B-81C354C15423}" type="pres">
      <dgm:prSet presAssocID="{60E1000F-3800-46D0-B37A-018304F035F1}" presName="text3" presStyleLbl="fgAcc3" presStyleIdx="0" presStyleCnt="7">
        <dgm:presLayoutVars>
          <dgm:chPref val="3"/>
        </dgm:presLayoutVars>
      </dgm:prSet>
      <dgm:spPr>
        <a:xfrm>
          <a:off x="2998039" y="2214236"/>
          <a:ext cx="1130791" cy="718052"/>
        </a:xfrm>
        <a:prstGeom prst="roundRect">
          <a:avLst>
            <a:gd name="adj" fmla="val 10000"/>
          </a:avLst>
        </a:prstGeom>
      </dgm:spPr>
    </dgm:pt>
    <dgm:pt modelId="{220C3D0F-B3C4-4070-A973-F9F2C6EC5238}" type="pres">
      <dgm:prSet presAssocID="{60E1000F-3800-46D0-B37A-018304F035F1}" presName="hierChild4" presStyleCnt="0"/>
      <dgm:spPr/>
    </dgm:pt>
    <dgm:pt modelId="{F1B36159-AB31-4798-9722-D33490809857}" type="pres">
      <dgm:prSet presAssocID="{7096DD4B-1208-4DED-AB17-5DEA18D5C94D}" presName="Name17" presStyleLbl="parChTrans1D3" presStyleIdx="1" presStyleCnt="7"/>
      <dgm:spPr/>
    </dgm:pt>
    <dgm:pt modelId="{F37DA6D2-E063-41E7-AA0D-A99AF2E9DCE2}" type="pres">
      <dgm:prSet presAssocID="{6AA824C7-62A6-4183-98E9-0EBDD921E0B5}" presName="hierRoot3" presStyleCnt="0"/>
      <dgm:spPr/>
    </dgm:pt>
    <dgm:pt modelId="{EFE8EB5A-39BA-488E-8558-3F6E29CBAF22}" type="pres">
      <dgm:prSet presAssocID="{6AA824C7-62A6-4183-98E9-0EBDD921E0B5}" presName="composite3" presStyleCnt="0"/>
      <dgm:spPr/>
    </dgm:pt>
    <dgm:pt modelId="{75621DAA-601E-4BD9-A9C3-085D2894C27E}" type="pres">
      <dgm:prSet presAssocID="{6AA824C7-62A6-4183-98E9-0EBDD921E0B5}" presName="background3" presStyleLbl="node3" presStyleIdx="1" presStyleCnt="7"/>
      <dgm:spPr>
        <a:xfrm>
          <a:off x="2552482" y="2170121"/>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BE7F5AB8-35D6-400E-9843-3432F50ECED4}" type="pres">
      <dgm:prSet presAssocID="{6AA824C7-62A6-4183-98E9-0EBDD921E0B5}" presName="text3" presStyleLbl="fgAcc3" presStyleIdx="1" presStyleCnt="7" custScaleX="112382">
        <dgm:presLayoutVars>
          <dgm:chPref val="3"/>
        </dgm:presLayoutVars>
      </dgm:prSet>
      <dgm:spPr>
        <a:xfrm>
          <a:off x="4380117" y="2214236"/>
          <a:ext cx="1130791" cy="718052"/>
        </a:xfrm>
        <a:prstGeom prst="roundRect">
          <a:avLst>
            <a:gd name="adj" fmla="val 10000"/>
          </a:avLst>
        </a:prstGeom>
      </dgm:spPr>
    </dgm:pt>
    <dgm:pt modelId="{FEFE524D-BDDA-4D3B-A1D4-B08BE671CA75}" type="pres">
      <dgm:prSet presAssocID="{6AA824C7-62A6-4183-98E9-0EBDD921E0B5}" presName="hierChild4" presStyleCnt="0"/>
      <dgm:spPr/>
    </dgm:pt>
    <dgm:pt modelId="{5C119F64-56F7-4823-B78D-DE4372BAFFC3}" type="pres">
      <dgm:prSet presAssocID="{9B395BC2-33DB-480A-A553-8EBDDB2B41B4}" presName="Name17" presStyleLbl="parChTrans1D3" presStyleIdx="2" presStyleCnt="7"/>
      <dgm:spPr/>
    </dgm:pt>
    <dgm:pt modelId="{FBAD6876-D92D-405C-B1E3-B19D1F15523E}" type="pres">
      <dgm:prSet presAssocID="{F5B9665F-96C1-468F-97D8-8DD500A4DD35}" presName="hierRoot3" presStyleCnt="0"/>
      <dgm:spPr/>
    </dgm:pt>
    <dgm:pt modelId="{8252ABC7-5885-4F31-AC30-89DD37527375}" type="pres">
      <dgm:prSet presAssocID="{F5B9665F-96C1-468F-97D8-8DD500A4DD35}" presName="composite3" presStyleCnt="0"/>
      <dgm:spPr/>
    </dgm:pt>
    <dgm:pt modelId="{D2A85FD6-E1BA-42C4-A75F-BB5B20618A53}" type="pres">
      <dgm:prSet presAssocID="{F5B9665F-96C1-468F-97D8-8DD500A4DD35}" presName="background3" presStyleLbl="node3" presStyleIdx="2" presStyleCnt="7"/>
      <dgm:spPr>
        <a:xfrm>
          <a:off x="3790780" y="1977812"/>
          <a:ext cx="956988" cy="607687"/>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BD91BAAE-8D9E-4518-8B02-4C214113F000}" type="pres">
      <dgm:prSet presAssocID="{F5B9665F-96C1-468F-97D8-8DD500A4DD35}" presName="text3" presStyleLbl="fgAcc3" presStyleIdx="2" presStyleCnt="7">
        <dgm:presLayoutVars>
          <dgm:chPref val="3"/>
        </dgm:presLayoutVars>
      </dgm:prSet>
      <dgm:spPr>
        <a:xfrm>
          <a:off x="3897112" y="2078828"/>
          <a:ext cx="956988" cy="607687"/>
        </a:xfrm>
        <a:prstGeom prst="roundRect">
          <a:avLst>
            <a:gd name="adj" fmla="val 10000"/>
          </a:avLst>
        </a:prstGeom>
      </dgm:spPr>
    </dgm:pt>
    <dgm:pt modelId="{8444E903-D9FC-4A93-868A-92CD7CE0AE0F}" type="pres">
      <dgm:prSet presAssocID="{F5B9665F-96C1-468F-97D8-8DD500A4DD35}" presName="hierChild4" presStyleCnt="0"/>
      <dgm:spPr/>
    </dgm:pt>
    <dgm:pt modelId="{E204F475-EB9D-449C-8B42-1C5E0029193A}" type="pres">
      <dgm:prSet presAssocID="{225C8990-7322-483A-9A8A-4BD60D61FB5B}" presName="Name17" presStyleLbl="parChTrans1D3" presStyleIdx="3" presStyleCnt="7"/>
      <dgm:spPr/>
    </dgm:pt>
    <dgm:pt modelId="{19BE26AD-9DE9-4182-B3AF-A3D114CB8B8C}" type="pres">
      <dgm:prSet presAssocID="{AA51FE83-536C-4CC0-8FC9-0C113CB80A63}" presName="hierRoot3" presStyleCnt="0"/>
      <dgm:spPr/>
    </dgm:pt>
    <dgm:pt modelId="{26325C4D-8DF2-4EC2-83C3-EC933053F759}" type="pres">
      <dgm:prSet presAssocID="{AA51FE83-536C-4CC0-8FC9-0C113CB80A63}" presName="composite3" presStyleCnt="0"/>
      <dgm:spPr/>
    </dgm:pt>
    <dgm:pt modelId="{17DF5220-21FA-449E-BE06-FD8A7339EFAF}" type="pres">
      <dgm:prSet presAssocID="{AA51FE83-536C-4CC0-8FC9-0C113CB80A63}" presName="background3" presStyleLbl="node3" presStyleIdx="3" presStyleCnt="7"/>
      <dgm:spPr>
        <a:xfrm>
          <a:off x="5006779" y="1975278"/>
          <a:ext cx="956988" cy="607687"/>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ADB673C4-1F48-4E82-BFD3-13272E9DBC2D}" type="pres">
      <dgm:prSet presAssocID="{AA51FE83-536C-4CC0-8FC9-0C113CB80A63}" presName="text3" presStyleLbl="fgAcc3" presStyleIdx="3" presStyleCnt="7" custLinFactNeighborX="4843" custLinFactNeighborY="-417">
        <dgm:presLayoutVars>
          <dgm:chPref val="3"/>
        </dgm:presLayoutVars>
      </dgm:prSet>
      <dgm:spPr>
        <a:xfrm>
          <a:off x="5113111" y="2076294"/>
          <a:ext cx="956988" cy="607687"/>
        </a:xfrm>
        <a:prstGeom prst="roundRect">
          <a:avLst>
            <a:gd name="adj" fmla="val 10000"/>
          </a:avLst>
        </a:prstGeom>
      </dgm:spPr>
    </dgm:pt>
    <dgm:pt modelId="{A6B5C5A9-9A20-4233-8046-48D6B0CE86C3}" type="pres">
      <dgm:prSet presAssocID="{AA51FE83-536C-4CC0-8FC9-0C113CB80A63}" presName="hierChild4" presStyleCnt="0"/>
      <dgm:spPr/>
    </dgm:pt>
    <dgm:pt modelId="{03B54D0E-3148-4860-ADB0-95D39B21567C}" type="pres">
      <dgm:prSet presAssocID="{A99328C3-0366-46EC-AE12-E0C67B21DD91}" presName="Name10" presStyleLbl="parChTrans1D2" presStyleIdx="1" presStyleCnt="2"/>
      <dgm:spPr/>
    </dgm:pt>
    <dgm:pt modelId="{40624F22-F4DE-4CF8-872D-8E86885A9718}" type="pres">
      <dgm:prSet presAssocID="{BAE31B5D-7B3C-4404-AC17-7EF190C04910}" presName="hierRoot2" presStyleCnt="0"/>
      <dgm:spPr/>
    </dgm:pt>
    <dgm:pt modelId="{8F76C7E4-5AE9-4279-B953-1C0C5025BDB0}" type="pres">
      <dgm:prSet presAssocID="{BAE31B5D-7B3C-4404-AC17-7EF190C04910}" presName="composite2" presStyleCnt="0"/>
      <dgm:spPr/>
    </dgm:pt>
    <dgm:pt modelId="{C8805AE9-0246-4D5F-B0B2-7B530960093B}" type="pres">
      <dgm:prSet presAssocID="{BAE31B5D-7B3C-4404-AC17-7EF190C04910}" presName="background2" presStyleLbl="node2" presStyleIdx="1" presStyleCnt="2"/>
      <dgm:spPr>
        <a:xfrm>
          <a:off x="4026310" y="1203945"/>
          <a:ext cx="1043575" cy="66267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80EA8CD4-79CB-4E18-8666-6C84F5590BDE}" type="pres">
      <dgm:prSet presAssocID="{BAE31B5D-7B3C-4404-AC17-7EF190C04910}" presName="text2" presStyleLbl="fgAcc2" presStyleIdx="1" presStyleCnt="2" custScaleX="259029" custScaleY="110771">
        <dgm:presLayoutVars>
          <dgm:chPref val="3"/>
        </dgm:presLayoutVars>
      </dgm:prSet>
      <dgm:spPr>
        <a:xfrm>
          <a:off x="4246994" y="1216120"/>
          <a:ext cx="1178229" cy="748176"/>
        </a:xfrm>
        <a:prstGeom prst="roundRect">
          <a:avLst>
            <a:gd name="adj" fmla="val 10000"/>
          </a:avLst>
        </a:prstGeom>
      </dgm:spPr>
    </dgm:pt>
    <dgm:pt modelId="{2D6A270C-CC33-426E-9F14-5C07396A1423}" type="pres">
      <dgm:prSet presAssocID="{BAE31B5D-7B3C-4404-AC17-7EF190C04910}" presName="hierChild3" presStyleCnt="0"/>
      <dgm:spPr/>
    </dgm:pt>
    <dgm:pt modelId="{5B7AB9F2-F145-4650-B9BC-A9C6632BBBFD}" type="pres">
      <dgm:prSet presAssocID="{2D5FD54C-88F4-48FD-B70F-182380791F3D}" presName="Name17" presStyleLbl="parChTrans1D3" presStyleIdx="4" presStyleCnt="7"/>
      <dgm:spPr/>
    </dgm:pt>
    <dgm:pt modelId="{AB78C572-DB4C-4930-A6B3-CFB243C5F698}" type="pres">
      <dgm:prSet presAssocID="{7868A8DA-E768-43E0-BC19-62218D3D30C8}" presName="hierRoot3" presStyleCnt="0"/>
      <dgm:spPr/>
    </dgm:pt>
    <dgm:pt modelId="{0662AA55-FCA1-40E9-8C20-1898E9EA3B90}" type="pres">
      <dgm:prSet presAssocID="{7868A8DA-E768-43E0-BC19-62218D3D30C8}" presName="composite3" presStyleCnt="0"/>
      <dgm:spPr/>
    </dgm:pt>
    <dgm:pt modelId="{EAD78180-2E60-46E9-A53F-72DDB46C9BC1}" type="pres">
      <dgm:prSet presAssocID="{7868A8DA-E768-43E0-BC19-62218D3D30C8}" presName="background3" presStyleLbl="node3" presStyleIdx="4" presStyleCnt="7"/>
      <dgm:spPr>
        <a:xfrm>
          <a:off x="5652287" y="2087834"/>
          <a:ext cx="1154394" cy="73304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AE24875B-0EDA-4381-9E53-623EDAFBDC0E}" type="pres">
      <dgm:prSet presAssocID="{7868A8DA-E768-43E0-BC19-62218D3D30C8}" presName="text3" presStyleLbl="fgAcc3" presStyleIdx="4" presStyleCnt="7" custScaleX="115806" custScaleY="132836">
        <dgm:presLayoutVars>
          <dgm:chPref val="3"/>
        </dgm:presLayoutVars>
      </dgm:prSet>
      <dgm:spPr>
        <a:xfrm>
          <a:off x="5762195" y="2380888"/>
          <a:ext cx="1130791" cy="718052"/>
        </a:xfrm>
        <a:prstGeom prst="roundRect">
          <a:avLst>
            <a:gd name="adj" fmla="val 10000"/>
          </a:avLst>
        </a:prstGeom>
      </dgm:spPr>
    </dgm:pt>
    <dgm:pt modelId="{0FB18DDB-1337-40CE-BB59-550C68064511}" type="pres">
      <dgm:prSet presAssocID="{7868A8DA-E768-43E0-BC19-62218D3D30C8}" presName="hierChild4" presStyleCnt="0"/>
      <dgm:spPr/>
    </dgm:pt>
    <dgm:pt modelId="{AA1A1ECD-1072-4378-AB16-F995E8D73F62}" type="pres">
      <dgm:prSet presAssocID="{43DB273F-A36D-4E39-83EB-49FC301A258F}" presName="Name17" presStyleLbl="parChTrans1D3" presStyleIdx="5" presStyleCnt="7"/>
      <dgm:spPr/>
    </dgm:pt>
    <dgm:pt modelId="{35573D0C-E3BC-4728-AD5B-11DC9B106A83}" type="pres">
      <dgm:prSet presAssocID="{A0382298-ED9E-4DE8-A6D0-FB2A28D10B4B}" presName="hierRoot3" presStyleCnt="0"/>
      <dgm:spPr/>
    </dgm:pt>
    <dgm:pt modelId="{72BC8305-8C8A-4F34-9D06-52F1EB19E274}" type="pres">
      <dgm:prSet presAssocID="{A0382298-ED9E-4DE8-A6D0-FB2A28D10B4B}" presName="composite3" presStyleCnt="0"/>
      <dgm:spPr/>
    </dgm:pt>
    <dgm:pt modelId="{20B18572-78CA-4FED-921C-7F2D7747FB2C}" type="pres">
      <dgm:prSet presAssocID="{A0382298-ED9E-4DE8-A6D0-FB2A28D10B4B}" presName="background3" presStyleLbl="node3" presStyleIdx="5" presStyleCnt="7"/>
      <dgm:spPr>
        <a:xfrm>
          <a:off x="7063213" y="2087834"/>
          <a:ext cx="1154394" cy="73304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99411607-FA4B-437A-8777-FE4F80308A68}" type="pres">
      <dgm:prSet presAssocID="{A0382298-ED9E-4DE8-A6D0-FB2A28D10B4B}" presName="text3" presStyleLbl="fgAcc3" presStyleIdx="5" presStyleCnt="7" custScaleX="122251" custScaleY="120214">
        <dgm:presLayoutVars>
          <dgm:chPref val="3"/>
        </dgm:presLayoutVars>
      </dgm:prSet>
      <dgm:spPr>
        <a:xfrm>
          <a:off x="7144273" y="2380888"/>
          <a:ext cx="1130791" cy="718052"/>
        </a:xfrm>
        <a:prstGeom prst="roundRect">
          <a:avLst>
            <a:gd name="adj" fmla="val 10000"/>
          </a:avLst>
        </a:prstGeom>
      </dgm:spPr>
    </dgm:pt>
    <dgm:pt modelId="{7ECED325-A12C-4B6B-B51A-B12FE22EC694}" type="pres">
      <dgm:prSet presAssocID="{A0382298-ED9E-4DE8-A6D0-FB2A28D10B4B}" presName="hierChild4" presStyleCnt="0"/>
      <dgm:spPr/>
    </dgm:pt>
    <dgm:pt modelId="{5400A591-F24F-4948-B68B-7ACAFFF38F5E}" type="pres">
      <dgm:prSet presAssocID="{48D7AA2A-3C19-4EE7-A011-F1E3252C8051}" presName="Name23" presStyleLbl="parChTrans1D4" presStyleIdx="0" presStyleCnt="1"/>
      <dgm:spPr/>
    </dgm:pt>
    <dgm:pt modelId="{AD7F47D1-18F5-48FF-AC48-2C12AAE448AF}" type="pres">
      <dgm:prSet presAssocID="{77903BE0-9085-428B-A6F8-25526182A5DD}" presName="hierRoot4" presStyleCnt="0"/>
      <dgm:spPr/>
    </dgm:pt>
    <dgm:pt modelId="{D509DAF3-5036-4963-8CBC-847B7CB4E130}" type="pres">
      <dgm:prSet presAssocID="{77903BE0-9085-428B-A6F8-25526182A5DD}" presName="composite4" presStyleCnt="0"/>
      <dgm:spPr/>
    </dgm:pt>
    <dgm:pt modelId="{7DAD32F0-FCC3-485F-AAE9-D39BC82A9C4C}" type="pres">
      <dgm:prSet presAssocID="{77903BE0-9085-428B-A6F8-25526182A5DD}" presName="background4" presStyleLbl="node4" presStyleIdx="0" presStyleCnt="1"/>
      <dgm:spPr>
        <a:xfrm>
          <a:off x="7032991" y="3162496"/>
          <a:ext cx="1154394" cy="73304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D6C490D7-C217-4D25-ABCC-E8C7422087B2}" type="pres">
      <dgm:prSet presAssocID="{77903BE0-9085-428B-A6F8-25526182A5DD}" presName="text4" presStyleLbl="fgAcc4" presStyleIdx="0" presStyleCnt="1" custLinFactNeighborX="-2618" custLinFactNeighborY="803">
        <dgm:presLayoutVars>
          <dgm:chPref val="3"/>
        </dgm:presLayoutVars>
      </dgm:prSet>
      <dgm:spPr>
        <a:xfrm>
          <a:off x="7114669" y="3428839"/>
          <a:ext cx="1130791" cy="718052"/>
        </a:xfrm>
        <a:prstGeom prst="roundRect">
          <a:avLst>
            <a:gd name="adj" fmla="val 10000"/>
          </a:avLst>
        </a:prstGeom>
      </dgm:spPr>
    </dgm:pt>
    <dgm:pt modelId="{DF2CBB4F-005C-462D-A82A-707C333CDCA8}" type="pres">
      <dgm:prSet presAssocID="{77903BE0-9085-428B-A6F8-25526182A5DD}" presName="hierChild5" presStyleCnt="0"/>
      <dgm:spPr/>
    </dgm:pt>
    <dgm:pt modelId="{6E205AFE-BE9E-4D80-B9D3-33854715FFB5}" type="pres">
      <dgm:prSet presAssocID="{15DAF40D-DE8D-468B-A599-F2AE23240BD7}" presName="Name17" presStyleLbl="parChTrans1D3" presStyleIdx="6" presStyleCnt="7"/>
      <dgm:spPr/>
    </dgm:pt>
    <dgm:pt modelId="{0591155D-745B-4152-8C26-41F4E4DC399B}" type="pres">
      <dgm:prSet presAssocID="{EF44C382-ED28-42C8-95F1-5D3D0DD3D3FE}" presName="hierRoot3" presStyleCnt="0"/>
      <dgm:spPr/>
    </dgm:pt>
    <dgm:pt modelId="{E13DF48E-4F9A-4662-91FB-1384B79332BA}" type="pres">
      <dgm:prSet presAssocID="{EF44C382-ED28-42C8-95F1-5D3D0DD3D3FE}" presName="composite3" presStyleCnt="0"/>
      <dgm:spPr/>
    </dgm:pt>
    <dgm:pt modelId="{A56CE26D-97E8-4304-89A7-E4DCFB9F13C9}" type="pres">
      <dgm:prSet presAssocID="{EF44C382-ED28-42C8-95F1-5D3D0DD3D3FE}" presName="background3" presStyleLbl="node3" presStyleIdx="6" presStyleCnt="7"/>
      <dgm:spPr>
        <a:xfrm>
          <a:off x="8474139" y="2087834"/>
          <a:ext cx="1154394" cy="733040"/>
        </a:xfrm>
        <a:prstGeom prst="roundRect">
          <a:avLst>
            <a:gd name="adj" fmla="val 10000"/>
          </a:avLst>
        </a:prstGeom>
        <a:solidFill>
          <a:srgbClr val="00B0F0"/>
        </a:solidFill>
        <a:ln w="12700" cap="flat" cmpd="sng" algn="ctr">
          <a:solidFill>
            <a:srgbClr val="F9D448">
              <a:lumMod val="50000"/>
            </a:srgbClr>
          </a:solidFill>
          <a:prstDash val="solid"/>
          <a:miter lim="800000"/>
        </a:ln>
        <a:effectLst/>
      </dgm:spPr>
    </dgm:pt>
    <dgm:pt modelId="{3ED75BE6-D90C-4F40-AE80-2BCCEE7228CC}" type="pres">
      <dgm:prSet presAssocID="{EF44C382-ED28-42C8-95F1-5D3D0DD3D3FE}" presName="text3" presStyleLbl="fgAcc3" presStyleIdx="6" presStyleCnt="7">
        <dgm:presLayoutVars>
          <dgm:chPref val="3"/>
        </dgm:presLayoutVars>
      </dgm:prSet>
      <dgm:spPr>
        <a:xfrm>
          <a:off x="8526351" y="2380888"/>
          <a:ext cx="1130791" cy="718052"/>
        </a:xfrm>
        <a:prstGeom prst="roundRect">
          <a:avLst>
            <a:gd name="adj" fmla="val 10000"/>
          </a:avLst>
        </a:prstGeom>
      </dgm:spPr>
    </dgm:pt>
    <dgm:pt modelId="{0C6A6350-BBBB-422C-B82E-9CCD5D72FCAD}" type="pres">
      <dgm:prSet presAssocID="{EF44C382-ED28-42C8-95F1-5D3D0DD3D3FE}" presName="hierChild4" presStyleCnt="0"/>
      <dgm:spPr/>
    </dgm:pt>
  </dgm:ptLst>
  <dgm:cxnLst>
    <dgm:cxn modelId="{984AE20C-AF22-4A93-AB60-68435D4823C2}" srcId="{BAE31B5D-7B3C-4404-AC17-7EF190C04910}" destId="{7868A8DA-E768-43E0-BC19-62218D3D30C8}" srcOrd="0" destOrd="0" parTransId="{2D5FD54C-88F4-48FD-B70F-182380791F3D}" sibTransId="{1D21D78F-C7D5-4163-B517-4FD7892027EF}"/>
    <dgm:cxn modelId="{00FBDE23-0D9B-4BE4-9F90-427087F6BC4E}" type="presOf" srcId="{F5B9665F-96C1-468F-97D8-8DD500A4DD35}" destId="{BD91BAAE-8D9E-4518-8B02-4C214113F000}" srcOrd="0" destOrd="0" presId="urn:microsoft.com/office/officeart/2005/8/layout/hierarchy1"/>
    <dgm:cxn modelId="{11F0F532-B36B-42F9-A59E-A2A9DCC82B74}" srcId="{D2A35630-4544-4C6E-9D32-BA2400204D9C}" destId="{F5B9665F-96C1-468F-97D8-8DD500A4DD35}" srcOrd="2" destOrd="0" parTransId="{9B395BC2-33DB-480A-A553-8EBDDB2B41B4}" sibTransId="{935DF7BF-26CC-47AD-BFF9-5881D0CE0FDA}"/>
    <dgm:cxn modelId="{6E663335-0E33-4C79-9199-464A4B6EFA3F}" type="presOf" srcId="{5A954D5C-BF74-4F3A-836D-EF8A5DB0FDE3}" destId="{9538EC28-806F-4E58-A8CF-CA52CD3404B1}" srcOrd="0" destOrd="0" presId="urn:microsoft.com/office/officeart/2005/8/layout/hierarchy1"/>
    <dgm:cxn modelId="{A4840137-7AE7-4CE1-9709-0270BAADBC41}" type="presOf" srcId="{AA51FE83-536C-4CC0-8FC9-0C113CB80A63}" destId="{ADB673C4-1F48-4E82-BFD3-13272E9DBC2D}" srcOrd="0" destOrd="0" presId="urn:microsoft.com/office/officeart/2005/8/layout/hierarchy1"/>
    <dgm:cxn modelId="{339B8238-7023-44C0-832F-28DF5A7D199B}" type="presOf" srcId="{48D7AA2A-3C19-4EE7-A011-F1E3252C8051}" destId="{5400A591-F24F-4948-B68B-7ACAFFF38F5E}" srcOrd="0" destOrd="0" presId="urn:microsoft.com/office/officeart/2005/8/layout/hierarchy1"/>
    <dgm:cxn modelId="{1A8B123C-9E31-4CAA-A15B-D4F3F8E923C9}" srcId="{D2A35630-4544-4C6E-9D32-BA2400204D9C}" destId="{AA51FE83-536C-4CC0-8FC9-0C113CB80A63}" srcOrd="3" destOrd="0" parTransId="{225C8990-7322-483A-9A8A-4BD60D61FB5B}" sibTransId="{132F692D-A5A5-467A-974E-CDB7240F628F}"/>
    <dgm:cxn modelId="{43D67F3E-C36A-4A30-A898-B0D28DB825E5}" type="presOf" srcId="{9B395BC2-33DB-480A-A553-8EBDDB2B41B4}" destId="{5C119F64-56F7-4823-B78D-DE4372BAFFC3}" srcOrd="0" destOrd="0" presId="urn:microsoft.com/office/officeart/2005/8/layout/hierarchy1"/>
    <dgm:cxn modelId="{E0B37746-AEE2-4666-AD02-72BC0EE2FD35}" srcId="{BAE31B5D-7B3C-4404-AC17-7EF190C04910}" destId="{EF44C382-ED28-42C8-95F1-5D3D0DD3D3FE}" srcOrd="2" destOrd="0" parTransId="{15DAF40D-DE8D-468B-A599-F2AE23240BD7}" sibTransId="{BB1240D9-6585-4189-BE5E-C42255299B9C}"/>
    <dgm:cxn modelId="{0134C667-3828-4A3E-9898-71DF56855874}" type="presOf" srcId="{BAE31B5D-7B3C-4404-AC17-7EF190C04910}" destId="{80EA8CD4-79CB-4E18-8666-6C84F5590BDE}" srcOrd="0" destOrd="0" presId="urn:microsoft.com/office/officeart/2005/8/layout/hierarchy1"/>
    <dgm:cxn modelId="{B305794A-00A0-4269-9CA8-293DBD5DD6A4}" type="presOf" srcId="{A0382298-ED9E-4DE8-A6D0-FB2A28D10B4B}" destId="{99411607-FA4B-437A-8777-FE4F80308A68}" srcOrd="0" destOrd="0" presId="urn:microsoft.com/office/officeart/2005/8/layout/hierarchy1"/>
    <dgm:cxn modelId="{AD27A46E-99BB-4D86-910E-4666D0165DD3}" type="presOf" srcId="{77903BE0-9085-428B-A6F8-25526182A5DD}" destId="{D6C490D7-C217-4D25-ABCC-E8C7422087B2}" srcOrd="0" destOrd="0" presId="urn:microsoft.com/office/officeart/2005/8/layout/hierarchy1"/>
    <dgm:cxn modelId="{6C3FB653-FC78-473B-955F-A88D626C3C3A}" srcId="{BAE31B5D-7B3C-4404-AC17-7EF190C04910}" destId="{A0382298-ED9E-4DE8-A6D0-FB2A28D10B4B}" srcOrd="1" destOrd="0" parTransId="{43DB273F-A36D-4E39-83EB-49FC301A258F}" sibTransId="{A5C0F52E-87E4-4D2D-9967-0AB78177DC5F}"/>
    <dgm:cxn modelId="{F5D91354-0DBB-4028-8B22-13E587562AC5}" srcId="{D2A35630-4544-4C6E-9D32-BA2400204D9C}" destId="{60E1000F-3800-46D0-B37A-018304F035F1}" srcOrd="0" destOrd="0" parTransId="{080BC3A2-41A9-4EA2-B1F5-5EDBF289C92B}" sibTransId="{0F080C37-3467-4B2B-9894-A7730784BD26}"/>
    <dgm:cxn modelId="{7B473874-FEF3-4D69-93BE-D4C140C5A977}" type="presOf" srcId="{43DB273F-A36D-4E39-83EB-49FC301A258F}" destId="{AA1A1ECD-1072-4378-AB16-F995E8D73F62}" srcOrd="0" destOrd="0" presId="urn:microsoft.com/office/officeart/2005/8/layout/hierarchy1"/>
    <dgm:cxn modelId="{6FDCE67E-EE11-4BCC-8D07-70E43C37C3C2}" type="presOf" srcId="{D2A35630-4544-4C6E-9D32-BA2400204D9C}" destId="{FDE732D4-C416-4B7C-AC35-A0E27D5765BD}" srcOrd="0" destOrd="0" presId="urn:microsoft.com/office/officeart/2005/8/layout/hierarchy1"/>
    <dgm:cxn modelId="{FA5DAE80-7728-46D0-932C-04D58889C1DD}" type="presOf" srcId="{080BC3A2-41A9-4EA2-B1F5-5EDBF289C92B}" destId="{CF18861E-8DB4-43D7-B15C-A2CA244667AC}" srcOrd="0" destOrd="0" presId="urn:microsoft.com/office/officeart/2005/8/layout/hierarchy1"/>
    <dgm:cxn modelId="{8897FC87-FAB9-4EDA-82E3-064B52CD3F8A}" srcId="{4D67A477-4A72-4457-9ECC-6DF058DF8DE9}" destId="{D2A35630-4544-4C6E-9D32-BA2400204D9C}" srcOrd="0" destOrd="0" parTransId="{5A954D5C-BF74-4F3A-836D-EF8A5DB0FDE3}" sibTransId="{B7784DB4-BECF-4303-A6B6-8661F41A4923}"/>
    <dgm:cxn modelId="{3441328C-3CED-441B-9262-2DFB34C5CED6}" type="presOf" srcId="{EF44C382-ED28-42C8-95F1-5D3D0DD3D3FE}" destId="{3ED75BE6-D90C-4F40-AE80-2BCCEE7228CC}" srcOrd="0" destOrd="0" presId="urn:microsoft.com/office/officeart/2005/8/layout/hierarchy1"/>
    <dgm:cxn modelId="{283F849A-BF8C-4752-9807-CC1942EC557F}" type="presOf" srcId="{60E1000F-3800-46D0-B37A-018304F035F1}" destId="{5BA34F65-47A4-485A-931B-81C354C15423}" srcOrd="0" destOrd="0" presId="urn:microsoft.com/office/officeart/2005/8/layout/hierarchy1"/>
    <dgm:cxn modelId="{8D5C50A3-FC94-4EBC-A526-4A19012AD4FE}" type="presOf" srcId="{A99328C3-0366-46EC-AE12-E0C67B21DD91}" destId="{03B54D0E-3148-4860-ADB0-95D39B21567C}" srcOrd="0" destOrd="0" presId="urn:microsoft.com/office/officeart/2005/8/layout/hierarchy1"/>
    <dgm:cxn modelId="{9CFD8DAD-0702-4F76-A57A-4ACB03127F95}" srcId="{A0382298-ED9E-4DE8-A6D0-FB2A28D10B4B}" destId="{77903BE0-9085-428B-A6F8-25526182A5DD}" srcOrd="0" destOrd="0" parTransId="{48D7AA2A-3C19-4EE7-A011-F1E3252C8051}" sibTransId="{1498F707-5921-4ED6-BFE1-EB8BE93507DF}"/>
    <dgm:cxn modelId="{D698FDAD-0AC3-4CC4-9181-E8DE3A3407E5}" srcId="{D2A35630-4544-4C6E-9D32-BA2400204D9C}" destId="{6AA824C7-62A6-4183-98E9-0EBDD921E0B5}" srcOrd="1" destOrd="0" parTransId="{7096DD4B-1208-4DED-AB17-5DEA18D5C94D}" sibTransId="{3655B4C6-C157-4B3C-8BFC-F5A78D6936B6}"/>
    <dgm:cxn modelId="{A656B8AE-DFB2-4B78-BB63-C35A2DA97B47}" type="presOf" srcId="{15DAF40D-DE8D-468B-A599-F2AE23240BD7}" destId="{6E205AFE-BE9E-4D80-B9D3-33854715FFB5}" srcOrd="0" destOrd="0" presId="urn:microsoft.com/office/officeart/2005/8/layout/hierarchy1"/>
    <dgm:cxn modelId="{5A1B1DB0-E2EB-408A-8205-EEAA8897926C}" srcId="{4D67A477-4A72-4457-9ECC-6DF058DF8DE9}" destId="{BAE31B5D-7B3C-4404-AC17-7EF190C04910}" srcOrd="1" destOrd="0" parTransId="{A99328C3-0366-46EC-AE12-E0C67B21DD91}" sibTransId="{2C18A244-479D-41AC-98B7-0F0C651C8B58}"/>
    <dgm:cxn modelId="{F7293AB0-BCE7-43B4-962D-A946741230BC}" type="presOf" srcId="{225C8990-7322-483A-9A8A-4BD60D61FB5B}" destId="{E204F475-EB9D-449C-8B42-1C5E0029193A}" srcOrd="0" destOrd="0" presId="urn:microsoft.com/office/officeart/2005/8/layout/hierarchy1"/>
    <dgm:cxn modelId="{93B521B3-9C76-4D3A-82A5-4A209B5C0947}" type="presOf" srcId="{7868A8DA-E768-43E0-BC19-62218D3D30C8}" destId="{AE24875B-0EDA-4381-9E53-623EDAFBDC0E}" srcOrd="0" destOrd="0" presId="urn:microsoft.com/office/officeart/2005/8/layout/hierarchy1"/>
    <dgm:cxn modelId="{15AAFFC3-59E7-4ED6-89BB-834EF1D0D700}" srcId="{CC6C639C-67E2-41A1-83CF-A38D2A3B9D68}" destId="{4D67A477-4A72-4457-9ECC-6DF058DF8DE9}" srcOrd="0" destOrd="0" parTransId="{D82BDA40-69EB-4C59-A099-518466732C2A}" sibTransId="{90DD043B-ABD2-423F-BE65-ED38F235F4F9}"/>
    <dgm:cxn modelId="{D05A42E3-3B65-4E79-8567-4BE19B0C39C6}" type="presOf" srcId="{4D67A477-4A72-4457-9ECC-6DF058DF8DE9}" destId="{3ABF48E7-259E-4B9F-B0B4-851100B1E241}" srcOrd="0" destOrd="0" presId="urn:microsoft.com/office/officeart/2005/8/layout/hierarchy1"/>
    <dgm:cxn modelId="{BC862FF1-CD4C-45EA-A183-B5EE73F76EA8}" type="presOf" srcId="{6AA824C7-62A6-4183-98E9-0EBDD921E0B5}" destId="{BE7F5AB8-35D6-400E-9843-3432F50ECED4}" srcOrd="0" destOrd="0" presId="urn:microsoft.com/office/officeart/2005/8/layout/hierarchy1"/>
    <dgm:cxn modelId="{563C7CF3-5E39-4A92-956C-B19D7A1BBED7}" type="presOf" srcId="{CC6C639C-67E2-41A1-83CF-A38D2A3B9D68}" destId="{D912B442-08AF-4879-B313-6C25C7DDBE1E}" srcOrd="0" destOrd="0" presId="urn:microsoft.com/office/officeart/2005/8/layout/hierarchy1"/>
    <dgm:cxn modelId="{44EBAAF8-FF61-413D-B722-F39744FA915C}" type="presOf" srcId="{7096DD4B-1208-4DED-AB17-5DEA18D5C94D}" destId="{F1B36159-AB31-4798-9722-D33490809857}" srcOrd="0" destOrd="0" presId="urn:microsoft.com/office/officeart/2005/8/layout/hierarchy1"/>
    <dgm:cxn modelId="{CA1023FB-13E7-4C23-8211-73D6168EFB03}" type="presOf" srcId="{2D5FD54C-88F4-48FD-B70F-182380791F3D}" destId="{5B7AB9F2-F145-4650-B9BC-A9C6632BBBFD}" srcOrd="0" destOrd="0" presId="urn:microsoft.com/office/officeart/2005/8/layout/hierarchy1"/>
    <dgm:cxn modelId="{227A5F37-8332-4C56-A537-826DD5C33CD7}" type="presParOf" srcId="{D912B442-08AF-4879-B313-6C25C7DDBE1E}" destId="{B76E6C75-8129-416F-9309-A5368B354FBB}" srcOrd="0" destOrd="0" presId="urn:microsoft.com/office/officeart/2005/8/layout/hierarchy1"/>
    <dgm:cxn modelId="{52AD2D68-C88A-4F84-BC99-2664AFC2E2B0}" type="presParOf" srcId="{B76E6C75-8129-416F-9309-A5368B354FBB}" destId="{537D8BDC-BA7A-4DC4-B0E8-012D97A29DED}" srcOrd="0" destOrd="0" presId="urn:microsoft.com/office/officeart/2005/8/layout/hierarchy1"/>
    <dgm:cxn modelId="{7B67F77E-FBC1-496F-ABCD-05AF1ABC91F8}" type="presParOf" srcId="{537D8BDC-BA7A-4DC4-B0E8-012D97A29DED}" destId="{078B3F42-1F88-48A8-BCA0-D1093B12A666}" srcOrd="0" destOrd="0" presId="urn:microsoft.com/office/officeart/2005/8/layout/hierarchy1"/>
    <dgm:cxn modelId="{61B8B56A-7B78-4518-AD53-058090758F32}" type="presParOf" srcId="{537D8BDC-BA7A-4DC4-B0E8-012D97A29DED}" destId="{3ABF48E7-259E-4B9F-B0B4-851100B1E241}" srcOrd="1" destOrd="0" presId="urn:microsoft.com/office/officeart/2005/8/layout/hierarchy1"/>
    <dgm:cxn modelId="{C943AC07-91AB-43A4-BC68-2C7BAC0485DB}" type="presParOf" srcId="{B76E6C75-8129-416F-9309-A5368B354FBB}" destId="{CCD3531A-BD29-4571-BC9B-4389449DB323}" srcOrd="1" destOrd="0" presId="urn:microsoft.com/office/officeart/2005/8/layout/hierarchy1"/>
    <dgm:cxn modelId="{7D58E9C9-7A51-4BB8-AE33-4DFA75CB8C99}" type="presParOf" srcId="{CCD3531A-BD29-4571-BC9B-4389449DB323}" destId="{9538EC28-806F-4E58-A8CF-CA52CD3404B1}" srcOrd="0" destOrd="0" presId="urn:microsoft.com/office/officeart/2005/8/layout/hierarchy1"/>
    <dgm:cxn modelId="{820C24E5-D958-49AA-B5ED-86CA51D88CB5}" type="presParOf" srcId="{CCD3531A-BD29-4571-BC9B-4389449DB323}" destId="{EFBBA617-5969-4571-AF09-51CC2B616656}" srcOrd="1" destOrd="0" presId="urn:microsoft.com/office/officeart/2005/8/layout/hierarchy1"/>
    <dgm:cxn modelId="{E12DC5E9-3D77-4F91-8333-6F2D7EE1E598}" type="presParOf" srcId="{EFBBA617-5969-4571-AF09-51CC2B616656}" destId="{196EF5C7-9730-45C3-8C7F-4E51308D4EA5}" srcOrd="0" destOrd="0" presId="urn:microsoft.com/office/officeart/2005/8/layout/hierarchy1"/>
    <dgm:cxn modelId="{FB43B1D0-5C9D-436A-B470-D10E855A934C}" type="presParOf" srcId="{196EF5C7-9730-45C3-8C7F-4E51308D4EA5}" destId="{0BC06FED-B447-4F7F-B47A-6E01B5442793}" srcOrd="0" destOrd="0" presId="urn:microsoft.com/office/officeart/2005/8/layout/hierarchy1"/>
    <dgm:cxn modelId="{FD67906E-BC76-4BBD-8568-B1F505CC34B7}" type="presParOf" srcId="{196EF5C7-9730-45C3-8C7F-4E51308D4EA5}" destId="{FDE732D4-C416-4B7C-AC35-A0E27D5765BD}" srcOrd="1" destOrd="0" presId="urn:microsoft.com/office/officeart/2005/8/layout/hierarchy1"/>
    <dgm:cxn modelId="{0C4A501B-3C6D-44EF-8E1E-215A56272929}" type="presParOf" srcId="{EFBBA617-5969-4571-AF09-51CC2B616656}" destId="{C6E2F837-6C9F-4BC7-B59E-D44A7AF370EA}" srcOrd="1" destOrd="0" presId="urn:microsoft.com/office/officeart/2005/8/layout/hierarchy1"/>
    <dgm:cxn modelId="{77AD2AE1-9512-47AC-B74B-01B3E2973B23}" type="presParOf" srcId="{C6E2F837-6C9F-4BC7-B59E-D44A7AF370EA}" destId="{CF18861E-8DB4-43D7-B15C-A2CA244667AC}" srcOrd="0" destOrd="0" presId="urn:microsoft.com/office/officeart/2005/8/layout/hierarchy1"/>
    <dgm:cxn modelId="{50BAB88B-3B4F-4C1C-A6CB-50CE012A1942}" type="presParOf" srcId="{C6E2F837-6C9F-4BC7-B59E-D44A7AF370EA}" destId="{53FE61DC-3851-40AF-B4BE-5131BC31122B}" srcOrd="1" destOrd="0" presId="urn:microsoft.com/office/officeart/2005/8/layout/hierarchy1"/>
    <dgm:cxn modelId="{F3D2C2AC-4724-42AA-B54F-9F6B7F66653B}" type="presParOf" srcId="{53FE61DC-3851-40AF-B4BE-5131BC31122B}" destId="{DB367F2F-D6E8-49EF-B473-FC7447BD85C1}" srcOrd="0" destOrd="0" presId="urn:microsoft.com/office/officeart/2005/8/layout/hierarchy1"/>
    <dgm:cxn modelId="{0B502CF7-44BF-45B6-AEBE-ECB3C84643EA}" type="presParOf" srcId="{DB367F2F-D6E8-49EF-B473-FC7447BD85C1}" destId="{A5BE128D-3824-4635-9E50-B1D8936557D1}" srcOrd="0" destOrd="0" presId="urn:microsoft.com/office/officeart/2005/8/layout/hierarchy1"/>
    <dgm:cxn modelId="{D5B5DD68-EC17-4991-B399-227485B29F7F}" type="presParOf" srcId="{DB367F2F-D6E8-49EF-B473-FC7447BD85C1}" destId="{5BA34F65-47A4-485A-931B-81C354C15423}" srcOrd="1" destOrd="0" presId="urn:microsoft.com/office/officeart/2005/8/layout/hierarchy1"/>
    <dgm:cxn modelId="{0B1F09F9-1CC1-4EC1-861A-283CCF48DCF4}" type="presParOf" srcId="{53FE61DC-3851-40AF-B4BE-5131BC31122B}" destId="{220C3D0F-B3C4-4070-A973-F9F2C6EC5238}" srcOrd="1" destOrd="0" presId="urn:microsoft.com/office/officeart/2005/8/layout/hierarchy1"/>
    <dgm:cxn modelId="{8F2CF2EB-4111-416C-9B34-AF594EB1BBC4}" type="presParOf" srcId="{C6E2F837-6C9F-4BC7-B59E-D44A7AF370EA}" destId="{F1B36159-AB31-4798-9722-D33490809857}" srcOrd="2" destOrd="0" presId="urn:microsoft.com/office/officeart/2005/8/layout/hierarchy1"/>
    <dgm:cxn modelId="{526A1E89-FECD-46D2-9F85-F87D72526198}" type="presParOf" srcId="{C6E2F837-6C9F-4BC7-B59E-D44A7AF370EA}" destId="{F37DA6D2-E063-41E7-AA0D-A99AF2E9DCE2}" srcOrd="3" destOrd="0" presId="urn:microsoft.com/office/officeart/2005/8/layout/hierarchy1"/>
    <dgm:cxn modelId="{B714FCFF-A027-4681-B4CF-8D316E5961B2}" type="presParOf" srcId="{F37DA6D2-E063-41E7-AA0D-A99AF2E9DCE2}" destId="{EFE8EB5A-39BA-488E-8558-3F6E29CBAF22}" srcOrd="0" destOrd="0" presId="urn:microsoft.com/office/officeart/2005/8/layout/hierarchy1"/>
    <dgm:cxn modelId="{24A7944B-3B2F-4BAB-8EB3-F22060ADE75F}" type="presParOf" srcId="{EFE8EB5A-39BA-488E-8558-3F6E29CBAF22}" destId="{75621DAA-601E-4BD9-A9C3-085D2894C27E}" srcOrd="0" destOrd="0" presId="urn:microsoft.com/office/officeart/2005/8/layout/hierarchy1"/>
    <dgm:cxn modelId="{16CA0467-7DE5-431F-860C-AE49830718B8}" type="presParOf" srcId="{EFE8EB5A-39BA-488E-8558-3F6E29CBAF22}" destId="{BE7F5AB8-35D6-400E-9843-3432F50ECED4}" srcOrd="1" destOrd="0" presId="urn:microsoft.com/office/officeart/2005/8/layout/hierarchy1"/>
    <dgm:cxn modelId="{87841076-64CE-4D76-9D21-9524923A7BB3}" type="presParOf" srcId="{F37DA6D2-E063-41E7-AA0D-A99AF2E9DCE2}" destId="{FEFE524D-BDDA-4D3B-A1D4-B08BE671CA75}" srcOrd="1" destOrd="0" presId="urn:microsoft.com/office/officeart/2005/8/layout/hierarchy1"/>
    <dgm:cxn modelId="{86254BCE-4411-4B35-A1D5-927E060834F2}" type="presParOf" srcId="{C6E2F837-6C9F-4BC7-B59E-D44A7AF370EA}" destId="{5C119F64-56F7-4823-B78D-DE4372BAFFC3}" srcOrd="4" destOrd="0" presId="urn:microsoft.com/office/officeart/2005/8/layout/hierarchy1"/>
    <dgm:cxn modelId="{AF2689A9-7FFD-472C-B855-1367536EFD2B}" type="presParOf" srcId="{C6E2F837-6C9F-4BC7-B59E-D44A7AF370EA}" destId="{FBAD6876-D92D-405C-B1E3-B19D1F15523E}" srcOrd="5" destOrd="0" presId="urn:microsoft.com/office/officeart/2005/8/layout/hierarchy1"/>
    <dgm:cxn modelId="{A0B710F5-BE01-465C-9179-9E99ECB96EF7}" type="presParOf" srcId="{FBAD6876-D92D-405C-B1E3-B19D1F15523E}" destId="{8252ABC7-5885-4F31-AC30-89DD37527375}" srcOrd="0" destOrd="0" presId="urn:microsoft.com/office/officeart/2005/8/layout/hierarchy1"/>
    <dgm:cxn modelId="{A332B926-E011-4B03-9C26-F2FD186EAE10}" type="presParOf" srcId="{8252ABC7-5885-4F31-AC30-89DD37527375}" destId="{D2A85FD6-E1BA-42C4-A75F-BB5B20618A53}" srcOrd="0" destOrd="0" presId="urn:microsoft.com/office/officeart/2005/8/layout/hierarchy1"/>
    <dgm:cxn modelId="{0EA03445-2299-4A9C-8207-96336C312FB9}" type="presParOf" srcId="{8252ABC7-5885-4F31-AC30-89DD37527375}" destId="{BD91BAAE-8D9E-4518-8B02-4C214113F000}" srcOrd="1" destOrd="0" presId="urn:microsoft.com/office/officeart/2005/8/layout/hierarchy1"/>
    <dgm:cxn modelId="{0F00316F-5819-4800-92AC-184509AA9309}" type="presParOf" srcId="{FBAD6876-D92D-405C-B1E3-B19D1F15523E}" destId="{8444E903-D9FC-4A93-868A-92CD7CE0AE0F}" srcOrd="1" destOrd="0" presId="urn:microsoft.com/office/officeart/2005/8/layout/hierarchy1"/>
    <dgm:cxn modelId="{F453052C-B66B-4837-AB24-3DFDC9B6B981}" type="presParOf" srcId="{C6E2F837-6C9F-4BC7-B59E-D44A7AF370EA}" destId="{E204F475-EB9D-449C-8B42-1C5E0029193A}" srcOrd="6" destOrd="0" presId="urn:microsoft.com/office/officeart/2005/8/layout/hierarchy1"/>
    <dgm:cxn modelId="{20B25137-DCA5-491A-9BB3-B5DF58534110}" type="presParOf" srcId="{C6E2F837-6C9F-4BC7-B59E-D44A7AF370EA}" destId="{19BE26AD-9DE9-4182-B3AF-A3D114CB8B8C}" srcOrd="7" destOrd="0" presId="urn:microsoft.com/office/officeart/2005/8/layout/hierarchy1"/>
    <dgm:cxn modelId="{E3D244F0-7B53-48EC-8051-A2C7A4DA0DB4}" type="presParOf" srcId="{19BE26AD-9DE9-4182-B3AF-A3D114CB8B8C}" destId="{26325C4D-8DF2-4EC2-83C3-EC933053F759}" srcOrd="0" destOrd="0" presId="urn:microsoft.com/office/officeart/2005/8/layout/hierarchy1"/>
    <dgm:cxn modelId="{5E0247F1-A5C1-4516-ADAF-F558318E2E4A}" type="presParOf" srcId="{26325C4D-8DF2-4EC2-83C3-EC933053F759}" destId="{17DF5220-21FA-449E-BE06-FD8A7339EFAF}" srcOrd="0" destOrd="0" presId="urn:microsoft.com/office/officeart/2005/8/layout/hierarchy1"/>
    <dgm:cxn modelId="{82A0803B-5BB5-4BC2-B4FA-00558C111471}" type="presParOf" srcId="{26325C4D-8DF2-4EC2-83C3-EC933053F759}" destId="{ADB673C4-1F48-4E82-BFD3-13272E9DBC2D}" srcOrd="1" destOrd="0" presId="urn:microsoft.com/office/officeart/2005/8/layout/hierarchy1"/>
    <dgm:cxn modelId="{B8E824FE-5B1C-44A9-8DFA-AE40B0D83615}" type="presParOf" srcId="{19BE26AD-9DE9-4182-B3AF-A3D114CB8B8C}" destId="{A6B5C5A9-9A20-4233-8046-48D6B0CE86C3}" srcOrd="1" destOrd="0" presId="urn:microsoft.com/office/officeart/2005/8/layout/hierarchy1"/>
    <dgm:cxn modelId="{5E35EA17-15DC-4DD2-892E-EBE4EA71B3C2}" type="presParOf" srcId="{CCD3531A-BD29-4571-BC9B-4389449DB323}" destId="{03B54D0E-3148-4860-ADB0-95D39B21567C}" srcOrd="2" destOrd="0" presId="urn:microsoft.com/office/officeart/2005/8/layout/hierarchy1"/>
    <dgm:cxn modelId="{856D8E29-0F16-480F-877B-2C67786B3915}" type="presParOf" srcId="{CCD3531A-BD29-4571-BC9B-4389449DB323}" destId="{40624F22-F4DE-4CF8-872D-8E86885A9718}" srcOrd="3" destOrd="0" presId="urn:microsoft.com/office/officeart/2005/8/layout/hierarchy1"/>
    <dgm:cxn modelId="{C8D48140-B29D-4F19-AD43-ADCD920BE3A0}" type="presParOf" srcId="{40624F22-F4DE-4CF8-872D-8E86885A9718}" destId="{8F76C7E4-5AE9-4279-B953-1C0C5025BDB0}" srcOrd="0" destOrd="0" presId="urn:microsoft.com/office/officeart/2005/8/layout/hierarchy1"/>
    <dgm:cxn modelId="{0DACB3AB-33D5-48F7-8B9F-C59516189B96}" type="presParOf" srcId="{8F76C7E4-5AE9-4279-B953-1C0C5025BDB0}" destId="{C8805AE9-0246-4D5F-B0B2-7B530960093B}" srcOrd="0" destOrd="0" presId="urn:microsoft.com/office/officeart/2005/8/layout/hierarchy1"/>
    <dgm:cxn modelId="{43578F65-CFFB-41A2-B9FF-AE9591B735BA}" type="presParOf" srcId="{8F76C7E4-5AE9-4279-B953-1C0C5025BDB0}" destId="{80EA8CD4-79CB-4E18-8666-6C84F5590BDE}" srcOrd="1" destOrd="0" presId="urn:microsoft.com/office/officeart/2005/8/layout/hierarchy1"/>
    <dgm:cxn modelId="{EB460468-1935-4C3B-8D3A-26C70B3F1B4E}" type="presParOf" srcId="{40624F22-F4DE-4CF8-872D-8E86885A9718}" destId="{2D6A270C-CC33-426E-9F14-5C07396A1423}" srcOrd="1" destOrd="0" presId="urn:microsoft.com/office/officeart/2005/8/layout/hierarchy1"/>
    <dgm:cxn modelId="{995BDF12-3F37-43EE-A9FA-CEF2E54DBDCD}" type="presParOf" srcId="{2D6A270C-CC33-426E-9F14-5C07396A1423}" destId="{5B7AB9F2-F145-4650-B9BC-A9C6632BBBFD}" srcOrd="0" destOrd="0" presId="urn:microsoft.com/office/officeart/2005/8/layout/hierarchy1"/>
    <dgm:cxn modelId="{A6DF41ED-224D-46B8-A691-61C1590B8735}" type="presParOf" srcId="{2D6A270C-CC33-426E-9F14-5C07396A1423}" destId="{AB78C572-DB4C-4930-A6B3-CFB243C5F698}" srcOrd="1" destOrd="0" presId="urn:microsoft.com/office/officeart/2005/8/layout/hierarchy1"/>
    <dgm:cxn modelId="{E1CC17F9-1F00-4608-AF86-74F4245F9E05}" type="presParOf" srcId="{AB78C572-DB4C-4930-A6B3-CFB243C5F698}" destId="{0662AA55-FCA1-40E9-8C20-1898E9EA3B90}" srcOrd="0" destOrd="0" presId="urn:microsoft.com/office/officeart/2005/8/layout/hierarchy1"/>
    <dgm:cxn modelId="{E0B1FE40-3BFA-4174-968B-24EF1A4EDD9D}" type="presParOf" srcId="{0662AA55-FCA1-40E9-8C20-1898E9EA3B90}" destId="{EAD78180-2E60-46E9-A53F-72DDB46C9BC1}" srcOrd="0" destOrd="0" presId="urn:microsoft.com/office/officeart/2005/8/layout/hierarchy1"/>
    <dgm:cxn modelId="{30CB7A89-C3F4-4FB6-B780-C368194030A1}" type="presParOf" srcId="{0662AA55-FCA1-40E9-8C20-1898E9EA3B90}" destId="{AE24875B-0EDA-4381-9E53-623EDAFBDC0E}" srcOrd="1" destOrd="0" presId="urn:microsoft.com/office/officeart/2005/8/layout/hierarchy1"/>
    <dgm:cxn modelId="{C7F8846D-AE5A-4B38-8A34-E537DD6E6C96}" type="presParOf" srcId="{AB78C572-DB4C-4930-A6B3-CFB243C5F698}" destId="{0FB18DDB-1337-40CE-BB59-550C68064511}" srcOrd="1" destOrd="0" presId="urn:microsoft.com/office/officeart/2005/8/layout/hierarchy1"/>
    <dgm:cxn modelId="{1325EF58-53E8-48A3-9DD5-D32074598F71}" type="presParOf" srcId="{2D6A270C-CC33-426E-9F14-5C07396A1423}" destId="{AA1A1ECD-1072-4378-AB16-F995E8D73F62}" srcOrd="2" destOrd="0" presId="urn:microsoft.com/office/officeart/2005/8/layout/hierarchy1"/>
    <dgm:cxn modelId="{41D0CCFD-61FD-4CEA-B78D-10BEE1F57301}" type="presParOf" srcId="{2D6A270C-CC33-426E-9F14-5C07396A1423}" destId="{35573D0C-E3BC-4728-AD5B-11DC9B106A83}" srcOrd="3" destOrd="0" presId="urn:microsoft.com/office/officeart/2005/8/layout/hierarchy1"/>
    <dgm:cxn modelId="{55C4FECA-89FF-4BEA-A98A-524E6534A9D3}" type="presParOf" srcId="{35573D0C-E3BC-4728-AD5B-11DC9B106A83}" destId="{72BC8305-8C8A-4F34-9D06-52F1EB19E274}" srcOrd="0" destOrd="0" presId="urn:microsoft.com/office/officeart/2005/8/layout/hierarchy1"/>
    <dgm:cxn modelId="{9068FE74-53BF-4ADC-9677-08D3951A2C2E}" type="presParOf" srcId="{72BC8305-8C8A-4F34-9D06-52F1EB19E274}" destId="{20B18572-78CA-4FED-921C-7F2D7747FB2C}" srcOrd="0" destOrd="0" presId="urn:microsoft.com/office/officeart/2005/8/layout/hierarchy1"/>
    <dgm:cxn modelId="{3BBE96F3-E629-4AA2-90CB-6AB09920012C}" type="presParOf" srcId="{72BC8305-8C8A-4F34-9D06-52F1EB19E274}" destId="{99411607-FA4B-437A-8777-FE4F80308A68}" srcOrd="1" destOrd="0" presId="urn:microsoft.com/office/officeart/2005/8/layout/hierarchy1"/>
    <dgm:cxn modelId="{B4D31DC0-64AC-42FC-BE7E-81068380C5C5}" type="presParOf" srcId="{35573D0C-E3BC-4728-AD5B-11DC9B106A83}" destId="{7ECED325-A12C-4B6B-B51A-B12FE22EC694}" srcOrd="1" destOrd="0" presId="urn:microsoft.com/office/officeart/2005/8/layout/hierarchy1"/>
    <dgm:cxn modelId="{89FEEB6D-5A72-4DFD-9D1E-59F1176842B6}" type="presParOf" srcId="{7ECED325-A12C-4B6B-B51A-B12FE22EC694}" destId="{5400A591-F24F-4948-B68B-7ACAFFF38F5E}" srcOrd="0" destOrd="0" presId="urn:microsoft.com/office/officeart/2005/8/layout/hierarchy1"/>
    <dgm:cxn modelId="{41E97C30-6EBE-4275-ACA2-F61A18549ECC}" type="presParOf" srcId="{7ECED325-A12C-4B6B-B51A-B12FE22EC694}" destId="{AD7F47D1-18F5-48FF-AC48-2C12AAE448AF}" srcOrd="1" destOrd="0" presId="urn:microsoft.com/office/officeart/2005/8/layout/hierarchy1"/>
    <dgm:cxn modelId="{2A00B4FD-1026-4CBC-9244-8498F80D6FE0}" type="presParOf" srcId="{AD7F47D1-18F5-48FF-AC48-2C12AAE448AF}" destId="{D509DAF3-5036-4963-8CBC-847B7CB4E130}" srcOrd="0" destOrd="0" presId="urn:microsoft.com/office/officeart/2005/8/layout/hierarchy1"/>
    <dgm:cxn modelId="{AA87AF10-3413-4607-8C6F-6B7E8DB11740}" type="presParOf" srcId="{D509DAF3-5036-4963-8CBC-847B7CB4E130}" destId="{7DAD32F0-FCC3-485F-AAE9-D39BC82A9C4C}" srcOrd="0" destOrd="0" presId="urn:microsoft.com/office/officeart/2005/8/layout/hierarchy1"/>
    <dgm:cxn modelId="{0DA10064-2F86-4839-8DEB-27E16FF69FF4}" type="presParOf" srcId="{D509DAF3-5036-4963-8CBC-847B7CB4E130}" destId="{D6C490D7-C217-4D25-ABCC-E8C7422087B2}" srcOrd="1" destOrd="0" presId="urn:microsoft.com/office/officeart/2005/8/layout/hierarchy1"/>
    <dgm:cxn modelId="{CC00BB8E-9E07-440E-A178-E3A468783936}" type="presParOf" srcId="{AD7F47D1-18F5-48FF-AC48-2C12AAE448AF}" destId="{DF2CBB4F-005C-462D-A82A-707C333CDCA8}" srcOrd="1" destOrd="0" presId="urn:microsoft.com/office/officeart/2005/8/layout/hierarchy1"/>
    <dgm:cxn modelId="{2B68C7A2-E292-455F-9EA1-0972761E80D8}" type="presParOf" srcId="{2D6A270C-CC33-426E-9F14-5C07396A1423}" destId="{6E205AFE-BE9E-4D80-B9D3-33854715FFB5}" srcOrd="4" destOrd="0" presId="urn:microsoft.com/office/officeart/2005/8/layout/hierarchy1"/>
    <dgm:cxn modelId="{A59DC0EC-E8D5-4457-A132-85C3C6F26995}" type="presParOf" srcId="{2D6A270C-CC33-426E-9F14-5C07396A1423}" destId="{0591155D-745B-4152-8C26-41F4E4DC399B}" srcOrd="5" destOrd="0" presId="urn:microsoft.com/office/officeart/2005/8/layout/hierarchy1"/>
    <dgm:cxn modelId="{6AC73DCC-8DBD-4C06-95F3-55BFB678C0E4}" type="presParOf" srcId="{0591155D-745B-4152-8C26-41F4E4DC399B}" destId="{E13DF48E-4F9A-4662-91FB-1384B79332BA}" srcOrd="0" destOrd="0" presId="urn:microsoft.com/office/officeart/2005/8/layout/hierarchy1"/>
    <dgm:cxn modelId="{1EB28495-9DDE-4274-A97A-ABCFE3A8894D}" type="presParOf" srcId="{E13DF48E-4F9A-4662-91FB-1384B79332BA}" destId="{A56CE26D-97E8-4304-89A7-E4DCFB9F13C9}" srcOrd="0" destOrd="0" presId="urn:microsoft.com/office/officeart/2005/8/layout/hierarchy1"/>
    <dgm:cxn modelId="{F15D2B8E-FA7B-4745-AED6-2B7F24D52AD5}" type="presParOf" srcId="{E13DF48E-4F9A-4662-91FB-1384B79332BA}" destId="{3ED75BE6-D90C-4F40-AE80-2BCCEE7228CC}" srcOrd="1" destOrd="0" presId="urn:microsoft.com/office/officeart/2005/8/layout/hierarchy1"/>
    <dgm:cxn modelId="{84B45527-6E99-4117-8808-6EEC0E9C8226}" type="presParOf" srcId="{0591155D-745B-4152-8C26-41F4E4DC399B}" destId="{0C6A6350-BBBB-422C-B82E-9CCD5D72FCAD}" srcOrd="1" destOrd="0" presId="urn:microsoft.com/office/officeart/2005/8/layout/hierarchy1"/>
  </dgm:cxnLst>
  <dgm:bg/>
  <dgm:whole>
    <a:ln w="9525" cap="flat" cmpd="sng" algn="ctr">
      <a:solidFill>
        <a:schemeClr val="accent1"/>
      </a:solidFill>
      <a:prstDash val="solid"/>
      <a:round/>
      <a:headEnd type="none" w="med" len="med"/>
      <a:tailEnd type="none" w="med" len="med"/>
    </a:ln>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05AFE-BE9E-4D80-B9D3-33854715FFB5}">
      <dsp:nvSpPr>
        <dsp:cNvPr id="0" name=""/>
        <dsp:cNvSpPr/>
      </dsp:nvSpPr>
      <dsp:spPr>
        <a:xfrm>
          <a:off x="7556746" y="1824484"/>
          <a:ext cx="1541180" cy="317326"/>
        </a:xfrm>
        <a:custGeom>
          <a:avLst/>
          <a:gdLst/>
          <a:ahLst/>
          <a:cxnLst/>
          <a:rect l="0" t="0" r="0" b="0"/>
          <a:pathLst>
            <a:path>
              <a:moveTo>
                <a:pt x="0" y="0"/>
              </a:moveTo>
              <a:lnTo>
                <a:pt x="0" y="216249"/>
              </a:lnTo>
              <a:lnTo>
                <a:pt x="1541180" y="216249"/>
              </a:lnTo>
              <a:lnTo>
                <a:pt x="154118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00A591-F24F-4948-B68B-7ACAFFF38F5E}">
      <dsp:nvSpPr>
        <dsp:cNvPr id="0" name=""/>
        <dsp:cNvSpPr/>
      </dsp:nvSpPr>
      <dsp:spPr>
        <a:xfrm>
          <a:off x="7568690" y="2974708"/>
          <a:ext cx="91440" cy="322890"/>
        </a:xfrm>
        <a:custGeom>
          <a:avLst/>
          <a:gdLst/>
          <a:ahLst/>
          <a:cxnLst/>
          <a:rect l="0" t="0" r="0" b="0"/>
          <a:pathLst>
            <a:path>
              <a:moveTo>
                <a:pt x="74284" y="0"/>
              </a:moveTo>
              <a:lnTo>
                <a:pt x="74284" y="221812"/>
              </a:lnTo>
              <a:lnTo>
                <a:pt x="45720" y="221812"/>
              </a:lnTo>
              <a:lnTo>
                <a:pt x="45720" y="322890"/>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1A1ECD-1072-4378-AB16-F995E8D73F62}">
      <dsp:nvSpPr>
        <dsp:cNvPr id="0" name=""/>
        <dsp:cNvSpPr/>
      </dsp:nvSpPr>
      <dsp:spPr>
        <a:xfrm>
          <a:off x="7511026" y="1824484"/>
          <a:ext cx="91440" cy="317326"/>
        </a:xfrm>
        <a:custGeom>
          <a:avLst/>
          <a:gdLst/>
          <a:ahLst/>
          <a:cxnLst/>
          <a:rect l="0" t="0" r="0" b="0"/>
          <a:pathLst>
            <a:path>
              <a:moveTo>
                <a:pt x="45720" y="0"/>
              </a:moveTo>
              <a:lnTo>
                <a:pt x="45720" y="216249"/>
              </a:lnTo>
              <a:lnTo>
                <a:pt x="131949" y="216249"/>
              </a:lnTo>
              <a:lnTo>
                <a:pt x="131949"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7AB9F2-F145-4650-B9BC-A9C6632BBBFD}">
      <dsp:nvSpPr>
        <dsp:cNvPr id="0" name=""/>
        <dsp:cNvSpPr/>
      </dsp:nvSpPr>
      <dsp:spPr>
        <a:xfrm>
          <a:off x="6101795" y="1824484"/>
          <a:ext cx="1454950" cy="317326"/>
        </a:xfrm>
        <a:custGeom>
          <a:avLst/>
          <a:gdLst/>
          <a:ahLst/>
          <a:cxnLst/>
          <a:rect l="0" t="0" r="0" b="0"/>
          <a:pathLst>
            <a:path>
              <a:moveTo>
                <a:pt x="1454950" y="0"/>
              </a:moveTo>
              <a:lnTo>
                <a:pt x="1454950" y="216249"/>
              </a:lnTo>
              <a:lnTo>
                <a:pt x="0" y="216249"/>
              </a:lnTo>
              <a:lnTo>
                <a:pt x="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B54D0E-3148-4860-ADB0-95D39B21567C}">
      <dsp:nvSpPr>
        <dsp:cNvPr id="0" name=""/>
        <dsp:cNvSpPr/>
      </dsp:nvSpPr>
      <dsp:spPr>
        <a:xfrm>
          <a:off x="4891804" y="739685"/>
          <a:ext cx="2664942" cy="317326"/>
        </a:xfrm>
        <a:custGeom>
          <a:avLst/>
          <a:gdLst/>
          <a:ahLst/>
          <a:cxnLst/>
          <a:rect l="0" t="0" r="0" b="0"/>
          <a:pathLst>
            <a:path>
              <a:moveTo>
                <a:pt x="0" y="0"/>
              </a:moveTo>
              <a:lnTo>
                <a:pt x="0" y="216249"/>
              </a:lnTo>
              <a:lnTo>
                <a:pt x="2664942" y="216249"/>
              </a:lnTo>
              <a:lnTo>
                <a:pt x="2664942" y="317326"/>
              </a:lnTo>
            </a:path>
          </a:pathLst>
        </a:cu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04F475-EB9D-449C-8B42-1C5E0029193A}">
      <dsp:nvSpPr>
        <dsp:cNvPr id="0" name=""/>
        <dsp:cNvSpPr/>
      </dsp:nvSpPr>
      <dsp:spPr>
        <a:xfrm>
          <a:off x="2614113" y="1749857"/>
          <a:ext cx="2120733" cy="314437"/>
        </a:xfrm>
        <a:custGeom>
          <a:avLst/>
          <a:gdLst/>
          <a:ahLst/>
          <a:cxnLst/>
          <a:rect l="0" t="0" r="0" b="0"/>
          <a:pathLst>
            <a:path>
              <a:moveTo>
                <a:pt x="0" y="0"/>
              </a:moveTo>
              <a:lnTo>
                <a:pt x="0" y="213359"/>
              </a:lnTo>
              <a:lnTo>
                <a:pt x="2120733" y="213359"/>
              </a:lnTo>
              <a:lnTo>
                <a:pt x="2120733" y="314437"/>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119F64-56F7-4823-B78D-DE4372BAFFC3}">
      <dsp:nvSpPr>
        <dsp:cNvPr id="0" name=""/>
        <dsp:cNvSpPr/>
      </dsp:nvSpPr>
      <dsp:spPr>
        <a:xfrm>
          <a:off x="2614113" y="1749857"/>
          <a:ext cx="734330" cy="317326"/>
        </a:xfrm>
        <a:custGeom>
          <a:avLst/>
          <a:gdLst/>
          <a:ahLst/>
          <a:cxnLst/>
          <a:rect l="0" t="0" r="0" b="0"/>
          <a:pathLst>
            <a:path>
              <a:moveTo>
                <a:pt x="0" y="0"/>
              </a:moveTo>
              <a:lnTo>
                <a:pt x="0" y="216249"/>
              </a:lnTo>
              <a:lnTo>
                <a:pt x="734330" y="216249"/>
              </a:lnTo>
              <a:lnTo>
                <a:pt x="73433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B36159-AB31-4798-9722-D33490809857}">
      <dsp:nvSpPr>
        <dsp:cNvPr id="0" name=""/>
        <dsp:cNvSpPr/>
      </dsp:nvSpPr>
      <dsp:spPr>
        <a:xfrm>
          <a:off x="1947333" y="1749857"/>
          <a:ext cx="666780" cy="317326"/>
        </a:xfrm>
        <a:custGeom>
          <a:avLst/>
          <a:gdLst/>
          <a:ahLst/>
          <a:cxnLst/>
          <a:rect l="0" t="0" r="0" b="0"/>
          <a:pathLst>
            <a:path>
              <a:moveTo>
                <a:pt x="666780" y="0"/>
              </a:moveTo>
              <a:lnTo>
                <a:pt x="666780" y="216249"/>
              </a:lnTo>
              <a:lnTo>
                <a:pt x="0" y="216249"/>
              </a:lnTo>
              <a:lnTo>
                <a:pt x="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18861E-8DB4-43D7-B15C-A2CA244667AC}">
      <dsp:nvSpPr>
        <dsp:cNvPr id="0" name=""/>
        <dsp:cNvSpPr/>
      </dsp:nvSpPr>
      <dsp:spPr>
        <a:xfrm>
          <a:off x="546222" y="1749857"/>
          <a:ext cx="2067891" cy="317326"/>
        </a:xfrm>
        <a:custGeom>
          <a:avLst/>
          <a:gdLst/>
          <a:ahLst/>
          <a:cxnLst/>
          <a:rect l="0" t="0" r="0" b="0"/>
          <a:pathLst>
            <a:path>
              <a:moveTo>
                <a:pt x="2067891" y="0"/>
              </a:moveTo>
              <a:lnTo>
                <a:pt x="2067891" y="216249"/>
              </a:lnTo>
              <a:lnTo>
                <a:pt x="0" y="216249"/>
              </a:lnTo>
              <a:lnTo>
                <a:pt x="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38EC28-806F-4E58-A8CF-CA52CD3404B1}">
      <dsp:nvSpPr>
        <dsp:cNvPr id="0" name=""/>
        <dsp:cNvSpPr/>
      </dsp:nvSpPr>
      <dsp:spPr>
        <a:xfrm>
          <a:off x="2614113" y="739685"/>
          <a:ext cx="2277690" cy="317326"/>
        </a:xfrm>
        <a:custGeom>
          <a:avLst/>
          <a:gdLst/>
          <a:ahLst/>
          <a:cxnLst/>
          <a:rect l="0" t="0" r="0" b="0"/>
          <a:pathLst>
            <a:path>
              <a:moveTo>
                <a:pt x="2277690" y="0"/>
              </a:moveTo>
              <a:lnTo>
                <a:pt x="2277690" y="216249"/>
              </a:lnTo>
              <a:lnTo>
                <a:pt x="0" y="216249"/>
              </a:lnTo>
              <a:lnTo>
                <a:pt x="0" y="317326"/>
              </a:lnTo>
            </a:path>
          </a:pathLst>
        </a:cu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8B3F42-1F88-48A8-BCA0-D1093B12A666}">
      <dsp:nvSpPr>
        <dsp:cNvPr id="0" name=""/>
        <dsp:cNvSpPr/>
      </dsp:nvSpPr>
      <dsp:spPr>
        <a:xfrm>
          <a:off x="3984787" y="46839"/>
          <a:ext cx="1814033"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BF48E7-259E-4B9F-B0B4-851100B1E241}">
      <dsp:nvSpPr>
        <dsp:cNvPr id="0" name=""/>
        <dsp:cNvSpPr/>
      </dsp:nvSpPr>
      <dsp:spPr>
        <a:xfrm>
          <a:off x="4106020" y="162010"/>
          <a:ext cx="1814033" cy="692845"/>
        </a:xfrm>
        <a:prstGeom prst="roundRect">
          <a:avLst>
            <a:gd name="adj" fmla="val 10000"/>
          </a:avLst>
        </a:prstGeom>
        <a:solidFill>
          <a:srgbClr val="FF0000">
            <a:alpha val="89804"/>
          </a:srgb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Director</a:t>
          </a:r>
        </a:p>
      </dsp:txBody>
      <dsp:txXfrm>
        <a:off x="4126313" y="182303"/>
        <a:ext cx="1773447" cy="652259"/>
      </dsp:txXfrm>
    </dsp:sp>
    <dsp:sp modelId="{0BC06FED-B447-4F7F-B47A-6E01B5442793}">
      <dsp:nvSpPr>
        <dsp:cNvPr id="0" name=""/>
        <dsp:cNvSpPr/>
      </dsp:nvSpPr>
      <dsp:spPr>
        <a:xfrm>
          <a:off x="813735" y="1057012"/>
          <a:ext cx="3600756"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E732D4-C416-4B7C-AC35-A0E27D5765BD}">
      <dsp:nvSpPr>
        <dsp:cNvPr id="0" name=""/>
        <dsp:cNvSpPr/>
      </dsp:nvSpPr>
      <dsp:spPr>
        <a:xfrm>
          <a:off x="934968" y="1172183"/>
          <a:ext cx="3600756"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Deputy Director </a:t>
          </a:r>
        </a:p>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Recruitment/Training/HRIS</a:t>
          </a:r>
        </a:p>
      </dsp:txBody>
      <dsp:txXfrm>
        <a:off x="955261" y="1192476"/>
        <a:ext cx="3560170" cy="652259"/>
      </dsp:txXfrm>
    </dsp:sp>
    <dsp:sp modelId="{A5BE128D-3824-4635-9E50-B1D8936557D1}">
      <dsp:nvSpPr>
        <dsp:cNvPr id="0" name=""/>
        <dsp:cNvSpPr/>
      </dsp:nvSpPr>
      <dsp:spPr>
        <a:xfrm>
          <a:off x="674" y="2067184"/>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A34F65-47A4-485A-931B-81C354C15423}">
      <dsp:nvSpPr>
        <dsp:cNvPr id="0" name=""/>
        <dsp:cNvSpPr/>
      </dsp:nvSpPr>
      <dsp:spPr>
        <a:xfrm>
          <a:off x="121907" y="2182355"/>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Recruitment &amp; Retention Manager</a:t>
          </a:r>
        </a:p>
      </dsp:txBody>
      <dsp:txXfrm>
        <a:off x="142200" y="2202648"/>
        <a:ext cx="1050509" cy="652259"/>
      </dsp:txXfrm>
    </dsp:sp>
    <dsp:sp modelId="{75621DAA-601E-4BD9-A9C3-085D2894C27E}">
      <dsp:nvSpPr>
        <dsp:cNvPr id="0" name=""/>
        <dsp:cNvSpPr/>
      </dsp:nvSpPr>
      <dsp:spPr>
        <a:xfrm>
          <a:off x="1334235" y="2067184"/>
          <a:ext cx="1226194"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7F5AB8-35D6-400E-9843-3432F50ECED4}">
      <dsp:nvSpPr>
        <dsp:cNvPr id="0" name=""/>
        <dsp:cNvSpPr/>
      </dsp:nvSpPr>
      <dsp:spPr>
        <a:xfrm>
          <a:off x="1455468" y="2182355"/>
          <a:ext cx="1226194"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Learning Development &amp; Recruitment Administrator</a:t>
          </a:r>
        </a:p>
      </dsp:txBody>
      <dsp:txXfrm>
        <a:off x="1475761" y="2202648"/>
        <a:ext cx="1185608" cy="652259"/>
      </dsp:txXfrm>
    </dsp:sp>
    <dsp:sp modelId="{D2A85FD6-E1BA-42C4-A75F-BB5B20618A53}">
      <dsp:nvSpPr>
        <dsp:cNvPr id="0" name=""/>
        <dsp:cNvSpPr/>
      </dsp:nvSpPr>
      <dsp:spPr>
        <a:xfrm>
          <a:off x="2802896" y="2067184"/>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91BAAE-8D9E-4518-8B02-4C214113F000}">
      <dsp:nvSpPr>
        <dsp:cNvPr id="0" name=""/>
        <dsp:cNvSpPr/>
      </dsp:nvSpPr>
      <dsp:spPr>
        <a:xfrm>
          <a:off x="2924129" y="2182355"/>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 Generalist</a:t>
          </a:r>
        </a:p>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HRIS</a:t>
          </a:r>
        </a:p>
      </dsp:txBody>
      <dsp:txXfrm>
        <a:off x="2944422" y="2202648"/>
        <a:ext cx="1050509" cy="652259"/>
      </dsp:txXfrm>
    </dsp:sp>
    <dsp:sp modelId="{17DF5220-21FA-449E-BE06-FD8A7339EFAF}">
      <dsp:nvSpPr>
        <dsp:cNvPr id="0" name=""/>
        <dsp:cNvSpPr/>
      </dsp:nvSpPr>
      <dsp:spPr>
        <a:xfrm>
          <a:off x="4189299" y="2064295"/>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B673C4-1F48-4E82-BFD3-13272E9DBC2D}">
      <dsp:nvSpPr>
        <dsp:cNvPr id="0" name=""/>
        <dsp:cNvSpPr/>
      </dsp:nvSpPr>
      <dsp:spPr>
        <a:xfrm>
          <a:off x="4310532" y="2179466"/>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Administrative Coordinator</a:t>
          </a:r>
        </a:p>
      </dsp:txBody>
      <dsp:txXfrm>
        <a:off x="4330825" y="2199759"/>
        <a:ext cx="1050509" cy="652259"/>
      </dsp:txXfrm>
    </dsp:sp>
    <dsp:sp modelId="{C8805AE9-0246-4D5F-B0B2-7B530960093B}">
      <dsp:nvSpPr>
        <dsp:cNvPr id="0" name=""/>
        <dsp:cNvSpPr/>
      </dsp:nvSpPr>
      <dsp:spPr>
        <a:xfrm>
          <a:off x="6143619" y="1057012"/>
          <a:ext cx="2826253" cy="767472"/>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EA8CD4-79CB-4E18-8666-6C84F5590BDE}">
      <dsp:nvSpPr>
        <dsp:cNvPr id="0" name=""/>
        <dsp:cNvSpPr/>
      </dsp:nvSpPr>
      <dsp:spPr>
        <a:xfrm>
          <a:off x="6264852" y="1172183"/>
          <a:ext cx="2826253" cy="767472"/>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200" b="1" kern="1200" dirty="0">
              <a:solidFill>
                <a:schemeClr val="bg1"/>
              </a:solidFill>
              <a:latin typeface="Franklin Gothic Book"/>
              <a:ea typeface="+mn-ea"/>
              <a:cs typeface="+mn-cs"/>
            </a:rPr>
            <a:t>General Manager</a:t>
          </a:r>
        </a:p>
        <a:p>
          <a:pPr marL="0" lvl="0" indent="0" algn="ctr" defTabSz="577850">
            <a:lnSpc>
              <a:spcPct val="90000"/>
            </a:lnSpc>
            <a:spcBef>
              <a:spcPct val="0"/>
            </a:spcBef>
            <a:spcAft>
              <a:spcPct val="35000"/>
            </a:spcAft>
            <a:buNone/>
          </a:pPr>
          <a:r>
            <a:rPr lang="en-US" sz="1200" b="1" kern="1200" dirty="0">
              <a:solidFill>
                <a:schemeClr val="bg1"/>
              </a:solidFill>
              <a:latin typeface="Franklin Gothic Book"/>
              <a:ea typeface="+mn-ea"/>
              <a:cs typeface="+mn-cs"/>
            </a:rPr>
            <a:t>Benefits/Compensation/Employee Relations</a:t>
          </a:r>
        </a:p>
      </dsp:txBody>
      <dsp:txXfrm>
        <a:off x="6287330" y="1194661"/>
        <a:ext cx="2781297" cy="722516"/>
      </dsp:txXfrm>
    </dsp:sp>
    <dsp:sp modelId="{EAD78180-2E60-46E9-A53F-72DDB46C9BC1}">
      <dsp:nvSpPr>
        <dsp:cNvPr id="0" name=""/>
        <dsp:cNvSpPr/>
      </dsp:nvSpPr>
      <dsp:spPr>
        <a:xfrm>
          <a:off x="5470018" y="2141811"/>
          <a:ext cx="1263554" cy="920348"/>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24875B-0EDA-4381-9E53-623EDAFBDC0E}">
      <dsp:nvSpPr>
        <dsp:cNvPr id="0" name=""/>
        <dsp:cNvSpPr/>
      </dsp:nvSpPr>
      <dsp:spPr>
        <a:xfrm>
          <a:off x="5591251" y="2256982"/>
          <a:ext cx="1263554" cy="920348"/>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Benefits &amp; Wellness Administrator  </a:t>
          </a:r>
        </a:p>
      </dsp:txBody>
      <dsp:txXfrm>
        <a:off x="5618207" y="2283938"/>
        <a:ext cx="1209642" cy="866436"/>
      </dsp:txXfrm>
    </dsp:sp>
    <dsp:sp modelId="{20B18572-78CA-4FED-921C-7F2D7747FB2C}">
      <dsp:nvSpPr>
        <dsp:cNvPr id="0" name=""/>
        <dsp:cNvSpPr/>
      </dsp:nvSpPr>
      <dsp:spPr>
        <a:xfrm>
          <a:off x="6976038" y="2141811"/>
          <a:ext cx="1333875" cy="832897"/>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411607-FA4B-437A-8777-FE4F80308A68}">
      <dsp:nvSpPr>
        <dsp:cNvPr id="0" name=""/>
        <dsp:cNvSpPr/>
      </dsp:nvSpPr>
      <dsp:spPr>
        <a:xfrm>
          <a:off x="7097271" y="2256982"/>
          <a:ext cx="1333875" cy="832897"/>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Employee</a:t>
          </a:r>
          <a:r>
            <a:rPr lang="en-US" sz="1400" kern="1200" dirty="0">
              <a:solidFill>
                <a:schemeClr val="tx1"/>
              </a:solidFill>
            </a:rPr>
            <a:t> </a:t>
          </a:r>
          <a:r>
            <a:rPr lang="en-US" sz="1200" b="1" kern="1200" dirty="0">
              <a:solidFill>
                <a:schemeClr val="bg1"/>
              </a:solidFill>
            </a:rPr>
            <a:t>Relations Manager/Title VI Coordinator</a:t>
          </a:r>
        </a:p>
      </dsp:txBody>
      <dsp:txXfrm>
        <a:off x="7121666" y="2281377"/>
        <a:ext cx="1285085" cy="784107"/>
      </dsp:txXfrm>
    </dsp:sp>
    <dsp:sp modelId="{7DAD32F0-FCC3-485F-AAE9-D39BC82A9C4C}">
      <dsp:nvSpPr>
        <dsp:cNvPr id="0" name=""/>
        <dsp:cNvSpPr/>
      </dsp:nvSpPr>
      <dsp:spPr>
        <a:xfrm>
          <a:off x="7068863" y="3297599"/>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C490D7-C217-4D25-ABCC-E8C7422087B2}">
      <dsp:nvSpPr>
        <dsp:cNvPr id="0" name=""/>
        <dsp:cNvSpPr/>
      </dsp:nvSpPr>
      <dsp:spPr>
        <a:xfrm>
          <a:off x="7190096" y="3412770"/>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mn-lt"/>
            </a:rPr>
            <a:t>Generalist Employee Relations</a:t>
          </a:r>
        </a:p>
      </dsp:txBody>
      <dsp:txXfrm>
        <a:off x="7210389" y="3433063"/>
        <a:ext cx="1050509" cy="652259"/>
      </dsp:txXfrm>
    </dsp:sp>
    <dsp:sp modelId="{A56CE26D-97E8-4304-89A7-E4DCFB9F13C9}">
      <dsp:nvSpPr>
        <dsp:cNvPr id="0" name=""/>
        <dsp:cNvSpPr/>
      </dsp:nvSpPr>
      <dsp:spPr>
        <a:xfrm>
          <a:off x="8552379" y="2141811"/>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D75BE6-D90C-4F40-AE80-2BCCEE7228CC}">
      <dsp:nvSpPr>
        <dsp:cNvPr id="0" name=""/>
        <dsp:cNvSpPr/>
      </dsp:nvSpPr>
      <dsp:spPr>
        <a:xfrm>
          <a:off x="8673611" y="2256982"/>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Generalist Compensation</a:t>
          </a:r>
        </a:p>
      </dsp:txBody>
      <dsp:txXfrm>
        <a:off x="8693904" y="2277275"/>
        <a:ext cx="1050509" cy="652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05AFE-BE9E-4D80-B9D3-33854715FFB5}">
      <dsp:nvSpPr>
        <dsp:cNvPr id="0" name=""/>
        <dsp:cNvSpPr/>
      </dsp:nvSpPr>
      <dsp:spPr>
        <a:xfrm>
          <a:off x="7556746" y="1824484"/>
          <a:ext cx="1541180" cy="317326"/>
        </a:xfrm>
        <a:custGeom>
          <a:avLst/>
          <a:gdLst/>
          <a:ahLst/>
          <a:cxnLst/>
          <a:rect l="0" t="0" r="0" b="0"/>
          <a:pathLst>
            <a:path>
              <a:moveTo>
                <a:pt x="0" y="0"/>
              </a:moveTo>
              <a:lnTo>
                <a:pt x="0" y="216249"/>
              </a:lnTo>
              <a:lnTo>
                <a:pt x="1541180" y="216249"/>
              </a:lnTo>
              <a:lnTo>
                <a:pt x="154118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00A591-F24F-4948-B68B-7ACAFFF38F5E}">
      <dsp:nvSpPr>
        <dsp:cNvPr id="0" name=""/>
        <dsp:cNvSpPr/>
      </dsp:nvSpPr>
      <dsp:spPr>
        <a:xfrm>
          <a:off x="7568690" y="2974708"/>
          <a:ext cx="91440" cy="322890"/>
        </a:xfrm>
        <a:custGeom>
          <a:avLst/>
          <a:gdLst/>
          <a:ahLst/>
          <a:cxnLst/>
          <a:rect l="0" t="0" r="0" b="0"/>
          <a:pathLst>
            <a:path>
              <a:moveTo>
                <a:pt x="74284" y="0"/>
              </a:moveTo>
              <a:lnTo>
                <a:pt x="74284" y="221812"/>
              </a:lnTo>
              <a:lnTo>
                <a:pt x="45720" y="221812"/>
              </a:lnTo>
              <a:lnTo>
                <a:pt x="45720" y="322890"/>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1A1ECD-1072-4378-AB16-F995E8D73F62}">
      <dsp:nvSpPr>
        <dsp:cNvPr id="0" name=""/>
        <dsp:cNvSpPr/>
      </dsp:nvSpPr>
      <dsp:spPr>
        <a:xfrm>
          <a:off x="7511026" y="1824484"/>
          <a:ext cx="91440" cy="317326"/>
        </a:xfrm>
        <a:custGeom>
          <a:avLst/>
          <a:gdLst/>
          <a:ahLst/>
          <a:cxnLst/>
          <a:rect l="0" t="0" r="0" b="0"/>
          <a:pathLst>
            <a:path>
              <a:moveTo>
                <a:pt x="45720" y="0"/>
              </a:moveTo>
              <a:lnTo>
                <a:pt x="45720" y="216249"/>
              </a:lnTo>
              <a:lnTo>
                <a:pt x="131949" y="216249"/>
              </a:lnTo>
              <a:lnTo>
                <a:pt x="131949"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7AB9F2-F145-4650-B9BC-A9C6632BBBFD}">
      <dsp:nvSpPr>
        <dsp:cNvPr id="0" name=""/>
        <dsp:cNvSpPr/>
      </dsp:nvSpPr>
      <dsp:spPr>
        <a:xfrm>
          <a:off x="6101795" y="1824484"/>
          <a:ext cx="1454950" cy="317326"/>
        </a:xfrm>
        <a:custGeom>
          <a:avLst/>
          <a:gdLst/>
          <a:ahLst/>
          <a:cxnLst/>
          <a:rect l="0" t="0" r="0" b="0"/>
          <a:pathLst>
            <a:path>
              <a:moveTo>
                <a:pt x="1454950" y="0"/>
              </a:moveTo>
              <a:lnTo>
                <a:pt x="1454950" y="216249"/>
              </a:lnTo>
              <a:lnTo>
                <a:pt x="0" y="216249"/>
              </a:lnTo>
              <a:lnTo>
                <a:pt x="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B54D0E-3148-4860-ADB0-95D39B21567C}">
      <dsp:nvSpPr>
        <dsp:cNvPr id="0" name=""/>
        <dsp:cNvSpPr/>
      </dsp:nvSpPr>
      <dsp:spPr>
        <a:xfrm>
          <a:off x="4891804" y="739685"/>
          <a:ext cx="2664942" cy="317326"/>
        </a:xfrm>
        <a:custGeom>
          <a:avLst/>
          <a:gdLst/>
          <a:ahLst/>
          <a:cxnLst/>
          <a:rect l="0" t="0" r="0" b="0"/>
          <a:pathLst>
            <a:path>
              <a:moveTo>
                <a:pt x="0" y="0"/>
              </a:moveTo>
              <a:lnTo>
                <a:pt x="0" y="216249"/>
              </a:lnTo>
              <a:lnTo>
                <a:pt x="2664942" y="216249"/>
              </a:lnTo>
              <a:lnTo>
                <a:pt x="2664942" y="317326"/>
              </a:lnTo>
            </a:path>
          </a:pathLst>
        </a:cu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04F475-EB9D-449C-8B42-1C5E0029193A}">
      <dsp:nvSpPr>
        <dsp:cNvPr id="0" name=""/>
        <dsp:cNvSpPr/>
      </dsp:nvSpPr>
      <dsp:spPr>
        <a:xfrm>
          <a:off x="2614113" y="1749857"/>
          <a:ext cx="2120733" cy="314437"/>
        </a:xfrm>
        <a:custGeom>
          <a:avLst/>
          <a:gdLst/>
          <a:ahLst/>
          <a:cxnLst/>
          <a:rect l="0" t="0" r="0" b="0"/>
          <a:pathLst>
            <a:path>
              <a:moveTo>
                <a:pt x="0" y="0"/>
              </a:moveTo>
              <a:lnTo>
                <a:pt x="0" y="213359"/>
              </a:lnTo>
              <a:lnTo>
                <a:pt x="2120733" y="213359"/>
              </a:lnTo>
              <a:lnTo>
                <a:pt x="2120733" y="314437"/>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119F64-56F7-4823-B78D-DE4372BAFFC3}">
      <dsp:nvSpPr>
        <dsp:cNvPr id="0" name=""/>
        <dsp:cNvSpPr/>
      </dsp:nvSpPr>
      <dsp:spPr>
        <a:xfrm>
          <a:off x="2614113" y="1749857"/>
          <a:ext cx="734330" cy="317326"/>
        </a:xfrm>
        <a:custGeom>
          <a:avLst/>
          <a:gdLst/>
          <a:ahLst/>
          <a:cxnLst/>
          <a:rect l="0" t="0" r="0" b="0"/>
          <a:pathLst>
            <a:path>
              <a:moveTo>
                <a:pt x="0" y="0"/>
              </a:moveTo>
              <a:lnTo>
                <a:pt x="0" y="216249"/>
              </a:lnTo>
              <a:lnTo>
                <a:pt x="734330" y="216249"/>
              </a:lnTo>
              <a:lnTo>
                <a:pt x="73433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B36159-AB31-4798-9722-D33490809857}">
      <dsp:nvSpPr>
        <dsp:cNvPr id="0" name=""/>
        <dsp:cNvSpPr/>
      </dsp:nvSpPr>
      <dsp:spPr>
        <a:xfrm>
          <a:off x="1947333" y="1749857"/>
          <a:ext cx="666780" cy="317326"/>
        </a:xfrm>
        <a:custGeom>
          <a:avLst/>
          <a:gdLst/>
          <a:ahLst/>
          <a:cxnLst/>
          <a:rect l="0" t="0" r="0" b="0"/>
          <a:pathLst>
            <a:path>
              <a:moveTo>
                <a:pt x="666780" y="0"/>
              </a:moveTo>
              <a:lnTo>
                <a:pt x="666780" y="216249"/>
              </a:lnTo>
              <a:lnTo>
                <a:pt x="0" y="216249"/>
              </a:lnTo>
              <a:lnTo>
                <a:pt x="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18861E-8DB4-43D7-B15C-A2CA244667AC}">
      <dsp:nvSpPr>
        <dsp:cNvPr id="0" name=""/>
        <dsp:cNvSpPr/>
      </dsp:nvSpPr>
      <dsp:spPr>
        <a:xfrm>
          <a:off x="546222" y="1749857"/>
          <a:ext cx="2067891" cy="317326"/>
        </a:xfrm>
        <a:custGeom>
          <a:avLst/>
          <a:gdLst/>
          <a:ahLst/>
          <a:cxnLst/>
          <a:rect l="0" t="0" r="0" b="0"/>
          <a:pathLst>
            <a:path>
              <a:moveTo>
                <a:pt x="2067891" y="0"/>
              </a:moveTo>
              <a:lnTo>
                <a:pt x="2067891" y="216249"/>
              </a:lnTo>
              <a:lnTo>
                <a:pt x="0" y="216249"/>
              </a:lnTo>
              <a:lnTo>
                <a:pt x="0" y="317326"/>
              </a:lnTo>
            </a:path>
          </a:pathLst>
        </a:custGeom>
        <a:noFill/>
        <a:ln w="1905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38EC28-806F-4E58-A8CF-CA52CD3404B1}">
      <dsp:nvSpPr>
        <dsp:cNvPr id="0" name=""/>
        <dsp:cNvSpPr/>
      </dsp:nvSpPr>
      <dsp:spPr>
        <a:xfrm>
          <a:off x="2614113" y="739685"/>
          <a:ext cx="2277690" cy="317326"/>
        </a:xfrm>
        <a:custGeom>
          <a:avLst/>
          <a:gdLst/>
          <a:ahLst/>
          <a:cxnLst/>
          <a:rect l="0" t="0" r="0" b="0"/>
          <a:pathLst>
            <a:path>
              <a:moveTo>
                <a:pt x="2277690" y="0"/>
              </a:moveTo>
              <a:lnTo>
                <a:pt x="2277690" y="216249"/>
              </a:lnTo>
              <a:lnTo>
                <a:pt x="0" y="216249"/>
              </a:lnTo>
              <a:lnTo>
                <a:pt x="0" y="317326"/>
              </a:lnTo>
            </a:path>
          </a:pathLst>
        </a:cu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8B3F42-1F88-48A8-BCA0-D1093B12A666}">
      <dsp:nvSpPr>
        <dsp:cNvPr id="0" name=""/>
        <dsp:cNvSpPr/>
      </dsp:nvSpPr>
      <dsp:spPr>
        <a:xfrm>
          <a:off x="3984787" y="46839"/>
          <a:ext cx="1814033"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BF48E7-259E-4B9F-B0B4-851100B1E241}">
      <dsp:nvSpPr>
        <dsp:cNvPr id="0" name=""/>
        <dsp:cNvSpPr/>
      </dsp:nvSpPr>
      <dsp:spPr>
        <a:xfrm>
          <a:off x="4106020" y="162010"/>
          <a:ext cx="1814033" cy="692845"/>
        </a:xfrm>
        <a:prstGeom prst="roundRect">
          <a:avLst>
            <a:gd name="adj" fmla="val 10000"/>
          </a:avLst>
        </a:prstGeom>
        <a:solidFill>
          <a:srgbClr val="FF0000">
            <a:alpha val="89804"/>
          </a:srgb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Director</a:t>
          </a:r>
        </a:p>
      </dsp:txBody>
      <dsp:txXfrm>
        <a:off x="4126313" y="182303"/>
        <a:ext cx="1773447" cy="652259"/>
      </dsp:txXfrm>
    </dsp:sp>
    <dsp:sp modelId="{0BC06FED-B447-4F7F-B47A-6E01B5442793}">
      <dsp:nvSpPr>
        <dsp:cNvPr id="0" name=""/>
        <dsp:cNvSpPr/>
      </dsp:nvSpPr>
      <dsp:spPr>
        <a:xfrm>
          <a:off x="813735" y="1057012"/>
          <a:ext cx="3600756"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E732D4-C416-4B7C-AC35-A0E27D5765BD}">
      <dsp:nvSpPr>
        <dsp:cNvPr id="0" name=""/>
        <dsp:cNvSpPr/>
      </dsp:nvSpPr>
      <dsp:spPr>
        <a:xfrm>
          <a:off x="934968" y="1172183"/>
          <a:ext cx="3600756"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Deputy Director </a:t>
          </a:r>
        </a:p>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Recruitment/Training/HRIS</a:t>
          </a:r>
        </a:p>
      </dsp:txBody>
      <dsp:txXfrm>
        <a:off x="955261" y="1192476"/>
        <a:ext cx="3560170" cy="652259"/>
      </dsp:txXfrm>
    </dsp:sp>
    <dsp:sp modelId="{A5BE128D-3824-4635-9E50-B1D8936557D1}">
      <dsp:nvSpPr>
        <dsp:cNvPr id="0" name=""/>
        <dsp:cNvSpPr/>
      </dsp:nvSpPr>
      <dsp:spPr>
        <a:xfrm>
          <a:off x="674" y="2067184"/>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A34F65-47A4-485A-931B-81C354C15423}">
      <dsp:nvSpPr>
        <dsp:cNvPr id="0" name=""/>
        <dsp:cNvSpPr/>
      </dsp:nvSpPr>
      <dsp:spPr>
        <a:xfrm>
          <a:off x="121907" y="2182355"/>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Recruitment &amp; Retention Manager</a:t>
          </a:r>
        </a:p>
      </dsp:txBody>
      <dsp:txXfrm>
        <a:off x="142200" y="2202648"/>
        <a:ext cx="1050509" cy="652259"/>
      </dsp:txXfrm>
    </dsp:sp>
    <dsp:sp modelId="{75621DAA-601E-4BD9-A9C3-085D2894C27E}">
      <dsp:nvSpPr>
        <dsp:cNvPr id="0" name=""/>
        <dsp:cNvSpPr/>
      </dsp:nvSpPr>
      <dsp:spPr>
        <a:xfrm>
          <a:off x="1334235" y="2067184"/>
          <a:ext cx="1226194"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7F5AB8-35D6-400E-9843-3432F50ECED4}">
      <dsp:nvSpPr>
        <dsp:cNvPr id="0" name=""/>
        <dsp:cNvSpPr/>
      </dsp:nvSpPr>
      <dsp:spPr>
        <a:xfrm>
          <a:off x="1455468" y="2182355"/>
          <a:ext cx="1226194"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Learning Development &amp; Recruitment Administrator</a:t>
          </a:r>
        </a:p>
      </dsp:txBody>
      <dsp:txXfrm>
        <a:off x="1475761" y="2202648"/>
        <a:ext cx="1185608" cy="652259"/>
      </dsp:txXfrm>
    </dsp:sp>
    <dsp:sp modelId="{D2A85FD6-E1BA-42C4-A75F-BB5B20618A53}">
      <dsp:nvSpPr>
        <dsp:cNvPr id="0" name=""/>
        <dsp:cNvSpPr/>
      </dsp:nvSpPr>
      <dsp:spPr>
        <a:xfrm>
          <a:off x="2802896" y="2067184"/>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91BAAE-8D9E-4518-8B02-4C214113F000}">
      <dsp:nvSpPr>
        <dsp:cNvPr id="0" name=""/>
        <dsp:cNvSpPr/>
      </dsp:nvSpPr>
      <dsp:spPr>
        <a:xfrm>
          <a:off x="2924129" y="2182355"/>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 Generalist</a:t>
          </a:r>
        </a:p>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HRIS</a:t>
          </a:r>
        </a:p>
      </dsp:txBody>
      <dsp:txXfrm>
        <a:off x="2944422" y="2202648"/>
        <a:ext cx="1050509" cy="652259"/>
      </dsp:txXfrm>
    </dsp:sp>
    <dsp:sp modelId="{17DF5220-21FA-449E-BE06-FD8A7339EFAF}">
      <dsp:nvSpPr>
        <dsp:cNvPr id="0" name=""/>
        <dsp:cNvSpPr/>
      </dsp:nvSpPr>
      <dsp:spPr>
        <a:xfrm>
          <a:off x="4189299" y="2064295"/>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B673C4-1F48-4E82-BFD3-13272E9DBC2D}">
      <dsp:nvSpPr>
        <dsp:cNvPr id="0" name=""/>
        <dsp:cNvSpPr/>
      </dsp:nvSpPr>
      <dsp:spPr>
        <a:xfrm>
          <a:off x="4310532" y="2179466"/>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Administrative Coordinator</a:t>
          </a:r>
        </a:p>
      </dsp:txBody>
      <dsp:txXfrm>
        <a:off x="4330825" y="2199759"/>
        <a:ext cx="1050509" cy="652259"/>
      </dsp:txXfrm>
    </dsp:sp>
    <dsp:sp modelId="{C8805AE9-0246-4D5F-B0B2-7B530960093B}">
      <dsp:nvSpPr>
        <dsp:cNvPr id="0" name=""/>
        <dsp:cNvSpPr/>
      </dsp:nvSpPr>
      <dsp:spPr>
        <a:xfrm>
          <a:off x="6143619" y="1057012"/>
          <a:ext cx="2826253" cy="767472"/>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EA8CD4-79CB-4E18-8666-6C84F5590BDE}">
      <dsp:nvSpPr>
        <dsp:cNvPr id="0" name=""/>
        <dsp:cNvSpPr/>
      </dsp:nvSpPr>
      <dsp:spPr>
        <a:xfrm>
          <a:off x="6264852" y="1172183"/>
          <a:ext cx="2826253" cy="767472"/>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200" b="1" kern="1200" dirty="0">
              <a:solidFill>
                <a:schemeClr val="bg1"/>
              </a:solidFill>
              <a:latin typeface="Franklin Gothic Book"/>
              <a:ea typeface="+mn-ea"/>
              <a:cs typeface="+mn-cs"/>
            </a:rPr>
            <a:t>General Manager</a:t>
          </a:r>
        </a:p>
        <a:p>
          <a:pPr marL="0" lvl="0" indent="0" algn="ctr" defTabSz="577850">
            <a:lnSpc>
              <a:spcPct val="90000"/>
            </a:lnSpc>
            <a:spcBef>
              <a:spcPct val="0"/>
            </a:spcBef>
            <a:spcAft>
              <a:spcPct val="35000"/>
            </a:spcAft>
            <a:buNone/>
          </a:pPr>
          <a:r>
            <a:rPr lang="en-US" sz="1200" b="1" kern="1200" dirty="0">
              <a:solidFill>
                <a:schemeClr val="bg1"/>
              </a:solidFill>
              <a:latin typeface="Franklin Gothic Book"/>
              <a:ea typeface="+mn-ea"/>
              <a:cs typeface="+mn-cs"/>
            </a:rPr>
            <a:t>Benefits/Compensation/Employee Relations</a:t>
          </a:r>
        </a:p>
      </dsp:txBody>
      <dsp:txXfrm>
        <a:off x="6287330" y="1194661"/>
        <a:ext cx="2781297" cy="722516"/>
      </dsp:txXfrm>
    </dsp:sp>
    <dsp:sp modelId="{EAD78180-2E60-46E9-A53F-72DDB46C9BC1}">
      <dsp:nvSpPr>
        <dsp:cNvPr id="0" name=""/>
        <dsp:cNvSpPr/>
      </dsp:nvSpPr>
      <dsp:spPr>
        <a:xfrm>
          <a:off x="5470018" y="2141811"/>
          <a:ext cx="1263554" cy="920348"/>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24875B-0EDA-4381-9E53-623EDAFBDC0E}">
      <dsp:nvSpPr>
        <dsp:cNvPr id="0" name=""/>
        <dsp:cNvSpPr/>
      </dsp:nvSpPr>
      <dsp:spPr>
        <a:xfrm>
          <a:off x="5591251" y="2256982"/>
          <a:ext cx="1263554" cy="920348"/>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Benefits &amp; Wellness Administrator  </a:t>
          </a:r>
        </a:p>
      </dsp:txBody>
      <dsp:txXfrm>
        <a:off x="5618207" y="2283938"/>
        <a:ext cx="1209642" cy="866436"/>
      </dsp:txXfrm>
    </dsp:sp>
    <dsp:sp modelId="{20B18572-78CA-4FED-921C-7F2D7747FB2C}">
      <dsp:nvSpPr>
        <dsp:cNvPr id="0" name=""/>
        <dsp:cNvSpPr/>
      </dsp:nvSpPr>
      <dsp:spPr>
        <a:xfrm>
          <a:off x="6976038" y="2141811"/>
          <a:ext cx="1333875" cy="832897"/>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411607-FA4B-437A-8777-FE4F80308A68}">
      <dsp:nvSpPr>
        <dsp:cNvPr id="0" name=""/>
        <dsp:cNvSpPr/>
      </dsp:nvSpPr>
      <dsp:spPr>
        <a:xfrm>
          <a:off x="7097271" y="2256982"/>
          <a:ext cx="1333875" cy="832897"/>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Employee</a:t>
          </a:r>
          <a:r>
            <a:rPr lang="en-US" sz="1400" kern="1200" dirty="0">
              <a:solidFill>
                <a:schemeClr val="tx1"/>
              </a:solidFill>
            </a:rPr>
            <a:t> </a:t>
          </a:r>
          <a:r>
            <a:rPr lang="en-US" sz="1200" b="1" kern="1200" dirty="0">
              <a:solidFill>
                <a:schemeClr val="bg1"/>
              </a:solidFill>
            </a:rPr>
            <a:t>Relations Manager/Title VI Coordinator</a:t>
          </a:r>
        </a:p>
      </dsp:txBody>
      <dsp:txXfrm>
        <a:off x="7121666" y="2281377"/>
        <a:ext cx="1285085" cy="784107"/>
      </dsp:txXfrm>
    </dsp:sp>
    <dsp:sp modelId="{7DAD32F0-FCC3-485F-AAE9-D39BC82A9C4C}">
      <dsp:nvSpPr>
        <dsp:cNvPr id="0" name=""/>
        <dsp:cNvSpPr/>
      </dsp:nvSpPr>
      <dsp:spPr>
        <a:xfrm>
          <a:off x="7068863" y="3297599"/>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C490D7-C217-4D25-ABCC-E8C7422087B2}">
      <dsp:nvSpPr>
        <dsp:cNvPr id="0" name=""/>
        <dsp:cNvSpPr/>
      </dsp:nvSpPr>
      <dsp:spPr>
        <a:xfrm>
          <a:off x="7190096" y="3412770"/>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mn-lt"/>
            </a:rPr>
            <a:t>Generalist Employee Relations</a:t>
          </a:r>
        </a:p>
      </dsp:txBody>
      <dsp:txXfrm>
        <a:off x="7210389" y="3433063"/>
        <a:ext cx="1050509" cy="652259"/>
      </dsp:txXfrm>
    </dsp:sp>
    <dsp:sp modelId="{A56CE26D-97E8-4304-89A7-E4DCFB9F13C9}">
      <dsp:nvSpPr>
        <dsp:cNvPr id="0" name=""/>
        <dsp:cNvSpPr/>
      </dsp:nvSpPr>
      <dsp:spPr>
        <a:xfrm>
          <a:off x="8552379" y="2141811"/>
          <a:ext cx="1091095" cy="692845"/>
        </a:xfrm>
        <a:prstGeom prst="roundRect">
          <a:avLst>
            <a:gd name="adj" fmla="val 10000"/>
          </a:avLst>
        </a:prstGeom>
        <a:solidFill>
          <a:srgbClr val="00B0F0"/>
        </a:solidFill>
        <a:ln w="12700" cap="flat" cmpd="sng" algn="ctr">
          <a:solidFill>
            <a:srgbClr val="F9D448">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D75BE6-D90C-4F40-AE80-2BCCEE7228CC}">
      <dsp:nvSpPr>
        <dsp:cNvPr id="0" name=""/>
        <dsp:cNvSpPr/>
      </dsp:nvSpPr>
      <dsp:spPr>
        <a:xfrm>
          <a:off x="8673611" y="2256982"/>
          <a:ext cx="1091095" cy="692845"/>
        </a:xfrm>
        <a:prstGeom prst="roundRect">
          <a:avLst>
            <a:gd name="adj" fmla="val 10000"/>
          </a:avLst>
        </a:prstGeom>
        <a:solidFill>
          <a:srgbClr val="FF0000">
            <a:alpha val="89804"/>
          </a:srgbClr>
        </a:solidFill>
        <a:ln w="12700" cap="flat" cmpd="sng" algn="ctr">
          <a:solidFill>
            <a:srgbClr val="E4E4E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Franklin Gothic Book"/>
              <a:ea typeface="+mn-ea"/>
              <a:cs typeface="+mn-cs"/>
            </a:rPr>
            <a:t>Generalist Compensation</a:t>
          </a:r>
        </a:p>
      </dsp:txBody>
      <dsp:txXfrm>
        <a:off x="8693904" y="2277275"/>
        <a:ext cx="1050509" cy="65225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7/31/2026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BC409-1F5E-2BF5-14B7-CD68F738E9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5C7CD-74BA-527A-5E76-D88424BBB8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F22E34-5F78-7A90-FA03-CFDD81132C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23A805-EC62-8333-570D-1BF06544DF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809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14E0A-3D4E-A847-906C-A7AFEACC5B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770F1-55B8-3EF9-E238-6B906E1EC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50C80E-27D6-D7B7-5755-34EA21EAAD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B2A97D-05BB-432D-7AE7-3053771D7F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8578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7F6BF-9662-0A7C-8202-3E3AFB249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B5D9F-A1B6-0F55-CF71-6DBF3E515628}"/>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3771DE8-036A-5938-0EE5-F37F2DAD1F43}"/>
              </a:ext>
            </a:extLst>
          </p:cNvPr>
          <p:cNvSpPr txBox="1"/>
          <p:nvPr/>
        </p:nvSpPr>
        <p:spPr>
          <a:xfrm>
            <a:off x="4059181" y="8977134"/>
            <a:ext cx="3105344" cy="474209"/>
          </a:xfrm>
          <a:prstGeom prst="rect">
            <a:avLst/>
          </a:prstGeom>
          <a:noFill/>
          <a:ln cap="flat">
            <a:noFill/>
          </a:ln>
        </p:spPr>
        <p:txBody>
          <a:bodyPr vert="horz" wrap="square" lIns="94947" tIns="47473" rIns="94947" bIns="47473" anchor="b" anchorCtr="0" compatLnSpc="1">
            <a:noAutofit/>
          </a:bodyPr>
          <a:lstStyle/>
          <a:p>
            <a:pPr algn="r" defTabSz="931774">
              <a:defRPr sz="1800" b="0" i="0" u="none" strike="noStrike" kern="0" cap="none" spc="0" baseline="0">
                <a:solidFill>
                  <a:srgbClr val="000000"/>
                </a:solidFill>
                <a:uFillTx/>
              </a:defRPr>
            </a:pPr>
            <a:fld id="{8F077EBA-266A-4CC7-ADF4-8366974EBF60}" type="slidenum">
              <a:pPr algn="r" defTabSz="931774">
                <a:defRPr sz="1800" b="0" i="0" u="none" strike="noStrike" kern="0" cap="none" spc="0" baseline="0">
                  <a:solidFill>
                    <a:srgbClr val="000000"/>
                  </a:solidFill>
                  <a:uFillTx/>
                </a:defRPr>
              </a:pPr>
              <a:t>11</a:t>
            </a:fld>
            <a:endParaRPr lang="en-US" sz="1200">
              <a:solidFill>
                <a:srgbClr val="000000"/>
              </a:solidFill>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13" Type="http://schemas.microsoft.com/office/2007/relationships/diagramDrawing" Target="../diagrams/drawing1.xml"/><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diagramQuickStyle" Target="../diagrams/quickStyle1.xml"/><Relationship Id="rId5" Type="http://schemas.openxmlformats.org/officeDocument/2006/relationships/image" Target="../media/image15.svg"/><Relationship Id="rId10" Type="http://schemas.openxmlformats.org/officeDocument/2006/relationships/diagramLayout" Target="../diagrams/layout1.xml"/><Relationship Id="rId4" Type="http://schemas.openxmlformats.org/officeDocument/2006/relationships/image" Target="../media/image14.svg"/><Relationship Id="rId9"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13" Type="http://schemas.microsoft.com/office/2007/relationships/diagramDrawing" Target="../diagrams/drawing2.xml"/><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diagramQuickStyle" Target="../diagrams/quickStyle2.xml"/><Relationship Id="rId5" Type="http://schemas.openxmlformats.org/officeDocument/2006/relationships/image" Target="../media/image15.svg"/><Relationship Id="rId10" Type="http://schemas.openxmlformats.org/officeDocument/2006/relationships/diagramLayout" Target="../diagrams/layout2.xml"/><Relationship Id="rId4" Type="http://schemas.openxmlformats.org/officeDocument/2006/relationships/image" Target="../media/image14.svg"/><Relationship Id="rId9"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82476" y="882959"/>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HUMAN RESOURCES</a:t>
            </a:r>
          </a:p>
        </p:txBody>
      </p:sp>
      <p:sp>
        <p:nvSpPr>
          <p:cNvPr id="3" name="TextBox 3"/>
          <p:cNvSpPr txBox="1"/>
          <p:nvPr/>
        </p:nvSpPr>
        <p:spPr>
          <a:xfrm>
            <a:off x="2187730" y="1846586"/>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a:t>
            </a:r>
          </a:p>
          <a:p>
            <a:pPr algn="ctr">
              <a:lnSpc>
                <a:spcPts val="4574"/>
              </a:lnSpc>
            </a:pPr>
            <a:r>
              <a:rPr lang="en-US" sz="3267" spc="-5" dirty="0">
                <a:solidFill>
                  <a:srgbClr val="00507B"/>
                </a:solidFill>
                <a:latin typeface="Abrade"/>
                <a:ea typeface="Abrade"/>
                <a:cs typeface="Abrade"/>
                <a:sym typeface="Abrade"/>
              </a:rPr>
              <a:t> 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Director, Toni Holmes</a:t>
            </a:r>
          </a:p>
          <a:p>
            <a:pPr>
              <a:lnSpc>
                <a:spcPts val="3236"/>
              </a:lnSpc>
            </a:pPr>
            <a:r>
              <a:rPr lang="en-US" sz="2311" dirty="0">
                <a:solidFill>
                  <a:srgbClr val="00507B"/>
                </a:solidFill>
                <a:latin typeface="Public Sans"/>
                <a:ea typeface="Public Sans"/>
                <a:cs typeface="Public Sans"/>
                <a:sym typeface="Public Sans"/>
              </a:rPr>
              <a:t>Date: August 5</a:t>
            </a:r>
            <a:r>
              <a:rPr lang="en-US" sz="2311" baseline="30000" dirty="0">
                <a:solidFill>
                  <a:srgbClr val="00507B"/>
                </a:solidFill>
                <a:latin typeface="Public Sans"/>
                <a:ea typeface="Public Sans"/>
                <a:cs typeface="Public Sans"/>
                <a:sym typeface="Public Sans"/>
              </a:rPr>
              <a:t>th</a:t>
            </a:r>
            <a:r>
              <a:rPr lang="en-US" sz="2311" dirty="0">
                <a:solidFill>
                  <a:srgbClr val="00507B"/>
                </a:solidFill>
                <a:latin typeface="Public Sans"/>
                <a:ea typeface="Public Sans"/>
                <a:cs typeface="Public Sans"/>
                <a:sym typeface="Public Sans"/>
              </a:rPr>
              <a: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4" name="AutoShape 4"/>
          <p:cNvSpPr/>
          <p:nvPr/>
        </p:nvSpPr>
        <p:spPr>
          <a:xfrm>
            <a:off x="8902516" y="55714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5" name="AutoShape 5"/>
          <p:cNvSpPr/>
          <p:nvPr/>
        </p:nvSpPr>
        <p:spPr>
          <a:xfrm rot="-10800000">
            <a:off x="686118" y="626910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6" name="AutoShape 6"/>
          <p:cNvSpPr/>
          <p:nvPr/>
        </p:nvSpPr>
        <p:spPr>
          <a:xfrm rot="-5400000">
            <a:off x="10341543" y="169100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7" name="AutoShape 7"/>
          <p:cNvSpPr/>
          <p:nvPr/>
        </p:nvSpPr>
        <p:spPr>
          <a:xfrm rot="5400000">
            <a:off x="-447742" y="513524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9" name="Freeform 9"/>
          <p:cNvSpPr/>
          <p:nvPr/>
        </p:nvSpPr>
        <p:spPr>
          <a:xfrm>
            <a:off x="5018130" y="0"/>
            <a:ext cx="2155741" cy="2155741"/>
          </a:xfrm>
          <a:custGeom>
            <a:avLst/>
            <a:gdLst/>
            <a:ahLst/>
            <a:cxnLst/>
            <a:rect l="l" t="t" r="r" b="b"/>
            <a:pathLst>
              <a:path w="3233612" h="3233612">
                <a:moveTo>
                  <a:pt x="0" y="0"/>
                </a:moveTo>
                <a:lnTo>
                  <a:pt x="3233612" y="0"/>
                </a:lnTo>
                <a:lnTo>
                  <a:pt x="3233612" y="3233612"/>
                </a:lnTo>
                <a:lnTo>
                  <a:pt x="0" y="3233612"/>
                </a:lnTo>
                <a:lnTo>
                  <a:pt x="0" y="0"/>
                </a:lnTo>
                <a:close/>
              </a:path>
            </a:pathLst>
          </a:custGeom>
          <a:blipFill>
            <a:blip r:embed="rId3"/>
            <a:stretch>
              <a:fillRect/>
            </a:stretch>
          </a:blipFill>
        </p:spPr>
        <p:txBody>
          <a:bodyPr/>
          <a:lstStyle/>
          <a:p>
            <a:endParaRPr lang="en-US" sz="1200"/>
          </a:p>
        </p:txBody>
      </p:sp>
      <p:sp>
        <p:nvSpPr>
          <p:cNvPr id="10" name="TextBox 10"/>
          <p:cNvSpPr txBox="1"/>
          <p:nvPr/>
        </p:nvSpPr>
        <p:spPr>
          <a:xfrm>
            <a:off x="767779" y="2185953"/>
            <a:ext cx="10821035" cy="936154"/>
          </a:xfrm>
          <a:prstGeom prst="rect">
            <a:avLst/>
          </a:prstGeom>
        </p:spPr>
        <p:txBody>
          <a:bodyPr lIns="0" tIns="0" rIns="0" bIns="0" rtlCol="0" anchor="t">
            <a:spAutoFit/>
          </a:bodyPr>
          <a:lstStyle/>
          <a:p>
            <a:pPr algn="ctr">
              <a:lnSpc>
                <a:spcPts val="7252"/>
              </a:lnSpc>
            </a:pPr>
            <a:r>
              <a:rPr lang="en-US" sz="6533" dirty="0">
                <a:solidFill>
                  <a:srgbClr val="060644"/>
                </a:solidFill>
                <a:latin typeface="Abrade"/>
                <a:ea typeface="Abrade"/>
                <a:cs typeface="Abrade"/>
                <a:sym typeface="Abrade"/>
              </a:rPr>
              <a:t>5 Year Capital</a:t>
            </a:r>
          </a:p>
        </p:txBody>
      </p:sp>
      <p:sp>
        <p:nvSpPr>
          <p:cNvPr id="11" name="TextBox 11"/>
          <p:cNvSpPr txBox="1"/>
          <p:nvPr/>
        </p:nvSpPr>
        <p:spPr>
          <a:xfrm>
            <a:off x="1405128" y="3006749"/>
            <a:ext cx="9100761" cy="877100"/>
          </a:xfrm>
          <a:prstGeom prst="rect">
            <a:avLst/>
          </a:prstGeom>
        </p:spPr>
        <p:txBody>
          <a:bodyPr lIns="0" tIns="0" rIns="0" bIns="0" rtlCol="0" anchor="t">
            <a:spAutoFit/>
          </a:bodyPr>
          <a:lstStyle/>
          <a:p>
            <a:pPr algn="ctr">
              <a:lnSpc>
                <a:spcPts val="7467"/>
              </a:lnSpc>
            </a:pPr>
            <a:r>
              <a:rPr lang="en-US" sz="5334" spc="-8" dirty="0">
                <a:solidFill>
                  <a:srgbClr val="000000"/>
                </a:solidFill>
                <a:latin typeface="Public Sans"/>
                <a:ea typeface="Public Sans"/>
                <a:cs typeface="Public Sans"/>
                <a:sym typeface="Public Sans"/>
              </a:rPr>
              <a:t>IMPROVEMENT PLAN</a:t>
            </a:r>
          </a:p>
        </p:txBody>
      </p:sp>
      <p:sp>
        <p:nvSpPr>
          <p:cNvPr id="12" name="TextBox 12"/>
          <p:cNvSpPr txBox="1"/>
          <p:nvPr/>
        </p:nvSpPr>
        <p:spPr>
          <a:xfrm>
            <a:off x="10524673" y="6021455"/>
            <a:ext cx="591454" cy="500137"/>
          </a:xfrm>
          <a:prstGeom prst="rect">
            <a:avLst/>
          </a:prstGeom>
        </p:spPr>
        <p:txBody>
          <a:bodyPr lIns="0" tIns="0" rIns="0" bIns="0" rtlCol="0" anchor="t">
            <a:spAutoFit/>
          </a:bodyPr>
          <a:lstStyle/>
          <a:p>
            <a:pPr algn="ctr">
              <a:lnSpc>
                <a:spcPts val="3920"/>
              </a:lnSpc>
              <a:spcBef>
                <a:spcPct val="0"/>
              </a:spcBef>
            </a:pPr>
            <a:r>
              <a:rPr lang="en-US" sz="3266" b="1">
                <a:solidFill>
                  <a:srgbClr val="FFFFFF"/>
                </a:solidFill>
                <a:latin typeface="Public Sans Bold"/>
                <a:ea typeface="Public Sans Bold"/>
                <a:cs typeface="Public Sans Bold"/>
                <a:sym typeface="Public Sans Bold"/>
              </a:rPr>
              <a:t>10</a:t>
            </a:r>
          </a:p>
        </p:txBody>
      </p:sp>
      <p:sp>
        <p:nvSpPr>
          <p:cNvPr id="13" name="TextBox 13"/>
          <p:cNvSpPr txBox="1"/>
          <p:nvPr/>
        </p:nvSpPr>
        <p:spPr>
          <a:xfrm>
            <a:off x="2169282" y="3892108"/>
            <a:ext cx="7853435" cy="1359346"/>
          </a:xfrm>
          <a:prstGeom prst="rect">
            <a:avLst/>
          </a:prstGeom>
        </p:spPr>
        <p:txBody>
          <a:bodyPr lIns="0" tIns="0" rIns="0" bIns="0" rtlCol="0" anchor="t">
            <a:spAutoFit/>
          </a:bodyPr>
          <a:lstStyle/>
          <a:p>
            <a:pPr algn="ctr">
              <a:lnSpc>
                <a:spcPts val="5263"/>
              </a:lnSpc>
            </a:pPr>
            <a:r>
              <a:rPr lang="en-US" sz="4742" dirty="0">
                <a:solidFill>
                  <a:srgbClr val="060644"/>
                </a:solidFill>
                <a:latin typeface="Abrade"/>
                <a:ea typeface="Abrade"/>
                <a:cs typeface="Abrade"/>
                <a:sym typeface="Abrade"/>
              </a:rPr>
              <a:t>(CIP)</a:t>
            </a:r>
          </a:p>
          <a:p>
            <a:pPr algn="ctr">
              <a:lnSpc>
                <a:spcPts val="5263"/>
              </a:lnSpc>
            </a:pPr>
            <a:r>
              <a:rPr lang="en-US" sz="4742" dirty="0">
                <a:solidFill>
                  <a:srgbClr val="060644"/>
                </a:solidFill>
                <a:latin typeface="Abrade"/>
                <a:ea typeface="Abrade"/>
                <a:cs typeface="Abrade"/>
                <a:sym typeface="Abrade"/>
              </a:rPr>
              <a:t>2027-2031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102075-FC2A-439E-F207-32E329E068FE}"/>
              </a:ext>
            </a:extLst>
          </p:cNvPr>
          <p:cNvSpPr>
            <a:spLocks noMove="1" noResize="1"/>
          </p:cNvSpPr>
          <p:nvPr/>
        </p:nvSpPr>
        <p:spPr>
          <a:xfrm>
            <a:off x="0" y="0"/>
            <a:ext cx="12192000" cy="112965"/>
          </a:xfrm>
          <a:custGeom>
            <a:avLst/>
            <a:gdLst>
              <a:gd name="f0" fmla="val w"/>
              <a:gd name="f1" fmla="val h"/>
              <a:gd name="f2" fmla="val 0"/>
              <a:gd name="f3" fmla="val 24384000"/>
              <a:gd name="f4" fmla="val 225933"/>
              <a:gd name="f5" fmla="*/ f0 1 24384000"/>
              <a:gd name="f6" fmla="*/ f1 1 225933"/>
              <a:gd name="f7" fmla="+- f4 0 f2"/>
              <a:gd name="f8" fmla="+- f3 0 f2"/>
              <a:gd name="f9" fmla="*/ f8 1 24384000"/>
              <a:gd name="f10" fmla="*/ f7 1 225933"/>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24384000" h="225933">
                <a:moveTo>
                  <a:pt x="f2" y="f2"/>
                </a:moveTo>
                <a:lnTo>
                  <a:pt x="f3" y="f2"/>
                </a:lnTo>
                <a:lnTo>
                  <a:pt x="f3" y="f4"/>
                </a:lnTo>
                <a:lnTo>
                  <a:pt x="f2" y="f4"/>
                </a:ln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aphicFrame>
        <p:nvGraphicFramePr>
          <p:cNvPr id="3" name="Table 5">
            <a:extLst>
              <a:ext uri="{FF2B5EF4-FFF2-40B4-BE49-F238E27FC236}">
                <a16:creationId xmlns:a16="http://schemas.microsoft.com/office/drawing/2014/main" id="{25CB1618-B0A0-66FC-C509-FCE2D439E118}"/>
              </a:ext>
            </a:extLst>
          </p:cNvPr>
          <p:cNvGraphicFramePr>
            <a:graphicFrameLocks noGrp="1"/>
          </p:cNvGraphicFramePr>
          <p:nvPr>
            <p:extLst>
              <p:ext uri="{D42A27DB-BD31-4B8C-83A1-F6EECF244321}">
                <p14:modId xmlns:p14="http://schemas.microsoft.com/office/powerpoint/2010/main" val="3537767538"/>
              </p:ext>
            </p:extLst>
          </p:nvPr>
        </p:nvGraphicFramePr>
        <p:xfrm>
          <a:off x="727139" y="895466"/>
          <a:ext cx="10737722" cy="5392391"/>
        </p:xfrm>
        <a:graphic>
          <a:graphicData uri="http://schemas.openxmlformats.org/drawingml/2006/table">
            <a:tbl>
              <a:tblPr>
                <a:effectLst/>
              </a:tblPr>
              <a:tblGrid>
                <a:gridCol w="3215926">
                  <a:extLst>
                    <a:ext uri="{9D8B030D-6E8A-4147-A177-3AD203B41FA5}">
                      <a16:colId xmlns:a16="http://schemas.microsoft.com/office/drawing/2014/main" val="2139699811"/>
                    </a:ext>
                  </a:extLst>
                </a:gridCol>
                <a:gridCol w="1116272">
                  <a:extLst>
                    <a:ext uri="{9D8B030D-6E8A-4147-A177-3AD203B41FA5}">
                      <a16:colId xmlns:a16="http://schemas.microsoft.com/office/drawing/2014/main" val="3631820971"/>
                    </a:ext>
                  </a:extLst>
                </a:gridCol>
                <a:gridCol w="1164425">
                  <a:extLst>
                    <a:ext uri="{9D8B030D-6E8A-4147-A177-3AD203B41FA5}">
                      <a16:colId xmlns:a16="http://schemas.microsoft.com/office/drawing/2014/main" val="3598647676"/>
                    </a:ext>
                  </a:extLst>
                </a:gridCol>
                <a:gridCol w="1076977">
                  <a:extLst>
                    <a:ext uri="{9D8B030D-6E8A-4147-A177-3AD203B41FA5}">
                      <a16:colId xmlns:a16="http://schemas.microsoft.com/office/drawing/2014/main" val="4038927589"/>
                    </a:ext>
                  </a:extLst>
                </a:gridCol>
                <a:gridCol w="1116272">
                  <a:extLst>
                    <a:ext uri="{9D8B030D-6E8A-4147-A177-3AD203B41FA5}">
                      <a16:colId xmlns:a16="http://schemas.microsoft.com/office/drawing/2014/main" val="3297072148"/>
                    </a:ext>
                  </a:extLst>
                </a:gridCol>
                <a:gridCol w="1151709">
                  <a:extLst>
                    <a:ext uri="{9D8B030D-6E8A-4147-A177-3AD203B41FA5}">
                      <a16:colId xmlns:a16="http://schemas.microsoft.com/office/drawing/2014/main" val="1977657316"/>
                    </a:ext>
                  </a:extLst>
                </a:gridCol>
                <a:gridCol w="1896141">
                  <a:extLst>
                    <a:ext uri="{9D8B030D-6E8A-4147-A177-3AD203B41FA5}">
                      <a16:colId xmlns:a16="http://schemas.microsoft.com/office/drawing/2014/main" val="4257072791"/>
                    </a:ext>
                  </a:extLst>
                </a:gridCol>
              </a:tblGrid>
              <a:tr h="1114091">
                <a:tc gridSpan="7">
                  <a:txBody>
                    <a:bodyPr/>
                    <a:lstStyle/>
                    <a:p>
                      <a:pPr lvl="0" algn="ctr">
                        <a:lnSpc>
                          <a:spcPct val="150000"/>
                        </a:lnSpc>
                      </a:pPr>
                      <a:r>
                        <a:rPr lang="en-US" sz="1300" spc="-36" dirty="0">
                          <a:solidFill>
                            <a:srgbClr val="000000"/>
                          </a:solidFill>
                          <a:latin typeface="Arial" pitchFamily="34"/>
                          <a:cs typeface="Arial" pitchFamily="34"/>
                        </a:rPr>
                        <a:t>Rockdale County Human Resource </a:t>
                      </a:r>
                    </a:p>
                    <a:p>
                      <a:pPr lvl="0" algn="ctr">
                        <a:lnSpc>
                          <a:spcPct val="150000"/>
                        </a:lnSpc>
                      </a:pPr>
                      <a:r>
                        <a:rPr lang="en-US" sz="1300" b="1" spc="-36" dirty="0">
                          <a:solidFill>
                            <a:srgbClr val="000000"/>
                          </a:solidFill>
                          <a:latin typeface="Arial" pitchFamily="34"/>
                          <a:cs typeface="Arial" pitchFamily="34"/>
                        </a:rPr>
                        <a:t>Five-Year Capital Improvement Plan</a:t>
                      </a:r>
                    </a:p>
                    <a:p>
                      <a:pPr lvl="0" algn="ctr">
                        <a:lnSpc>
                          <a:spcPct val="150000"/>
                        </a:lnSpc>
                      </a:pPr>
                      <a:r>
                        <a:rPr lang="en-US" sz="1300" spc="-36" dirty="0">
                          <a:solidFill>
                            <a:srgbClr val="000000"/>
                          </a:solidFill>
                          <a:latin typeface="Arial" pitchFamily="34"/>
                          <a:cs typeface="Arial" pitchFamily="34"/>
                        </a:rPr>
                        <a:t>Fiscal Year 2027-2031</a:t>
                      </a:r>
                      <a:br>
                        <a:rPr lang="en-US" sz="1300" spc="-36" dirty="0">
                          <a:solidFill>
                            <a:srgbClr val="000000"/>
                          </a:solidFill>
                          <a:latin typeface="Arial" pitchFamily="34"/>
                          <a:cs typeface="Arial" pitchFamily="34"/>
                        </a:rPr>
                      </a:br>
                      <a:endParaRPr lang="en-US" sz="900"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360928"/>
                  </a:ext>
                </a:extLst>
              </a:tr>
              <a:tr h="259799">
                <a:tc>
                  <a:txBody>
                    <a:bodyPr/>
                    <a:lstStyle/>
                    <a:p>
                      <a:pPr lvl="0" algn="ctr">
                        <a:lnSpc>
                          <a:spcPts val="1980"/>
                        </a:lnSpc>
                      </a:pP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spc="-36" dirty="0">
                          <a:solidFill>
                            <a:srgbClr val="FFFFFF"/>
                          </a:solidFill>
                          <a:latin typeface="Arial" pitchFamily="34"/>
                          <a:cs typeface="Arial" pitchFamily="34"/>
                        </a:rPr>
                        <a:t>2027</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2028</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2029</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2030</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2031</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Five-Year Total</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extLst>
                  <a:ext uri="{0D108BD9-81ED-4DB2-BD59-A6C34878D82A}">
                    <a16:rowId xmlns:a16="http://schemas.microsoft.com/office/drawing/2014/main" val="4009148088"/>
                  </a:ext>
                </a:extLst>
              </a:tr>
              <a:tr h="504407">
                <a:tc>
                  <a:txBody>
                    <a:bodyPr/>
                    <a:lstStyle/>
                    <a:p>
                      <a:pPr lvl="0" algn="l">
                        <a:lnSpc>
                          <a:spcPts val="1980"/>
                        </a:lnSpc>
                      </a:pPr>
                      <a:r>
                        <a:rPr lang="en-US" sz="1200" b="1" spc="-36" dirty="0">
                          <a:solidFill>
                            <a:srgbClr val="000000"/>
                          </a:solidFill>
                          <a:latin typeface="Arial" pitchFamily="34"/>
                          <a:cs typeface="Arial" pitchFamily="34"/>
                        </a:rPr>
                        <a:t>Automotive Equipment</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9954622"/>
                  </a:ext>
                </a:extLst>
              </a:tr>
              <a:tr h="461689">
                <a:tc>
                  <a:txBody>
                    <a:bodyPr/>
                    <a:lstStyle/>
                    <a:p>
                      <a:pPr lvl="0" algn="l">
                        <a:lnSpc>
                          <a:spcPts val="1980"/>
                        </a:lnSpc>
                      </a:pPr>
                      <a:r>
                        <a:rPr lang="en-US" sz="1200" b="1" spc="-36">
                          <a:solidFill>
                            <a:srgbClr val="000000"/>
                          </a:solidFill>
                          <a:latin typeface="Arial" pitchFamily="34"/>
                          <a:cs typeface="Arial" pitchFamily="34"/>
                        </a:rPr>
                        <a:t>Technology Programs &amp; Improvements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100" b="1" i="0" u="none" strike="noStrike" kern="1200" cap="none" spc="0" baseline="0" dirty="0">
                          <a:solidFill>
                            <a:srgbClr val="000000"/>
                          </a:solidFill>
                          <a:uFillTx/>
                          <a:latin typeface="Times New Roman" pitchFamily="18"/>
                          <a:cs typeface="Times New Roman" pitchFamily="18"/>
                        </a:rPr>
                        <a:t>Employee Engagement Software </a:t>
                      </a:r>
                    </a:p>
                    <a:p>
                      <a:pPr lvl="0" algn="ctr">
                        <a:lnSpc>
                          <a:spcPts val="1980"/>
                        </a:lnSpc>
                      </a:pPr>
                      <a:r>
                        <a:rPr lang="en-US" sz="1100" b="1" i="0" u="none" strike="noStrike" kern="1200" cap="none" spc="0" baseline="0" dirty="0">
                          <a:solidFill>
                            <a:srgbClr val="000000"/>
                          </a:solidFill>
                          <a:uFillTx/>
                          <a:latin typeface="Times New Roman" pitchFamily="18"/>
                          <a:cs typeface="Times New Roman" pitchFamily="18"/>
                        </a:rPr>
                        <a:t>$60,000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100" b="1"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1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1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1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100" b="1" dirty="0">
                          <a:solidFill>
                            <a:srgbClr val="000000"/>
                          </a:solidFill>
                          <a:latin typeface="Times New Roman" pitchFamily="18"/>
                          <a:cs typeface="Times New Roman" pitchFamily="18"/>
                        </a:rPr>
                        <a:t>$60,000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793753"/>
                  </a:ext>
                </a:extLst>
              </a:tr>
              <a:tr h="523875">
                <a:tc>
                  <a:txBody>
                    <a:bodyPr/>
                    <a:lstStyle/>
                    <a:p>
                      <a:pPr lvl="0" algn="l">
                        <a:lnSpc>
                          <a:spcPts val="1980"/>
                        </a:lnSpc>
                      </a:pPr>
                      <a:r>
                        <a:rPr lang="en-US" sz="1200" b="1" spc="-36" dirty="0">
                          <a:solidFill>
                            <a:srgbClr val="000000"/>
                          </a:solidFill>
                          <a:latin typeface="Arial" pitchFamily="34"/>
                          <a:cs typeface="Arial" pitchFamily="34"/>
                        </a:rPr>
                        <a:t>Construction &amp; Heavy Equipment </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i="0" u="none" strike="noStrike" kern="1200" cap="none" spc="0" baseline="0" dirty="0">
                        <a:solidFill>
                          <a:srgbClr val="000000"/>
                        </a:solidFill>
                        <a:uFillTx/>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450558"/>
                  </a:ext>
                </a:extLst>
              </a:tr>
              <a:tr h="533400">
                <a:tc>
                  <a:txBody>
                    <a:bodyPr/>
                    <a:lstStyle/>
                    <a:p>
                      <a:pPr lvl="0" algn="l">
                        <a:lnSpc>
                          <a:spcPts val="1980"/>
                        </a:lnSpc>
                      </a:pPr>
                      <a:r>
                        <a:rPr lang="en-US" sz="1200" b="1" spc="-36" dirty="0">
                          <a:solidFill>
                            <a:srgbClr val="000000"/>
                          </a:solidFill>
                          <a:latin typeface="Arial" pitchFamily="34"/>
                          <a:cs typeface="Arial" pitchFamily="34"/>
                        </a:rPr>
                        <a:t>Building Improvements/Renovations/Expansions</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i="0" u="none" strike="noStrike" kern="1200" cap="none" spc="0" baseline="0">
                        <a:solidFill>
                          <a:srgbClr val="000000"/>
                        </a:solidFill>
                        <a:uFillTx/>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739221"/>
                  </a:ext>
                </a:extLst>
              </a:tr>
              <a:tr h="495300">
                <a:tc>
                  <a:txBody>
                    <a:bodyPr/>
                    <a:lstStyle/>
                    <a:p>
                      <a:pPr lvl="0" algn="l">
                        <a:lnSpc>
                          <a:spcPts val="1980"/>
                        </a:lnSpc>
                      </a:pPr>
                      <a:r>
                        <a:rPr lang="en-US" sz="1200" b="1" kern="1200" spc="-36" dirty="0">
                          <a:solidFill>
                            <a:srgbClr val="000000"/>
                          </a:solidFill>
                          <a:latin typeface="Arial" pitchFamily="34"/>
                          <a:ea typeface="+mn-ea"/>
                          <a:cs typeface="Arial" pitchFamily="34"/>
                        </a:rPr>
                        <a:t>New Buildings</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5290724"/>
                  </a:ext>
                </a:extLst>
              </a:tr>
              <a:tr h="495300">
                <a:tc>
                  <a:txBody>
                    <a:bodyPr/>
                    <a:lstStyle/>
                    <a:p>
                      <a:pPr marL="0" lvl="0" algn="l" defTabSz="914400" rtl="0" eaLnBrk="1" latinLnBrk="0" hangingPunct="1">
                        <a:lnSpc>
                          <a:spcPts val="1980"/>
                        </a:lnSpc>
                      </a:pPr>
                      <a:r>
                        <a:rPr lang="en-US" sz="1200" b="1" kern="1200" spc="-36" dirty="0">
                          <a:solidFill>
                            <a:srgbClr val="000000"/>
                          </a:solidFill>
                          <a:latin typeface="Arial" pitchFamily="34"/>
                          <a:ea typeface="+mn-ea"/>
                          <a:cs typeface="Arial" pitchFamily="34"/>
                        </a:rPr>
                        <a:t>Infrastructure Improvements </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9193771"/>
                  </a:ext>
                </a:extLst>
              </a:tr>
              <a:tr h="468249">
                <a:tc>
                  <a:txBody>
                    <a:bodyPr/>
                    <a:lstStyle/>
                    <a:p>
                      <a:pPr lvl="0" algn="l">
                        <a:lnSpc>
                          <a:spcPts val="1980"/>
                        </a:lnSpc>
                      </a:pPr>
                      <a:r>
                        <a:rPr lang="en-US" sz="1300" b="1" spc="-36">
                          <a:solidFill>
                            <a:srgbClr val="000000"/>
                          </a:solidFill>
                          <a:latin typeface="Arial" pitchFamily="34"/>
                          <a:cs typeface="Arial" pitchFamily="34"/>
                        </a:rPr>
                        <a:t>TOTALS</a:t>
                      </a: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$60,000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400" b="1">
                        <a:solidFill>
                          <a:srgbClr val="000000"/>
                        </a:solidFill>
                        <a:highlight>
                          <a:srgbClr val="FFFF00"/>
                        </a:highlight>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400" b="1">
                        <a:solidFill>
                          <a:srgbClr val="000000"/>
                        </a:solidFill>
                        <a:highlight>
                          <a:srgbClr val="FFFF00"/>
                        </a:highlight>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400" b="1">
                        <a:solidFill>
                          <a:srgbClr val="000000"/>
                        </a:solidFill>
                        <a:highlight>
                          <a:srgbClr val="FFFF00"/>
                        </a:highlight>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400" b="1">
                        <a:solidFill>
                          <a:srgbClr val="000000"/>
                        </a:solidFill>
                        <a:highlight>
                          <a:srgbClr val="FFFF00"/>
                        </a:highlight>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$60,000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134200"/>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967914" y="1255357"/>
            <a:ext cx="5758705" cy="1606209"/>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endParaRPr lang="en-US" sz="1200" dirty="0">
              <a:solidFill>
                <a:srgbClr val="000000"/>
              </a:solidFill>
              <a:latin typeface="Arimo"/>
              <a:ea typeface="Arimo"/>
              <a:cs typeface="Arim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To cultivate a high-performing and ethical workforce that delivers exceptional service to our community — grounded in trust, transparency, and the responsible stewardship of public resources.</a:t>
            </a: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5002764" y="2365624"/>
            <a:ext cx="6656389" cy="2960426"/>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lvl="0" eaLnBrk="0" fontAlgn="base" hangingPunct="0">
              <a:spcBef>
                <a:spcPct val="0"/>
              </a:spcBef>
              <a:spcAft>
                <a:spcPct val="0"/>
              </a:spcAft>
            </a:pPr>
            <a:r>
              <a:rPr lang="en-US" altLang="en-US" sz="1300" dirty="0">
                <a:latin typeface="Calibir"/>
              </a:rPr>
              <a:t>The mission of the Human Resources Department is to </a:t>
            </a:r>
            <a:r>
              <a:rPr lang="en-US" altLang="en-US" sz="1300" b="1" dirty="0">
                <a:latin typeface="Calibir"/>
              </a:rPr>
              <a:t>S.E.R.V.E.</a:t>
            </a:r>
            <a:r>
              <a:rPr lang="en-US" altLang="en-US" sz="1300" dirty="0">
                <a:latin typeface="Calibir"/>
              </a:rPr>
              <a:t> our employees and community by being:</a:t>
            </a:r>
          </a:p>
          <a:p>
            <a:pPr lvl="0" eaLnBrk="0" fontAlgn="base" hangingPunct="0">
              <a:spcBef>
                <a:spcPct val="0"/>
              </a:spcBef>
              <a:spcAft>
                <a:spcPct val="0"/>
              </a:spcAft>
              <a:buFontTx/>
              <a:buChar char="•"/>
            </a:pPr>
            <a:r>
              <a:rPr lang="en-US" altLang="en-US" sz="1300" b="1" dirty="0">
                <a:latin typeface="Calibir"/>
              </a:rPr>
              <a:t>Strategic</a:t>
            </a:r>
            <a:r>
              <a:rPr lang="en-US" altLang="en-US" sz="1300" dirty="0">
                <a:latin typeface="Calibir"/>
              </a:rPr>
              <a:t> in workforce planning and talent development</a:t>
            </a:r>
          </a:p>
          <a:p>
            <a:pPr lvl="0" eaLnBrk="0" fontAlgn="base" hangingPunct="0">
              <a:spcBef>
                <a:spcPct val="0"/>
              </a:spcBef>
              <a:spcAft>
                <a:spcPct val="0"/>
              </a:spcAft>
              <a:buFontTx/>
              <a:buChar char="•"/>
            </a:pPr>
            <a:r>
              <a:rPr lang="en-US" altLang="en-US" sz="1300" b="1" dirty="0">
                <a:latin typeface="Calibir"/>
              </a:rPr>
              <a:t>Ethical</a:t>
            </a:r>
            <a:r>
              <a:rPr lang="en-US" altLang="en-US" sz="1300" dirty="0">
                <a:latin typeface="Calibir"/>
              </a:rPr>
              <a:t> in every interaction and decision</a:t>
            </a:r>
          </a:p>
          <a:p>
            <a:pPr lvl="0" eaLnBrk="0" fontAlgn="base" hangingPunct="0">
              <a:spcBef>
                <a:spcPct val="0"/>
              </a:spcBef>
              <a:spcAft>
                <a:spcPct val="0"/>
              </a:spcAft>
              <a:buFontTx/>
              <a:buChar char="•"/>
            </a:pPr>
            <a:r>
              <a:rPr lang="en-US" altLang="en-US" sz="1300" b="1" dirty="0">
                <a:latin typeface="Calibir"/>
              </a:rPr>
              <a:t>Resourceful</a:t>
            </a:r>
            <a:r>
              <a:rPr lang="en-US" altLang="en-US" sz="1300" dirty="0">
                <a:latin typeface="Calibir"/>
              </a:rPr>
              <a:t> with knowledge, tools, and time</a:t>
            </a:r>
          </a:p>
          <a:p>
            <a:pPr lvl="0" eaLnBrk="0" fontAlgn="base" hangingPunct="0">
              <a:spcBef>
                <a:spcPct val="0"/>
              </a:spcBef>
              <a:spcAft>
                <a:spcPct val="0"/>
              </a:spcAft>
              <a:buFontTx/>
              <a:buChar char="•"/>
            </a:pPr>
            <a:r>
              <a:rPr lang="en-US" altLang="en-US" sz="1300" b="1" dirty="0">
                <a:latin typeface="Calibir"/>
              </a:rPr>
              <a:t>Valued</a:t>
            </a:r>
            <a:r>
              <a:rPr lang="en-US" altLang="en-US" sz="1300" dirty="0">
                <a:latin typeface="Calibir"/>
              </a:rPr>
              <a:t> as trusted partners in people and culture</a:t>
            </a:r>
          </a:p>
          <a:p>
            <a:pPr lvl="0" eaLnBrk="0" fontAlgn="base" hangingPunct="0">
              <a:spcBef>
                <a:spcPct val="0"/>
              </a:spcBef>
              <a:spcAft>
                <a:spcPct val="0"/>
              </a:spcAft>
              <a:buFontTx/>
              <a:buChar char="•"/>
            </a:pPr>
            <a:r>
              <a:rPr lang="en-US" altLang="en-US" sz="1300" b="1" dirty="0">
                <a:latin typeface="Calibir"/>
              </a:rPr>
              <a:t>Efficient</a:t>
            </a:r>
            <a:r>
              <a:rPr lang="en-US" altLang="en-US" sz="1300" dirty="0">
                <a:latin typeface="Calibir"/>
              </a:rPr>
              <a:t> in delivering services with fiscal responsibility</a:t>
            </a:r>
          </a:p>
          <a:p>
            <a:pPr lvl="0" eaLnBrk="0" fontAlgn="base" hangingPunct="0">
              <a:spcBef>
                <a:spcPct val="0"/>
              </a:spcBef>
              <a:spcAft>
                <a:spcPct val="0"/>
              </a:spcAft>
            </a:pPr>
            <a:endParaRPr lang="en-US" altLang="en-US" sz="1300" dirty="0">
              <a:latin typeface="Calibir"/>
            </a:endParaRPr>
          </a:p>
          <a:p>
            <a:pPr lvl="0" eaLnBrk="0" fontAlgn="base" hangingPunct="0">
              <a:spcBef>
                <a:spcPct val="0"/>
              </a:spcBef>
              <a:spcAft>
                <a:spcPct val="0"/>
              </a:spcAft>
            </a:pPr>
            <a:r>
              <a:rPr lang="en-US" altLang="en-US" sz="1300" dirty="0">
                <a:latin typeface="Calibir"/>
              </a:rPr>
              <a:t>We are committed to fostering trust, promoting transparency, and supporting the success </a:t>
            </a:r>
          </a:p>
          <a:p>
            <a:pPr lvl="0" eaLnBrk="0" fontAlgn="base" hangingPunct="0">
              <a:spcBef>
                <a:spcPct val="0"/>
              </a:spcBef>
              <a:spcAft>
                <a:spcPct val="0"/>
              </a:spcAft>
            </a:pPr>
            <a:r>
              <a:rPr lang="en-US" altLang="en-US" sz="1300" dirty="0">
                <a:latin typeface="Calibir"/>
              </a:rPr>
              <a:t>of our county through innovative, accountable, and people-centered HR practices.</a:t>
            </a: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5002764" y="4806750"/>
            <a:ext cx="5045303" cy="2400272"/>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p>
          <a:p>
            <a:r>
              <a:rPr lang="en-US" sz="1300" b="1" dirty="0">
                <a:latin typeface="Calibri" panose="020F0502020204030204" pitchFamily="34" charset="0"/>
                <a:ea typeface="Calibri" panose="020F0502020204030204" pitchFamily="34" charset="0"/>
                <a:cs typeface="Calibri" panose="020F0502020204030204" pitchFamily="34" charset="0"/>
              </a:rPr>
              <a:t>S.E.R.V.E.</a:t>
            </a:r>
          </a:p>
          <a:p>
            <a:r>
              <a:rPr lang="en-US" sz="1300" dirty="0">
                <a:latin typeface="Calibri" panose="020F0502020204030204" pitchFamily="34" charset="0"/>
                <a:ea typeface="Calibri" panose="020F0502020204030204" pitchFamily="34" charset="0"/>
                <a:cs typeface="Calibri" panose="020F0502020204030204" pitchFamily="34" charset="0"/>
              </a:rPr>
              <a:t>Strategic, Ethical, Resourceful, Valued, and Efficient</a:t>
            </a:r>
          </a:p>
          <a:p>
            <a:r>
              <a:rPr lang="en-US" sz="1300" dirty="0">
                <a:latin typeface="Calibri" panose="020F0502020204030204" pitchFamily="34" charset="0"/>
                <a:ea typeface="Calibri" panose="020F0502020204030204" pitchFamily="34" charset="0"/>
                <a:cs typeface="Calibri" panose="020F0502020204030204" pitchFamily="34" charset="0"/>
              </a:rPr>
              <a:t>We SERVE our employees and community by being Strategic in our planning, Ethical in our conduct, Resourceful with our tools and time, Valued as trusted HR partners, and Efficient in managing public resources with fiscal responsibility</a:t>
            </a:r>
            <a:r>
              <a:rPr lang="en-US" sz="1200" dirty="0">
                <a:latin typeface="BrowalliaUPC" panose="020B0502040204020203" pitchFamily="34" charset="-34"/>
                <a:cs typeface="BrowalliaUPC" panose="020B0502040204020203" pitchFamily="34" charset="-34"/>
              </a:rPr>
              <a:t>.</a:t>
            </a:r>
          </a:p>
          <a:p>
            <a:pPr marL="452145" lvl="2" indent="-150712" defTabSz="609630">
              <a:lnSpc>
                <a:spcPct val="130120"/>
              </a:lnSpc>
              <a:buSzPct val="100000"/>
              <a:buFont typeface="Arial"/>
              <a:buChar char="⚬"/>
              <a:defRPr sz="1800" b="0" i="0" u="none" strike="noStrike" kern="0" cap="none" spc="0" baseline="0">
                <a:solidFill>
                  <a:srgbClr val="000000"/>
                </a:solidFill>
                <a:uFillTx/>
              </a:defRPr>
            </a:pP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62472" y="3603127"/>
            <a:ext cx="1983869" cy="93358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Human Resources</a:t>
            </a:r>
            <a:endParaRPr lang="en-US" sz="1200" dirty="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733788" y="2184506"/>
            <a:ext cx="3385922" cy="370357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Workforce Investment Plan - Step Compensation Program, Total Rewards Strategy, Enhanced Benefits Structure</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Broker Transition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Enhanced New Employee Orientation (NEO)</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Performance Review Modernization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Employee Engagement Survey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Speed Hiring &amp; Recruitment Enhancements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HR Technology Modernization (ADP, Laserfiche)</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Concierge Services &amp; Farmers Market</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Annual Benefits Fair &amp; Health Resources Fair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Know the Cost Benefits Education Campaign</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Mental Health First Aid Training /Bell Seal Award</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ACCG Grant Award</a:t>
            </a:r>
          </a:p>
        </p:txBody>
      </p:sp>
      <p:sp>
        <p:nvSpPr>
          <p:cNvPr id="19" name="TextBox 8">
            <a:extLst>
              <a:ext uri="{FF2B5EF4-FFF2-40B4-BE49-F238E27FC236}">
                <a16:creationId xmlns:a16="http://schemas.microsoft.com/office/drawing/2014/main" id="{1823635E-1327-7EBE-367E-DAAB1BA0E49D}"/>
              </a:ext>
            </a:extLst>
          </p:cNvPr>
          <p:cNvSpPr txBox="1"/>
          <p:nvPr/>
        </p:nvSpPr>
        <p:spPr>
          <a:xfrm>
            <a:off x="4441553" y="2105311"/>
            <a:ext cx="3036478" cy="370165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OPPORTUNITIES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HR Technology &amp; Process Automation – BUILT, Strategic Recruitment &amp; Onboarding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Turnover Reduction &amp; Employee Retention</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 A.S.C.E.N.D. Leadership &amp; Succession Planning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Learning &amp; Development Expansion</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Continued Compensation Modernization</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Employee Engagement - Stay Interviews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 Workforce Analytics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Benefits Education &amp; Wellness Initiatives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Rockdale University -  (Strategic Partnerships, </a:t>
            </a:r>
            <a:r>
              <a:rPr lang="en-US" sz="1200" dirty="0">
                <a:solidFill>
                  <a:schemeClr val="accent2">
                    <a:lumMod val="50000"/>
                  </a:schemeClr>
                </a:solidFill>
                <a:latin typeface="Arimo Bold"/>
              </a:rPr>
              <a:t>Speak Bold Rockdale, Future Talent Development Program)</a:t>
            </a: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34971" y="2168617"/>
            <a:ext cx="3036478" cy="226273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CHALLENGES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Organizational Change Management</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Knowledge Transfer &amp; Succession Readiness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Recruitment &amp; Hiring Efficiency</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 Workforce Investment &amp; Market Competitiveness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chemeClr val="accent2">
                    <a:lumMod val="50000"/>
                  </a:schemeClr>
                </a:solidFill>
              </a:rPr>
              <a:t>Employee Awareness of Benefits, Wellness &amp;  Additional Resources</a:t>
            </a:r>
            <a:endParaRPr lang="en-US" sz="1200" dirty="0">
              <a:solidFill>
                <a:schemeClr val="accent2">
                  <a:lumMod val="50000"/>
                </a:schemeClr>
              </a:solidFill>
              <a:latin typeface="Arimo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2669477" y="1660612"/>
            <a:ext cx="4716780" cy="106093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solidFill>
                  <a:schemeClr val="accent1"/>
                </a:solidFill>
                <a:latin typeface="Arimo Bold"/>
              </a:rPr>
              <a:t>Access</a:t>
            </a: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5349571" y="1660612"/>
            <a:ext cx="2169093"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solidFill>
                  <a:schemeClr val="accent1"/>
                </a:solidFill>
                <a:latin typeface="Arimo Bold"/>
              </a:rPr>
              <a:t>Equity</a:t>
            </a:r>
            <a:endParaRPr lang="en-US" sz="1200" b="1" dirty="0">
              <a:solidFill>
                <a:schemeClr val="accent1"/>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8078086" y="1615354"/>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solidFill>
                  <a:schemeClr val="accent1"/>
                </a:solidFill>
                <a:latin typeface="Arimo Bold"/>
              </a:rPr>
              <a:t>Innovation</a:t>
            </a:r>
            <a:endParaRPr lang="en-US" sz="1200" b="1" dirty="0">
              <a:solidFill>
                <a:schemeClr val="accent1"/>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2353245" y="1038184"/>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graphicFrame>
        <p:nvGraphicFramePr>
          <p:cNvPr id="2" name="Table 1">
            <a:extLst>
              <a:ext uri="{FF2B5EF4-FFF2-40B4-BE49-F238E27FC236}">
                <a16:creationId xmlns:a16="http://schemas.microsoft.com/office/drawing/2014/main" id="{8E0087A0-A373-8EB9-9903-F19173018646}"/>
              </a:ext>
            </a:extLst>
          </p:cNvPr>
          <p:cNvGraphicFramePr>
            <a:graphicFrameLocks noGrp="1"/>
          </p:cNvGraphicFramePr>
          <p:nvPr>
            <p:extLst>
              <p:ext uri="{D42A27DB-BD31-4B8C-83A1-F6EECF244321}">
                <p14:modId xmlns:p14="http://schemas.microsoft.com/office/powerpoint/2010/main" val="751671709"/>
              </p:ext>
            </p:extLst>
          </p:nvPr>
        </p:nvGraphicFramePr>
        <p:xfrm>
          <a:off x="1717338" y="1960410"/>
          <a:ext cx="8481420" cy="4486851"/>
        </p:xfrm>
        <a:graphic>
          <a:graphicData uri="http://schemas.openxmlformats.org/drawingml/2006/table">
            <a:tbl>
              <a:tblPr/>
              <a:tblGrid>
                <a:gridCol w="2827140">
                  <a:extLst>
                    <a:ext uri="{9D8B030D-6E8A-4147-A177-3AD203B41FA5}">
                      <a16:colId xmlns:a16="http://schemas.microsoft.com/office/drawing/2014/main" val="2030325048"/>
                    </a:ext>
                  </a:extLst>
                </a:gridCol>
                <a:gridCol w="2827140">
                  <a:extLst>
                    <a:ext uri="{9D8B030D-6E8A-4147-A177-3AD203B41FA5}">
                      <a16:colId xmlns:a16="http://schemas.microsoft.com/office/drawing/2014/main" val="3818960618"/>
                    </a:ext>
                  </a:extLst>
                </a:gridCol>
                <a:gridCol w="2827140">
                  <a:extLst>
                    <a:ext uri="{9D8B030D-6E8A-4147-A177-3AD203B41FA5}">
                      <a16:colId xmlns:a16="http://schemas.microsoft.com/office/drawing/2014/main" val="4270535543"/>
                    </a:ext>
                  </a:extLst>
                </a:gridCol>
              </a:tblGrid>
              <a:tr h="958769">
                <a:tc>
                  <a:txBody>
                    <a:bodyPr/>
                    <a:lstStyle/>
                    <a:p>
                      <a:pPr algn="l">
                        <a:buNone/>
                      </a:pPr>
                      <a:r>
                        <a:rPr lang="en-US" sz="1200" b="1" dirty="0">
                          <a:solidFill>
                            <a:schemeClr val="accent2">
                              <a:lumMod val="50000"/>
                            </a:schemeClr>
                          </a:solidFill>
                        </a:rPr>
                        <a:t>Expand HR Connect (HR Road Show) to increase employee access to HR services and resources.</a:t>
                      </a:r>
                    </a:p>
                  </a:txBody>
                  <a:tcPr marL="73751" marR="73751" marT="36876" marB="36876" anchor="ctr">
                    <a:lnL>
                      <a:noFill/>
                    </a:lnL>
                    <a:lnR>
                      <a:noFill/>
                    </a:lnR>
                    <a:lnT>
                      <a:noFill/>
                    </a:lnT>
                    <a:lnB>
                      <a:noFill/>
                    </a:lnB>
                    <a:noFill/>
                  </a:tcPr>
                </a:tc>
                <a:tc>
                  <a:txBody>
                    <a:bodyPr/>
                    <a:lstStyle/>
                    <a:p>
                      <a:pPr algn="l">
                        <a:buNone/>
                      </a:pPr>
                      <a:r>
                        <a:rPr lang="en-US" sz="1200" b="1" dirty="0">
                          <a:solidFill>
                            <a:schemeClr val="accent2">
                              <a:lumMod val="50000"/>
                            </a:schemeClr>
                          </a:solidFill>
                        </a:rPr>
                        <a:t>Implement and administer the County's Step Compensation Program.</a:t>
                      </a:r>
                    </a:p>
                  </a:txBody>
                  <a:tcPr marL="73751" marR="73751" marT="36876" marB="36876" anchor="ctr">
                    <a:lnL>
                      <a:noFill/>
                    </a:lnL>
                    <a:lnR>
                      <a:noFill/>
                    </a:lnR>
                    <a:lnT>
                      <a:noFill/>
                    </a:lnT>
                    <a:lnB>
                      <a:noFill/>
                    </a:lnB>
                    <a:noFill/>
                  </a:tcPr>
                </a:tc>
                <a:tc>
                  <a:txBody>
                    <a:bodyPr/>
                    <a:lstStyle/>
                    <a:p>
                      <a:pPr algn="l">
                        <a:buNone/>
                      </a:pPr>
                      <a:r>
                        <a:rPr lang="en-US" sz="1200" b="1" dirty="0">
                          <a:solidFill>
                            <a:schemeClr val="accent2">
                              <a:lumMod val="50000"/>
                            </a:schemeClr>
                          </a:solidFill>
                        </a:rPr>
                        <a:t>Continue HR technology modernization through automation and digital workflows.</a:t>
                      </a:r>
                    </a:p>
                  </a:txBody>
                  <a:tcPr marL="73751" marR="73751" marT="36876" marB="36876" anchor="ctr">
                    <a:lnL>
                      <a:noFill/>
                    </a:lnL>
                    <a:lnR>
                      <a:noFill/>
                    </a:lnR>
                    <a:lnT>
                      <a:noFill/>
                    </a:lnT>
                    <a:lnB>
                      <a:noFill/>
                    </a:lnB>
                    <a:noFill/>
                  </a:tcPr>
                </a:tc>
                <a:extLst>
                  <a:ext uri="{0D108BD9-81ED-4DB2-BD59-A6C34878D82A}">
                    <a16:rowId xmlns:a16="http://schemas.microsoft.com/office/drawing/2014/main" val="4028016815"/>
                  </a:ext>
                </a:extLst>
              </a:tr>
              <a:tr h="737515">
                <a:tc>
                  <a:txBody>
                    <a:bodyPr/>
                    <a:lstStyle/>
                    <a:p>
                      <a:pPr algn="l">
                        <a:buNone/>
                      </a:pPr>
                      <a:r>
                        <a:rPr lang="en-US" sz="1200" b="1" dirty="0">
                          <a:solidFill>
                            <a:schemeClr val="accent2">
                              <a:lumMod val="50000"/>
                            </a:schemeClr>
                          </a:solidFill>
                        </a:rPr>
                        <a:t>Increase employee participation in benefits, wellness, EAP, and financial wellness programs.</a:t>
                      </a:r>
                    </a:p>
                  </a:txBody>
                  <a:tcPr marL="73751" marR="73751" marT="36876" marB="36876" anchor="ctr">
                    <a:lnL>
                      <a:noFill/>
                    </a:lnL>
                    <a:lnR>
                      <a:noFill/>
                    </a:lnR>
                    <a:lnT>
                      <a:noFill/>
                    </a:lnT>
                    <a:lnB>
                      <a:noFill/>
                    </a:lnB>
                    <a:noFill/>
                  </a:tcPr>
                </a:tc>
                <a:tc>
                  <a:txBody>
                    <a:bodyPr/>
                    <a:lstStyle/>
                    <a:p>
                      <a:pPr algn="l">
                        <a:buNone/>
                      </a:pPr>
                      <a:r>
                        <a:rPr lang="en-US" sz="1200" b="1" dirty="0">
                          <a:solidFill>
                            <a:schemeClr val="accent2">
                              <a:lumMod val="50000"/>
                            </a:schemeClr>
                          </a:solidFill>
                        </a:rPr>
                        <a:t>Complete Classification &amp; Compensation Policy updates aligned with the Board's vision.</a:t>
                      </a:r>
                    </a:p>
                  </a:txBody>
                  <a:tcPr marL="73751" marR="73751" marT="36876" marB="36876" anchor="ctr">
                    <a:lnL>
                      <a:noFill/>
                    </a:lnL>
                    <a:lnR>
                      <a:noFill/>
                    </a:lnR>
                    <a:lnT>
                      <a:noFill/>
                    </a:lnT>
                    <a:lnB>
                      <a:noFill/>
                    </a:lnB>
                    <a:noFill/>
                  </a:tcPr>
                </a:tc>
                <a:tc>
                  <a:txBody>
                    <a:bodyPr/>
                    <a:lstStyle/>
                    <a:p>
                      <a:pPr algn="l">
                        <a:buNone/>
                      </a:pPr>
                      <a:r>
                        <a:rPr lang="en-US" sz="1200" b="1" dirty="0">
                          <a:solidFill>
                            <a:schemeClr val="accent2">
                              <a:lumMod val="50000"/>
                            </a:schemeClr>
                          </a:solidFill>
                        </a:rPr>
                        <a:t>Expand A.S.C.E.N.D. Leadership &amp; Succession Planning across the organization.</a:t>
                      </a:r>
                    </a:p>
                    <a:p>
                      <a:pPr algn="l">
                        <a:buNone/>
                      </a:pPr>
                      <a:endParaRPr lang="en-US" sz="1200" b="1" dirty="0">
                        <a:solidFill>
                          <a:schemeClr val="accent2">
                            <a:lumMod val="50000"/>
                          </a:schemeClr>
                        </a:solidFill>
                      </a:endParaRPr>
                    </a:p>
                  </a:txBody>
                  <a:tcPr marL="73751" marR="73751" marT="36876" marB="36876" anchor="ctr">
                    <a:lnL>
                      <a:noFill/>
                    </a:lnL>
                    <a:lnR>
                      <a:noFill/>
                    </a:lnR>
                    <a:lnT>
                      <a:noFill/>
                    </a:lnT>
                    <a:lnB>
                      <a:noFill/>
                    </a:lnB>
                    <a:noFill/>
                  </a:tcPr>
                </a:tc>
                <a:extLst>
                  <a:ext uri="{0D108BD9-81ED-4DB2-BD59-A6C34878D82A}">
                    <a16:rowId xmlns:a16="http://schemas.microsoft.com/office/drawing/2014/main" val="3127328262"/>
                  </a:ext>
                </a:extLst>
              </a:tr>
              <a:tr h="958769">
                <a:tc>
                  <a:txBody>
                    <a:bodyPr/>
                    <a:lstStyle/>
                    <a:p>
                      <a:pPr algn="l">
                        <a:buNone/>
                      </a:pPr>
                      <a:r>
                        <a:rPr lang="en-US" sz="1200" b="1">
                          <a:solidFill>
                            <a:schemeClr val="accent2">
                              <a:lumMod val="50000"/>
                            </a:schemeClr>
                          </a:solidFill>
                        </a:rPr>
                        <a:t>Enhance onboarding beyond orientation through a structured employee experience program.</a:t>
                      </a:r>
                    </a:p>
                  </a:txBody>
                  <a:tcPr marL="73751" marR="73751" marT="36876" marB="36876" anchor="ctr">
                    <a:lnL>
                      <a:noFill/>
                    </a:lnL>
                    <a:lnR>
                      <a:noFill/>
                    </a:lnR>
                    <a:lnT>
                      <a:noFill/>
                    </a:lnT>
                    <a:lnB>
                      <a:noFill/>
                    </a:lnB>
                    <a:noFill/>
                  </a:tcPr>
                </a:tc>
                <a:tc>
                  <a:txBody>
                    <a:bodyPr/>
                    <a:lstStyle/>
                    <a:p>
                      <a:pPr algn="l">
                        <a:buNone/>
                      </a:pPr>
                      <a:r>
                        <a:rPr lang="en-US" sz="1200" b="1" dirty="0">
                          <a:solidFill>
                            <a:schemeClr val="accent2">
                              <a:lumMod val="50000"/>
                            </a:schemeClr>
                          </a:solidFill>
                        </a:rPr>
                        <a:t>Continue market analysis to support Workforce Investment and compensation and retirement competitiveness</a:t>
                      </a:r>
                    </a:p>
                  </a:txBody>
                  <a:tcPr marL="73751" marR="73751" marT="36876" marB="36876" anchor="ctr">
                    <a:lnL>
                      <a:noFill/>
                    </a:lnL>
                    <a:lnR>
                      <a:noFill/>
                    </a:lnR>
                    <a:lnT>
                      <a:noFill/>
                    </a:lnT>
                    <a:lnB>
                      <a:noFill/>
                    </a:lnB>
                    <a:noFill/>
                  </a:tcPr>
                </a:tc>
                <a:tc>
                  <a:txBody>
                    <a:bodyPr/>
                    <a:lstStyle/>
                    <a:p>
                      <a:pPr algn="l">
                        <a:buNone/>
                      </a:pPr>
                      <a:r>
                        <a:rPr lang="en-US" sz="1200" b="1">
                          <a:solidFill>
                            <a:schemeClr val="accent2">
                              <a:lumMod val="50000"/>
                            </a:schemeClr>
                          </a:solidFill>
                        </a:rPr>
                        <a:t>Leverage workforce analytics to support strategic decision-making and retention.</a:t>
                      </a:r>
                    </a:p>
                  </a:txBody>
                  <a:tcPr marL="73751" marR="73751" marT="36876" marB="36876" anchor="ctr">
                    <a:lnL>
                      <a:noFill/>
                    </a:lnL>
                    <a:lnR>
                      <a:noFill/>
                    </a:lnR>
                    <a:lnT>
                      <a:noFill/>
                    </a:lnT>
                    <a:lnB>
                      <a:noFill/>
                    </a:lnB>
                    <a:noFill/>
                  </a:tcPr>
                </a:tc>
                <a:extLst>
                  <a:ext uri="{0D108BD9-81ED-4DB2-BD59-A6C34878D82A}">
                    <a16:rowId xmlns:a16="http://schemas.microsoft.com/office/drawing/2014/main" val="1825292672"/>
                  </a:ext>
                </a:extLst>
              </a:tr>
              <a:tr h="958769">
                <a:tc>
                  <a:txBody>
                    <a:bodyPr/>
                    <a:lstStyle/>
                    <a:p>
                      <a:pPr algn="l">
                        <a:buNone/>
                      </a:pPr>
                      <a:r>
                        <a:rPr lang="en-US" sz="1200" b="1">
                          <a:solidFill>
                            <a:schemeClr val="accent2">
                              <a:lumMod val="50000"/>
                            </a:schemeClr>
                          </a:solidFill>
                        </a:rPr>
                        <a:t>Expand benefits education through year-round communication and broker partnerships.</a:t>
                      </a:r>
                    </a:p>
                  </a:txBody>
                  <a:tcPr marL="73751" marR="73751" marT="36876" marB="36876" anchor="ctr">
                    <a:lnL>
                      <a:noFill/>
                    </a:lnL>
                    <a:lnR>
                      <a:noFill/>
                    </a:lnR>
                    <a:lnT>
                      <a:noFill/>
                    </a:lnT>
                    <a:lnB>
                      <a:noFill/>
                    </a:lnB>
                    <a:noFill/>
                  </a:tcPr>
                </a:tc>
                <a:tc>
                  <a:txBody>
                    <a:bodyPr/>
                    <a:lstStyle/>
                    <a:p>
                      <a:pPr algn="l">
                        <a:buNone/>
                      </a:pPr>
                      <a:r>
                        <a:rPr lang="en-US" sz="1200" b="1">
                          <a:solidFill>
                            <a:schemeClr val="accent2">
                              <a:lumMod val="50000"/>
                            </a:schemeClr>
                          </a:solidFill>
                        </a:rPr>
                        <a:t>Strengthen career development and internal advancement opportunities.</a:t>
                      </a:r>
                    </a:p>
                  </a:txBody>
                  <a:tcPr marL="73751" marR="73751" marT="36876" marB="36876" anchor="ctr">
                    <a:lnL>
                      <a:noFill/>
                    </a:lnL>
                    <a:lnR>
                      <a:noFill/>
                    </a:lnR>
                    <a:lnT>
                      <a:noFill/>
                    </a:lnT>
                    <a:lnB>
                      <a:noFill/>
                    </a:lnB>
                    <a:noFill/>
                  </a:tcPr>
                </a:tc>
                <a:tc>
                  <a:txBody>
                    <a:bodyPr/>
                    <a:lstStyle/>
                    <a:p>
                      <a:pPr algn="l">
                        <a:buNone/>
                      </a:pPr>
                      <a:r>
                        <a:rPr lang="en-US" sz="1200" b="1" dirty="0">
                          <a:solidFill>
                            <a:schemeClr val="accent2">
                              <a:lumMod val="50000"/>
                            </a:schemeClr>
                          </a:solidFill>
                        </a:rPr>
                        <a:t>Implement additional paperless HR processes.</a:t>
                      </a:r>
                    </a:p>
                  </a:txBody>
                  <a:tcPr marL="73751" marR="73751" marT="36876" marB="36876" anchor="ctr">
                    <a:lnL>
                      <a:noFill/>
                    </a:lnL>
                    <a:lnR>
                      <a:noFill/>
                    </a:lnR>
                    <a:lnT>
                      <a:noFill/>
                    </a:lnT>
                    <a:lnB>
                      <a:noFill/>
                    </a:lnB>
                    <a:noFill/>
                  </a:tcPr>
                </a:tc>
                <a:extLst>
                  <a:ext uri="{0D108BD9-81ED-4DB2-BD59-A6C34878D82A}">
                    <a16:rowId xmlns:a16="http://schemas.microsoft.com/office/drawing/2014/main" val="1633187403"/>
                  </a:ext>
                </a:extLst>
              </a:tr>
              <a:tr h="737515">
                <a:tc>
                  <a:txBody>
                    <a:bodyPr/>
                    <a:lstStyle/>
                    <a:p>
                      <a:pPr algn="l">
                        <a:buNone/>
                      </a:pPr>
                      <a:r>
                        <a:rPr lang="en-US" sz="1200" b="1" dirty="0">
                          <a:solidFill>
                            <a:schemeClr val="accent2">
                              <a:lumMod val="50000"/>
                            </a:schemeClr>
                          </a:solidFill>
                        </a:rPr>
                        <a:t>Increase employee engagement through stay interviews and targeted communication via Employee Rewards System</a:t>
                      </a:r>
                    </a:p>
                  </a:txBody>
                  <a:tcPr marL="73751" marR="73751" marT="36876" marB="36876" anchor="ctr">
                    <a:lnL>
                      <a:noFill/>
                    </a:lnL>
                    <a:lnR>
                      <a:noFill/>
                    </a:lnR>
                    <a:lnT>
                      <a:noFill/>
                    </a:lnT>
                    <a:lnB>
                      <a:noFill/>
                    </a:lnB>
                    <a:noFill/>
                  </a:tcPr>
                </a:tc>
                <a:tc>
                  <a:txBody>
                    <a:bodyPr/>
                    <a:lstStyle/>
                    <a:p>
                      <a:pPr algn="l">
                        <a:buNone/>
                      </a:pPr>
                      <a:r>
                        <a:rPr lang="en-US" sz="1200" b="1" dirty="0">
                          <a:solidFill>
                            <a:schemeClr val="accent2">
                              <a:lumMod val="50000"/>
                            </a:schemeClr>
                          </a:solidFill>
                        </a:rPr>
                        <a:t>Improve retention through engagement initiatives and turnover reduction strategies.</a:t>
                      </a:r>
                    </a:p>
                  </a:txBody>
                  <a:tcPr marL="73751" marR="73751" marT="36876" marB="36876" anchor="ctr">
                    <a:lnL>
                      <a:noFill/>
                    </a:lnL>
                    <a:lnR>
                      <a:noFill/>
                    </a:lnR>
                    <a:lnT>
                      <a:noFill/>
                    </a:lnT>
                    <a:lnB>
                      <a:noFill/>
                    </a:lnB>
                    <a:noFill/>
                  </a:tcPr>
                </a:tc>
                <a:tc>
                  <a:txBody>
                    <a:bodyPr/>
                    <a:lstStyle/>
                    <a:p>
                      <a:pPr algn="l">
                        <a:buNone/>
                      </a:pPr>
                      <a:r>
                        <a:rPr lang="en-US" sz="1200" b="1" dirty="0">
                          <a:solidFill>
                            <a:schemeClr val="accent2">
                              <a:lumMod val="50000"/>
                            </a:schemeClr>
                          </a:solidFill>
                        </a:rPr>
                        <a:t>Strengthen strategic partnerships and pursue additional grant opportunities.</a:t>
                      </a:r>
                    </a:p>
                  </a:txBody>
                  <a:tcPr marL="73751" marR="73751" marT="36876" marB="36876" anchor="ctr">
                    <a:lnL>
                      <a:noFill/>
                    </a:lnL>
                    <a:lnR>
                      <a:noFill/>
                    </a:lnR>
                    <a:lnT>
                      <a:noFill/>
                    </a:lnT>
                    <a:lnB>
                      <a:noFill/>
                    </a:lnB>
                    <a:noFill/>
                  </a:tcPr>
                </a:tc>
                <a:extLst>
                  <a:ext uri="{0D108BD9-81ED-4DB2-BD59-A6C34878D82A}">
                    <a16:rowId xmlns:a16="http://schemas.microsoft.com/office/drawing/2014/main" val="385748641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1412911275"/>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$666,505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$666,505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$1,298,140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$1,295,371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$(2,769)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$1,964,645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$1,961,876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$(2,769)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Request</a:t>
            </a:r>
            <a:endParaRPr lang="en-US" sz="12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487650805"/>
              </p:ext>
            </p:extLst>
          </p:nvPr>
        </p:nvGraphicFramePr>
        <p:xfrm>
          <a:off x="1233172" y="1849374"/>
          <a:ext cx="9283177" cy="2321613"/>
        </p:xfrm>
        <a:graphic>
          <a:graphicData uri="http://schemas.openxmlformats.org/drawingml/2006/table">
            <a:tbl>
              <a:tblPr>
                <a:effectLst/>
              </a:tblPr>
              <a:tblGrid>
                <a:gridCol w="1596335">
                  <a:extLst>
                    <a:ext uri="{9D8B030D-6E8A-4147-A177-3AD203B41FA5}">
                      <a16:colId xmlns:a16="http://schemas.microsoft.com/office/drawing/2014/main" val="2538557119"/>
                    </a:ext>
                  </a:extLst>
                </a:gridCol>
                <a:gridCol w="4332439">
                  <a:extLst>
                    <a:ext uri="{9D8B030D-6E8A-4147-A177-3AD203B41FA5}">
                      <a16:colId xmlns:a16="http://schemas.microsoft.com/office/drawing/2014/main" val="3612884771"/>
                    </a:ext>
                  </a:extLst>
                </a:gridCol>
                <a:gridCol w="1212433">
                  <a:extLst>
                    <a:ext uri="{9D8B030D-6E8A-4147-A177-3AD203B41FA5}">
                      <a16:colId xmlns:a16="http://schemas.microsoft.com/office/drawing/2014/main" val="1567620093"/>
                    </a:ext>
                  </a:extLst>
                </a:gridCol>
                <a:gridCol w="986979">
                  <a:extLst>
                    <a:ext uri="{9D8B030D-6E8A-4147-A177-3AD203B41FA5}">
                      <a16:colId xmlns:a16="http://schemas.microsoft.com/office/drawing/2014/main" val="1416086661"/>
                    </a:ext>
                  </a:extLst>
                </a:gridCol>
                <a:gridCol w="1154991">
                  <a:extLst>
                    <a:ext uri="{9D8B030D-6E8A-4147-A177-3AD203B41FA5}">
                      <a16:colId xmlns:a16="http://schemas.microsoft.com/office/drawing/2014/main" val="3460426261"/>
                    </a:ext>
                  </a:extLst>
                </a:gridCol>
              </a:tblGrid>
              <a:tr h="957986">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Description</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FY27</a:t>
                      </a:r>
                      <a:endParaRPr lang="en-US" sz="700" dirty="0"/>
                    </a:p>
                    <a:p>
                      <a:pPr lvl="0" algn="l">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l">
                        <a:lnSpc>
                          <a:spcPct val="144578"/>
                        </a:lnSpc>
                      </a:pPr>
                      <a:r>
                        <a:rPr lang="en-US" sz="1200" spc="-46" dirty="0">
                          <a:solidFill>
                            <a:srgbClr val="000000"/>
                          </a:solidFill>
                          <a:latin typeface="Open Sans"/>
                        </a:rPr>
                        <a:t>100-1540-523300-06</a:t>
                      </a:r>
                      <a:endParaRPr lang="en-US" sz="1200" dirty="0"/>
                    </a:p>
                    <a:p>
                      <a:pPr lvl="0" algn="l">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Advertising</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$19,000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$6,400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$(12,600)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681803">
                <a:tc>
                  <a:txBody>
                    <a:bodyPr/>
                    <a:lstStyle/>
                    <a:p>
                      <a:pPr lvl="0" algn="l">
                        <a:lnSpc>
                          <a:spcPct val="144578"/>
                        </a:lnSpc>
                      </a:pPr>
                      <a:r>
                        <a:rPr lang="en-US" sz="1200" spc="-46" dirty="0">
                          <a:solidFill>
                            <a:srgbClr val="000000"/>
                          </a:solidFill>
                          <a:latin typeface="Open Sans"/>
                        </a:rPr>
                        <a:t>100-1540-521300-06</a:t>
                      </a:r>
                      <a:endParaRPr lang="en-US" sz="1200" dirty="0"/>
                    </a:p>
                    <a:p>
                      <a:pPr lvl="0" algn="l">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Technical Services</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$300,705</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$313,305</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$12,600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860079" y="129660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13" name="TextBox 5">
            <a:extLst>
              <a:ext uri="{FF2B5EF4-FFF2-40B4-BE49-F238E27FC236}">
                <a16:creationId xmlns:a16="http://schemas.microsoft.com/office/drawing/2014/main" id="{1E5F587C-8E44-A79A-3395-3D5AA31958D9}"/>
              </a:ext>
            </a:extLst>
          </p:cNvPr>
          <p:cNvSpPr txBox="1"/>
          <p:nvPr/>
        </p:nvSpPr>
        <p:spPr>
          <a:xfrm>
            <a:off x="448983" y="2501067"/>
            <a:ext cx="10191993" cy="389741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           </a:t>
            </a:r>
            <a:r>
              <a:rPr lang="en-US" sz="1400" b="1" spc="-31" dirty="0">
                <a:solidFill>
                  <a:srgbClr val="000000"/>
                </a:solidFill>
                <a:latin typeface="Open Sans Bold"/>
              </a:rPr>
              <a:t>LinkedIn Data Analytics Software			$-12,600</a:t>
            </a:r>
            <a:endParaRPr lang="en-US" sz="1200" b="1"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dirty="0"/>
              <a:t>Eliminated the LinkedIn Data Analytics platform due to limited utilization and workload priorities. The County will continue utilizing LinkedIn Recruiter for active recruitment while discontinuing the passive candidate sourcing module to redirect funding toward a higher-value workforce analytics solution.</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r>
              <a:rPr lang="en-US" sz="1400" b="1" spc="-31" dirty="0" err="1">
                <a:solidFill>
                  <a:srgbClr val="000000"/>
                </a:solidFill>
                <a:latin typeface="Open Sans Bold"/>
              </a:rPr>
              <a:t>PayFactors</a:t>
            </a:r>
            <a:r>
              <a:rPr lang="en-US" sz="1400" b="1" spc="-31" dirty="0">
                <a:solidFill>
                  <a:srgbClr val="000000"/>
                </a:solidFill>
                <a:latin typeface="Open Sans Bold"/>
              </a:rPr>
              <a:t>/PayScale					$ - 8,000</a:t>
            </a:r>
            <a:endParaRPr lang="en-US" sz="1400" b="1"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Discontinued the </a:t>
            </a:r>
            <a:r>
              <a:rPr lang="en-US" sz="1400" spc="-31" dirty="0" err="1">
                <a:solidFill>
                  <a:srgbClr val="000000"/>
                </a:solidFill>
                <a:latin typeface="Open Sans"/>
                <a:ea typeface="Open Sans"/>
                <a:cs typeface="Open Sans"/>
              </a:rPr>
              <a:t>PayFactors</a:t>
            </a:r>
            <a:r>
              <a:rPr lang="en-US" sz="1400" spc="-31" dirty="0">
                <a:solidFill>
                  <a:srgbClr val="000000"/>
                </a:solidFill>
                <a:latin typeface="Open Sans"/>
                <a:ea typeface="Open Sans"/>
                <a:cs typeface="Open Sans"/>
              </a:rPr>
              <a:t> subscription in favor of a government-specific workforce analytics platform. While </a:t>
            </a:r>
            <a:r>
              <a:rPr lang="en-US" sz="1400" spc="-31" dirty="0" err="1">
                <a:solidFill>
                  <a:srgbClr val="000000"/>
                </a:solidFill>
                <a:latin typeface="Open Sans"/>
                <a:ea typeface="Open Sans"/>
                <a:cs typeface="Open Sans"/>
              </a:rPr>
              <a:t>PayFactors</a:t>
            </a:r>
            <a:r>
              <a:rPr lang="en-US" sz="1400" spc="-31" dirty="0">
                <a:solidFill>
                  <a:srgbClr val="000000"/>
                </a:solidFill>
                <a:latin typeface="Open Sans"/>
                <a:ea typeface="Open Sans"/>
                <a:cs typeface="Open Sans"/>
              </a:rPr>
              <a:t> provided compensation data, it lacked direct public sector market sourcing and government-specific benchmarking needed to support the County's compensation strategy.</a:t>
            </a:r>
          </a:p>
          <a:p>
            <a:pPr marL="710390" lvl="2" indent="-236652" defTabSz="609630">
              <a:lnSpc>
                <a:spcPct val="130120"/>
              </a:lnSpc>
              <a:defRPr sz="1800" b="0" i="0" u="none" strike="noStrike" kern="0" cap="none" spc="0" baseline="0">
                <a:solidFill>
                  <a:srgbClr val="000000"/>
                </a:solidFill>
                <a:uFillTx/>
              </a:defRPr>
            </a:pPr>
            <a:r>
              <a:rPr lang="en-US" sz="1400" b="1" spc="-31" dirty="0" err="1">
                <a:solidFill>
                  <a:srgbClr val="000000"/>
                </a:solidFill>
                <a:latin typeface="Open Sans Bold"/>
              </a:rPr>
              <a:t>HollyGov</a:t>
            </a:r>
            <a:r>
              <a:rPr lang="en-US" sz="1400" b="1" spc="-31" dirty="0">
                <a:solidFill>
                  <a:srgbClr val="000000"/>
                </a:solidFill>
                <a:latin typeface="Open Sans Bold"/>
              </a:rPr>
              <a:t>						$ 24,000</a:t>
            </a:r>
            <a:endParaRPr lang="en-US" sz="1400" b="1"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dirty="0" err="1"/>
              <a:t>HollyGov</a:t>
            </a:r>
            <a:r>
              <a:rPr lang="en-US" sz="1400" dirty="0"/>
              <a:t> provides government-specific compensation and workforce analytics, including quarterly market updates, comparable county salary data, and position description resources. This investment enhances the County's Workforce Investment Strategy by supporting data-driven compensation decisions, classification reviews, and long-term workforce planning.</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4" name="TextBox 6">
            <a:extLst>
              <a:ext uri="{FF2B5EF4-FFF2-40B4-BE49-F238E27FC236}">
                <a16:creationId xmlns:a16="http://schemas.microsoft.com/office/drawing/2014/main" id="{A48A63A0-5F39-6840-525E-FB3A637E0CD2}"/>
              </a:ext>
            </a:extLst>
          </p:cNvPr>
          <p:cNvSpPr txBox="1"/>
          <p:nvPr/>
        </p:nvSpPr>
        <p:spPr>
          <a:xfrm>
            <a:off x="971549" y="2170079"/>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507B"/>
                </a:solidFill>
                <a:latin typeface="Arimo Bold"/>
              </a:rPr>
              <a:t>Requests</a:t>
            </a:r>
            <a:endParaRPr lang="en-US" sz="1200">
              <a:solidFill>
                <a:srgbClr val="000000"/>
              </a:solidFill>
              <a:latin typeface="Calibri"/>
            </a:endParaRPr>
          </a:p>
        </p:txBody>
      </p:sp>
    </p:spTree>
    <p:extLst>
      <p:ext uri="{BB962C8B-B14F-4D97-AF65-F5344CB8AC3E}">
        <p14:creationId xmlns:p14="http://schemas.microsoft.com/office/powerpoint/2010/main" val="360024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1047A-2386-7292-C8DF-9377047F3D6B}"/>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7F359679-D1CC-A4B6-5173-F17872D6B769}"/>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3900132"/>
            <a:ext cx="2959226" cy="2959226"/>
          </a:xfrm>
          <a:prstGeom prst="rect">
            <a:avLst/>
          </a:prstGeom>
        </p:spPr>
      </p:pic>
      <p:sp>
        <p:nvSpPr>
          <p:cNvPr id="3" name="AutoShape 3">
            <a:extLst>
              <a:ext uri="{FF2B5EF4-FFF2-40B4-BE49-F238E27FC236}">
                <a16:creationId xmlns:a16="http://schemas.microsoft.com/office/drawing/2014/main" id="{854FFDDD-60BB-0366-F17A-43AC676917C8}"/>
              </a:ext>
            </a:extLst>
          </p:cNvPr>
          <p:cNvSpPr>
            <a:spLocks noGrp="1" noRot="1" noMove="1" noResize="1" noEditPoints="1" noAdjustHandles="1" noChangeArrowheads="1" noChangeShapeType="1"/>
          </p:cNvSpPr>
          <p:nvPr/>
        </p:nvSpPr>
        <p:spPr>
          <a:xfrm rot="156153">
            <a:off x="900546" y="1913708"/>
            <a:ext cx="2237508" cy="0"/>
          </a:xfrm>
          <a:prstGeom prst="line">
            <a:avLst/>
          </a:prstGeom>
          <a:ln w="76200" cap="rnd">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pic>
        <p:nvPicPr>
          <p:cNvPr id="4" name="Picture 4">
            <a:extLst>
              <a:ext uri="{FF2B5EF4-FFF2-40B4-BE49-F238E27FC236}">
                <a16:creationId xmlns:a16="http://schemas.microsoft.com/office/drawing/2014/main" id="{9FCA06B3-4458-91A4-8D08-3641DFBC16A2}"/>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362700" y="0"/>
            <a:ext cx="5829298" cy="3235602"/>
          </a:xfrm>
          <a:prstGeom prst="rect">
            <a:avLst/>
          </a:prstGeom>
        </p:spPr>
      </p:pic>
      <p:sp>
        <p:nvSpPr>
          <p:cNvPr id="5" name="TextBox 5">
            <a:extLst>
              <a:ext uri="{FF2B5EF4-FFF2-40B4-BE49-F238E27FC236}">
                <a16:creationId xmlns:a16="http://schemas.microsoft.com/office/drawing/2014/main" id="{71DFD516-BBB5-5714-B7FB-D569F0C8ABB8}"/>
              </a:ext>
            </a:extLst>
          </p:cNvPr>
          <p:cNvSpPr txBox="1">
            <a:spLocks noGrp="1" noRot="1" noMove="1" noResize="1" noEditPoints="1" noAdjustHandles="1" noChangeArrowheads="1" noChangeShapeType="1"/>
          </p:cNvSpPr>
          <p:nvPr/>
        </p:nvSpPr>
        <p:spPr>
          <a:xfrm>
            <a:off x="964022" y="898114"/>
            <a:ext cx="7532277" cy="551433"/>
          </a:xfrm>
          <a:prstGeom prst="rect">
            <a:avLst/>
          </a:prstGeom>
        </p:spPr>
        <p:txBody>
          <a:bodyPr lIns="0" tIns="0" rIns="0" bIns="0" rtlCol="0" anchor="t">
            <a:spAutoFit/>
          </a:bodyPr>
          <a:lstStyle/>
          <a:p>
            <a:pPr marL="0" marR="0" lvl="0" indent="0" algn="l" defTabSz="914400" rtl="0" eaLnBrk="1" fontAlgn="auto" latinLnBrk="0" hangingPunct="1">
              <a:lnSpc>
                <a:spcPts val="4277"/>
              </a:lnSpc>
              <a:spcBef>
                <a:spcPts val="0"/>
              </a:spcBef>
              <a:spcAft>
                <a:spcPts val="0"/>
              </a:spcAft>
              <a:buClrTx/>
              <a:buSzTx/>
              <a:buFontTx/>
              <a:buNone/>
              <a:tabLst/>
              <a:defRPr/>
            </a:pPr>
            <a:r>
              <a:rPr lang="en-US" sz="3960" spc="100" dirty="0">
                <a:solidFill>
                  <a:srgbClr val="000000"/>
                </a:solidFill>
                <a:latin typeface="Arimo Bold"/>
              </a:rPr>
              <a:t>Current</a:t>
            </a:r>
            <a:r>
              <a:rPr kumimoji="0" lang="en-US" sz="3960" b="0" i="0" u="none" strike="noStrike" kern="1200" cap="none" spc="100" normalizeH="0" baseline="0" noProof="0" dirty="0">
                <a:ln>
                  <a:noFill/>
                </a:ln>
                <a:solidFill>
                  <a:srgbClr val="000000"/>
                </a:solidFill>
                <a:effectLst/>
                <a:uLnTx/>
                <a:uFillTx/>
                <a:latin typeface="Arimo Bold"/>
                <a:ea typeface="+mn-ea"/>
                <a:cs typeface="+mn-cs"/>
              </a:rPr>
              <a:t> Organizational Chart 1540</a:t>
            </a:r>
          </a:p>
        </p:txBody>
      </p:sp>
      <p:sp>
        <p:nvSpPr>
          <p:cNvPr id="6" name="TextBox 6">
            <a:extLst>
              <a:ext uri="{FF2B5EF4-FFF2-40B4-BE49-F238E27FC236}">
                <a16:creationId xmlns:a16="http://schemas.microsoft.com/office/drawing/2014/main" id="{410C526C-B04D-495A-388E-CD1A578E8640}"/>
              </a:ext>
            </a:extLst>
          </p:cNvPr>
          <p:cNvSpPr txBox="1">
            <a:spLocks noGrp="1" noRot="1" noMove="1" noResize="1" noEditPoints="1" noAdjustHandles="1" noChangeArrowheads="1" noChangeShapeType="1"/>
          </p:cNvSpPr>
          <p:nvPr/>
        </p:nvSpPr>
        <p:spPr>
          <a:xfrm>
            <a:off x="1494790" y="6319520"/>
            <a:ext cx="2666149" cy="166712"/>
          </a:xfrm>
          <a:prstGeom prst="rect">
            <a:avLst/>
          </a:prstGeom>
        </p:spPr>
        <p:txBody>
          <a:bodyPr lIns="0" tIns="0" rIns="0" bIns="0" rtlCol="0" anchor="t">
            <a:spAutoFit/>
          </a:bodyPr>
          <a:lstStyle/>
          <a:p>
            <a:pPr marL="0" marR="0" lvl="0" indent="0" algn="l" defTabSz="914400" rtl="0" eaLnBrk="1" fontAlgn="auto" latinLnBrk="0" hangingPunct="1">
              <a:lnSpc>
                <a:spcPts val="132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mo"/>
                <a:ea typeface="+mn-ea"/>
                <a:cs typeface="+mn-cs"/>
              </a:rPr>
              <a:t>FY27 - Budget Request</a:t>
            </a:r>
          </a:p>
        </p:txBody>
      </p:sp>
      <p:sp>
        <p:nvSpPr>
          <p:cNvPr id="7" name="TextBox 7">
            <a:extLst>
              <a:ext uri="{FF2B5EF4-FFF2-40B4-BE49-F238E27FC236}">
                <a16:creationId xmlns:a16="http://schemas.microsoft.com/office/drawing/2014/main" id="{323BB31D-563B-651B-12B1-48781CEB6750}"/>
              </a:ext>
            </a:extLst>
          </p:cNvPr>
          <p:cNvSpPr txBox="1">
            <a:spLocks noGrp="1" noRot="1" noMove="1" noResize="1" noEditPoints="1" noAdjustHandles="1" noChangeArrowheads="1" noChangeShapeType="1"/>
          </p:cNvSpPr>
          <p:nvPr/>
        </p:nvSpPr>
        <p:spPr>
          <a:xfrm>
            <a:off x="971550" y="6332220"/>
            <a:ext cx="523240" cy="166712"/>
          </a:xfrm>
          <a:prstGeom prst="rect">
            <a:avLst/>
          </a:prstGeom>
        </p:spPr>
        <p:txBody>
          <a:bodyPr lIns="0" tIns="0" rIns="0" bIns="0" rtlCol="0" anchor="t">
            <a:spAutoFit/>
          </a:bodyPr>
          <a:lstStyle/>
          <a:p>
            <a:pPr marL="0" marR="0" lvl="0" indent="0" algn="l" defTabSz="914400" rtl="0" eaLnBrk="1" fontAlgn="auto" latinLnBrk="0" hangingPunct="1">
              <a:lnSpc>
                <a:spcPts val="1320"/>
              </a:lnSpc>
              <a:spcBef>
                <a:spcPts val="0"/>
              </a:spcBef>
              <a:spcAft>
                <a:spcPts val="0"/>
              </a:spcAft>
              <a:buClrTx/>
              <a:buSzTx/>
              <a:buFontTx/>
              <a:buNone/>
              <a:tabLst/>
              <a:defRPr/>
            </a:pPr>
            <a:r>
              <a:rPr kumimoji="0" lang="en-US" sz="1100" b="0" i="0" u="none" strike="noStrike" kern="1200" cap="none" spc="-24" normalizeH="0" baseline="0" noProof="0">
                <a:ln>
                  <a:noFill/>
                </a:ln>
                <a:solidFill>
                  <a:srgbClr val="000000"/>
                </a:solidFill>
                <a:effectLst/>
                <a:uLnTx/>
                <a:uFillTx/>
                <a:latin typeface="Open Sans"/>
                <a:ea typeface="+mn-ea"/>
                <a:cs typeface="+mn-cs"/>
              </a:rPr>
              <a:t>7</a:t>
            </a:r>
          </a:p>
        </p:txBody>
      </p:sp>
      <p:sp>
        <p:nvSpPr>
          <p:cNvPr id="9" name="TextBox 9">
            <a:extLst>
              <a:ext uri="{FF2B5EF4-FFF2-40B4-BE49-F238E27FC236}">
                <a16:creationId xmlns:a16="http://schemas.microsoft.com/office/drawing/2014/main" id="{DA3668A7-637A-18CE-3600-03D0736CC2F6}"/>
              </a:ext>
            </a:extLst>
          </p:cNvPr>
          <p:cNvSpPr txBox="1">
            <a:spLocks noGrp="1" noRot="1" noMove="1" noResize="1" noEditPoints="1" noAdjustHandles="1" noChangeArrowheads="1" noChangeShapeType="1"/>
          </p:cNvSpPr>
          <p:nvPr/>
        </p:nvSpPr>
        <p:spPr>
          <a:xfrm>
            <a:off x="785425" y="2285938"/>
            <a:ext cx="4705258" cy="384721"/>
          </a:xfrm>
          <a:prstGeom prst="rect">
            <a:avLst/>
          </a:prstGeom>
        </p:spPr>
        <p:txBody>
          <a:bodyPr lIns="0" tIns="0" rIns="0" bIns="0" rtlCol="0" anchor="t">
            <a:spAutoFit/>
          </a:bodyPr>
          <a:lstStyle/>
          <a:p>
            <a:pPr marL="0" marR="0" lvl="0" indent="0" algn="l" defTabSz="914400" rtl="0" eaLnBrk="1" fontAlgn="auto" latinLnBrk="0" hangingPunct="1">
              <a:lnSpc>
                <a:spcPts val="3024"/>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E132A"/>
                </a:solidFill>
                <a:effectLst/>
                <a:uLnTx/>
                <a:uFillTx/>
                <a:latin typeface="Arimo Bold"/>
                <a:ea typeface="+mn-ea"/>
                <a:cs typeface="+mn-cs"/>
              </a:rPr>
              <a:t>Fiscal Year 202</a:t>
            </a:r>
            <a:r>
              <a:rPr lang="en-US" sz="2800" dirty="0">
                <a:solidFill>
                  <a:srgbClr val="5E132A"/>
                </a:solidFill>
                <a:latin typeface="Arimo Bold"/>
              </a:rPr>
              <a:t>6</a:t>
            </a:r>
            <a:endParaRPr kumimoji="0" lang="en-US" sz="2800" b="0" i="0" u="none" strike="noStrike" kern="1200" cap="none" spc="0" normalizeH="0" baseline="0" noProof="0" dirty="0">
              <a:ln>
                <a:noFill/>
              </a:ln>
              <a:solidFill>
                <a:srgbClr val="5E132A"/>
              </a:solidFill>
              <a:effectLst/>
              <a:uLnTx/>
              <a:uFillTx/>
              <a:latin typeface="Arimo Bold"/>
              <a:ea typeface="+mn-ea"/>
              <a:cs typeface="+mn-cs"/>
            </a:endParaRPr>
          </a:p>
        </p:txBody>
      </p:sp>
      <p:pic>
        <p:nvPicPr>
          <p:cNvPr id="10" name="Picture 10">
            <a:extLst>
              <a:ext uri="{FF2B5EF4-FFF2-40B4-BE49-F238E27FC236}">
                <a16:creationId xmlns:a16="http://schemas.microsoft.com/office/drawing/2014/main" id="{D05CB2F3-BA17-A49C-6BEB-8EC061B6C2AE}"/>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90511" y="3037302"/>
            <a:ext cx="1956498" cy="321057"/>
          </a:xfrm>
          <a:prstGeom prst="rect">
            <a:avLst/>
          </a:prstGeom>
        </p:spPr>
      </p:pic>
      <p:pic>
        <p:nvPicPr>
          <p:cNvPr id="11" name="Picture 11">
            <a:extLst>
              <a:ext uri="{FF2B5EF4-FFF2-40B4-BE49-F238E27FC236}">
                <a16:creationId xmlns:a16="http://schemas.microsoft.com/office/drawing/2014/main" id="{6494483E-1B16-828B-D581-174AFE398EB4}"/>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638444" y="5000539"/>
            <a:ext cx="660632" cy="321057"/>
          </a:xfrm>
          <a:prstGeom prst="rect">
            <a:avLst/>
          </a:prstGeom>
        </p:spPr>
      </p:pic>
      <p:pic>
        <p:nvPicPr>
          <p:cNvPr id="12" name="Picture 12">
            <a:extLst>
              <a:ext uri="{FF2B5EF4-FFF2-40B4-BE49-F238E27FC236}">
                <a16:creationId xmlns:a16="http://schemas.microsoft.com/office/drawing/2014/main" id="{8CD646E0-DC1E-C48C-E0CE-1B42F00F962A}"/>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990511" y="5000539"/>
            <a:ext cx="660632" cy="321057"/>
          </a:xfrm>
          <a:prstGeom prst="rect">
            <a:avLst/>
          </a:prstGeom>
        </p:spPr>
      </p:pic>
      <p:pic>
        <p:nvPicPr>
          <p:cNvPr id="13" name="Picture 13">
            <a:extLst>
              <a:ext uri="{FF2B5EF4-FFF2-40B4-BE49-F238E27FC236}">
                <a16:creationId xmlns:a16="http://schemas.microsoft.com/office/drawing/2014/main" id="{5E4DF581-556D-46BB-F99D-56C3836DE559}"/>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92724" y="4018921"/>
            <a:ext cx="104140" cy="321057"/>
          </a:xfrm>
          <a:prstGeom prst="rect">
            <a:avLst/>
          </a:prstGeom>
        </p:spPr>
      </p:pic>
      <p:pic>
        <p:nvPicPr>
          <p:cNvPr id="14" name="Picture 14">
            <a:extLst>
              <a:ext uri="{FF2B5EF4-FFF2-40B4-BE49-F238E27FC236}">
                <a16:creationId xmlns:a16="http://schemas.microsoft.com/office/drawing/2014/main" id="{DAC48800-20CE-6E1F-14E0-640D0CD54B99}"/>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990511" y="3037302"/>
            <a:ext cx="660632" cy="321057"/>
          </a:xfrm>
          <a:prstGeom prst="rect">
            <a:avLst/>
          </a:prstGeom>
        </p:spPr>
      </p:pic>
      <p:pic>
        <p:nvPicPr>
          <p:cNvPr id="15" name="Picture 15">
            <a:extLst>
              <a:ext uri="{FF2B5EF4-FFF2-40B4-BE49-F238E27FC236}">
                <a16:creationId xmlns:a16="http://schemas.microsoft.com/office/drawing/2014/main" id="{CA84CE0A-A20B-ED9D-C63C-8F12554A71ED}"/>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342578" y="3037302"/>
            <a:ext cx="660632" cy="321057"/>
          </a:xfrm>
          <a:prstGeom prst="rect">
            <a:avLst/>
          </a:prstGeom>
        </p:spPr>
      </p:pic>
      <p:pic>
        <p:nvPicPr>
          <p:cNvPr id="16" name="Picture 16">
            <a:extLst>
              <a:ext uri="{FF2B5EF4-FFF2-40B4-BE49-F238E27FC236}">
                <a16:creationId xmlns:a16="http://schemas.microsoft.com/office/drawing/2014/main" id="{240E52B6-12EF-1BB9-24C3-917E6D49642F}"/>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046712" y="4018921"/>
            <a:ext cx="660632" cy="321057"/>
          </a:xfrm>
          <a:prstGeom prst="rect">
            <a:avLst/>
          </a:prstGeom>
        </p:spPr>
      </p:pic>
      <p:pic>
        <p:nvPicPr>
          <p:cNvPr id="17" name="Picture 17">
            <a:extLst>
              <a:ext uri="{FF2B5EF4-FFF2-40B4-BE49-F238E27FC236}">
                <a16:creationId xmlns:a16="http://schemas.microsoft.com/office/drawing/2014/main" id="{89E1C9BC-9E17-E09A-EE8A-C6110E8F2A4A}"/>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398779" y="4018921"/>
            <a:ext cx="660632" cy="321057"/>
          </a:xfrm>
          <a:prstGeom prst="rect">
            <a:avLst/>
          </a:prstGeom>
        </p:spPr>
      </p:pic>
      <p:pic>
        <p:nvPicPr>
          <p:cNvPr id="97" name="Picture 97">
            <a:extLst>
              <a:ext uri="{FF2B5EF4-FFF2-40B4-BE49-F238E27FC236}">
                <a16:creationId xmlns:a16="http://schemas.microsoft.com/office/drawing/2014/main" id="{3FB6F1BF-806D-B79F-E5E4-ECBCBE4645BF}"/>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346158" y="3999769"/>
            <a:ext cx="713028" cy="345992"/>
          </a:xfrm>
          <a:prstGeom prst="rect">
            <a:avLst/>
          </a:prstGeom>
        </p:spPr>
      </p:pic>
      <p:graphicFrame>
        <p:nvGraphicFramePr>
          <p:cNvPr id="119" name="Diagram 118">
            <a:extLst>
              <a:ext uri="{FF2B5EF4-FFF2-40B4-BE49-F238E27FC236}">
                <a16:creationId xmlns:a16="http://schemas.microsoft.com/office/drawing/2014/main" id="{139C0D4C-1DF1-69AA-9215-867B235AFB4F}"/>
              </a:ext>
            </a:extLst>
          </p:cNvPr>
          <p:cNvGraphicFramePr/>
          <p:nvPr>
            <p:extLst>
              <p:ext uri="{D42A27DB-BD31-4B8C-83A1-F6EECF244321}">
                <p14:modId xmlns:p14="http://schemas.microsoft.com/office/powerpoint/2010/main" val="3766752014"/>
              </p:ext>
            </p:extLst>
          </p:nvPr>
        </p:nvGraphicFramePr>
        <p:xfrm>
          <a:off x="1333542" y="1503362"/>
          <a:ext cx="9765382" cy="414689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041386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0CF45-E0CB-A352-CA83-1E1690CEF1E7}"/>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01413AB9-6310-8F43-2E38-3B51AD7895F9}"/>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3900132"/>
            <a:ext cx="2959226" cy="2959226"/>
          </a:xfrm>
          <a:prstGeom prst="rect">
            <a:avLst/>
          </a:prstGeom>
        </p:spPr>
      </p:pic>
      <p:sp>
        <p:nvSpPr>
          <p:cNvPr id="3" name="AutoShape 3">
            <a:extLst>
              <a:ext uri="{FF2B5EF4-FFF2-40B4-BE49-F238E27FC236}">
                <a16:creationId xmlns:a16="http://schemas.microsoft.com/office/drawing/2014/main" id="{B0EFAD48-70BF-EEC7-6D41-9CA6235F1169}"/>
              </a:ext>
            </a:extLst>
          </p:cNvPr>
          <p:cNvSpPr>
            <a:spLocks noGrp="1" noRot="1" noMove="1" noResize="1" noEditPoints="1" noAdjustHandles="1" noChangeArrowheads="1" noChangeShapeType="1"/>
          </p:cNvSpPr>
          <p:nvPr/>
        </p:nvSpPr>
        <p:spPr>
          <a:xfrm rot="156153">
            <a:off x="900546" y="1913708"/>
            <a:ext cx="2237508" cy="0"/>
          </a:xfrm>
          <a:prstGeom prst="line">
            <a:avLst/>
          </a:prstGeom>
          <a:ln w="76200" cap="rnd">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pic>
        <p:nvPicPr>
          <p:cNvPr id="4" name="Picture 4">
            <a:extLst>
              <a:ext uri="{FF2B5EF4-FFF2-40B4-BE49-F238E27FC236}">
                <a16:creationId xmlns:a16="http://schemas.microsoft.com/office/drawing/2014/main" id="{C70A098D-4E6B-1CB6-EDC2-2DC94C2B4FB3}"/>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362700" y="0"/>
            <a:ext cx="5829298" cy="3235602"/>
          </a:xfrm>
          <a:prstGeom prst="rect">
            <a:avLst/>
          </a:prstGeom>
        </p:spPr>
      </p:pic>
      <p:sp>
        <p:nvSpPr>
          <p:cNvPr id="5" name="TextBox 5">
            <a:extLst>
              <a:ext uri="{FF2B5EF4-FFF2-40B4-BE49-F238E27FC236}">
                <a16:creationId xmlns:a16="http://schemas.microsoft.com/office/drawing/2014/main" id="{C4E8F3EC-2ED7-2563-5D04-920E823D5966}"/>
              </a:ext>
            </a:extLst>
          </p:cNvPr>
          <p:cNvSpPr txBox="1">
            <a:spLocks noGrp="1" noRot="1" noMove="1" noResize="1" noEditPoints="1" noAdjustHandles="1" noChangeArrowheads="1" noChangeShapeType="1"/>
          </p:cNvSpPr>
          <p:nvPr/>
        </p:nvSpPr>
        <p:spPr>
          <a:xfrm>
            <a:off x="964022" y="898114"/>
            <a:ext cx="7532277" cy="1102866"/>
          </a:xfrm>
          <a:prstGeom prst="rect">
            <a:avLst/>
          </a:prstGeom>
        </p:spPr>
        <p:txBody>
          <a:bodyPr lIns="0" tIns="0" rIns="0" bIns="0" rtlCol="0" anchor="t">
            <a:spAutoFit/>
          </a:bodyPr>
          <a:lstStyle/>
          <a:p>
            <a:pPr marL="0" marR="0" lvl="0" indent="0" algn="l" defTabSz="914400" rtl="0" eaLnBrk="1" fontAlgn="auto" latinLnBrk="0" hangingPunct="1">
              <a:lnSpc>
                <a:spcPts val="4277"/>
              </a:lnSpc>
              <a:spcBef>
                <a:spcPts val="0"/>
              </a:spcBef>
              <a:spcAft>
                <a:spcPts val="0"/>
              </a:spcAft>
              <a:buClrTx/>
              <a:buSzTx/>
              <a:buFontTx/>
              <a:buNone/>
              <a:tabLst/>
              <a:defRPr/>
            </a:pPr>
            <a:r>
              <a:rPr kumimoji="0" lang="en-US" sz="3960" b="0" i="0" u="none" strike="noStrike" kern="1200" cap="none" spc="100" normalizeH="0" baseline="0" noProof="0" dirty="0">
                <a:ln>
                  <a:noFill/>
                </a:ln>
                <a:solidFill>
                  <a:srgbClr val="000000"/>
                </a:solidFill>
                <a:effectLst/>
                <a:uLnTx/>
                <a:uFillTx/>
                <a:latin typeface="Arimo Bold"/>
                <a:ea typeface="+mn-ea"/>
                <a:cs typeface="+mn-cs"/>
              </a:rPr>
              <a:t>Proposed Organizational Chart 1540</a:t>
            </a:r>
          </a:p>
        </p:txBody>
      </p:sp>
      <p:sp>
        <p:nvSpPr>
          <p:cNvPr id="6" name="TextBox 6">
            <a:extLst>
              <a:ext uri="{FF2B5EF4-FFF2-40B4-BE49-F238E27FC236}">
                <a16:creationId xmlns:a16="http://schemas.microsoft.com/office/drawing/2014/main" id="{56C6FA83-DD1D-4801-1FCE-6D2180B1C597}"/>
              </a:ext>
            </a:extLst>
          </p:cNvPr>
          <p:cNvSpPr txBox="1">
            <a:spLocks noGrp="1" noRot="1" noMove="1" noResize="1" noEditPoints="1" noAdjustHandles="1" noChangeArrowheads="1" noChangeShapeType="1"/>
          </p:cNvSpPr>
          <p:nvPr/>
        </p:nvSpPr>
        <p:spPr>
          <a:xfrm>
            <a:off x="1494790" y="6319520"/>
            <a:ext cx="2666149" cy="166712"/>
          </a:xfrm>
          <a:prstGeom prst="rect">
            <a:avLst/>
          </a:prstGeom>
        </p:spPr>
        <p:txBody>
          <a:bodyPr lIns="0" tIns="0" rIns="0" bIns="0" rtlCol="0" anchor="t">
            <a:spAutoFit/>
          </a:bodyPr>
          <a:lstStyle/>
          <a:p>
            <a:pPr marL="0" marR="0" lvl="0" indent="0" algn="l" defTabSz="914400" rtl="0" eaLnBrk="1" fontAlgn="auto" latinLnBrk="0" hangingPunct="1">
              <a:lnSpc>
                <a:spcPts val="132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mo"/>
                <a:ea typeface="+mn-ea"/>
                <a:cs typeface="+mn-cs"/>
              </a:rPr>
              <a:t>FY27 - Budget Request</a:t>
            </a:r>
          </a:p>
        </p:txBody>
      </p:sp>
      <p:sp>
        <p:nvSpPr>
          <p:cNvPr id="7" name="TextBox 7">
            <a:extLst>
              <a:ext uri="{FF2B5EF4-FFF2-40B4-BE49-F238E27FC236}">
                <a16:creationId xmlns:a16="http://schemas.microsoft.com/office/drawing/2014/main" id="{3C291AF6-4E5E-2193-574F-D965D4708ADD}"/>
              </a:ext>
            </a:extLst>
          </p:cNvPr>
          <p:cNvSpPr txBox="1">
            <a:spLocks noGrp="1" noRot="1" noMove="1" noResize="1" noEditPoints="1" noAdjustHandles="1" noChangeArrowheads="1" noChangeShapeType="1"/>
          </p:cNvSpPr>
          <p:nvPr/>
        </p:nvSpPr>
        <p:spPr>
          <a:xfrm>
            <a:off x="971550" y="6332220"/>
            <a:ext cx="523240" cy="166712"/>
          </a:xfrm>
          <a:prstGeom prst="rect">
            <a:avLst/>
          </a:prstGeom>
        </p:spPr>
        <p:txBody>
          <a:bodyPr lIns="0" tIns="0" rIns="0" bIns="0" rtlCol="0" anchor="t">
            <a:spAutoFit/>
          </a:bodyPr>
          <a:lstStyle/>
          <a:p>
            <a:pPr marL="0" marR="0" lvl="0" indent="0" algn="l" defTabSz="914400" rtl="0" eaLnBrk="1" fontAlgn="auto" latinLnBrk="0" hangingPunct="1">
              <a:lnSpc>
                <a:spcPts val="1320"/>
              </a:lnSpc>
              <a:spcBef>
                <a:spcPts val="0"/>
              </a:spcBef>
              <a:spcAft>
                <a:spcPts val="0"/>
              </a:spcAft>
              <a:buClrTx/>
              <a:buSzTx/>
              <a:buFontTx/>
              <a:buNone/>
              <a:tabLst/>
              <a:defRPr/>
            </a:pPr>
            <a:r>
              <a:rPr kumimoji="0" lang="en-US" sz="1100" b="0" i="0" u="none" strike="noStrike" kern="1200" cap="none" spc="-24" normalizeH="0" baseline="0" noProof="0">
                <a:ln>
                  <a:noFill/>
                </a:ln>
                <a:solidFill>
                  <a:srgbClr val="000000"/>
                </a:solidFill>
                <a:effectLst/>
                <a:uLnTx/>
                <a:uFillTx/>
                <a:latin typeface="Open Sans"/>
                <a:ea typeface="+mn-ea"/>
                <a:cs typeface="+mn-cs"/>
              </a:rPr>
              <a:t>7</a:t>
            </a:r>
          </a:p>
        </p:txBody>
      </p:sp>
      <p:sp>
        <p:nvSpPr>
          <p:cNvPr id="9" name="TextBox 9">
            <a:extLst>
              <a:ext uri="{FF2B5EF4-FFF2-40B4-BE49-F238E27FC236}">
                <a16:creationId xmlns:a16="http://schemas.microsoft.com/office/drawing/2014/main" id="{F2BA2F04-EE64-DA27-E57D-636E58D20848}"/>
              </a:ext>
            </a:extLst>
          </p:cNvPr>
          <p:cNvSpPr txBox="1">
            <a:spLocks noGrp="1" noRot="1" noMove="1" noResize="1" noEditPoints="1" noAdjustHandles="1" noChangeArrowheads="1" noChangeShapeType="1"/>
          </p:cNvSpPr>
          <p:nvPr/>
        </p:nvSpPr>
        <p:spPr>
          <a:xfrm>
            <a:off x="785425" y="2285938"/>
            <a:ext cx="4705258" cy="384721"/>
          </a:xfrm>
          <a:prstGeom prst="rect">
            <a:avLst/>
          </a:prstGeom>
        </p:spPr>
        <p:txBody>
          <a:bodyPr lIns="0" tIns="0" rIns="0" bIns="0" rtlCol="0" anchor="t">
            <a:spAutoFit/>
          </a:bodyPr>
          <a:lstStyle/>
          <a:p>
            <a:pPr marL="0" marR="0" lvl="0" indent="0" algn="l" defTabSz="914400" rtl="0" eaLnBrk="1" fontAlgn="auto" latinLnBrk="0" hangingPunct="1">
              <a:lnSpc>
                <a:spcPts val="3024"/>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E132A"/>
                </a:solidFill>
                <a:effectLst/>
                <a:uLnTx/>
                <a:uFillTx/>
                <a:latin typeface="Arimo Bold"/>
                <a:ea typeface="+mn-ea"/>
                <a:cs typeface="+mn-cs"/>
              </a:rPr>
              <a:t>Fiscal Year 2027</a:t>
            </a:r>
          </a:p>
        </p:txBody>
      </p:sp>
      <p:pic>
        <p:nvPicPr>
          <p:cNvPr id="10" name="Picture 10">
            <a:extLst>
              <a:ext uri="{FF2B5EF4-FFF2-40B4-BE49-F238E27FC236}">
                <a16:creationId xmlns:a16="http://schemas.microsoft.com/office/drawing/2014/main" id="{D39B4588-0046-44E8-EEE8-E033383836AC}"/>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90511" y="3037302"/>
            <a:ext cx="1956498" cy="321057"/>
          </a:xfrm>
          <a:prstGeom prst="rect">
            <a:avLst/>
          </a:prstGeom>
        </p:spPr>
      </p:pic>
      <p:pic>
        <p:nvPicPr>
          <p:cNvPr id="11" name="Picture 11">
            <a:extLst>
              <a:ext uri="{FF2B5EF4-FFF2-40B4-BE49-F238E27FC236}">
                <a16:creationId xmlns:a16="http://schemas.microsoft.com/office/drawing/2014/main" id="{555ED80F-1F41-EF7A-93CA-95AA31030F14}"/>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638444" y="5000539"/>
            <a:ext cx="660632" cy="321057"/>
          </a:xfrm>
          <a:prstGeom prst="rect">
            <a:avLst/>
          </a:prstGeom>
        </p:spPr>
      </p:pic>
      <p:pic>
        <p:nvPicPr>
          <p:cNvPr id="12" name="Picture 12">
            <a:extLst>
              <a:ext uri="{FF2B5EF4-FFF2-40B4-BE49-F238E27FC236}">
                <a16:creationId xmlns:a16="http://schemas.microsoft.com/office/drawing/2014/main" id="{B66E9E53-EE9F-923C-66B4-154E0C803AEC}"/>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990511" y="5000539"/>
            <a:ext cx="660632" cy="321057"/>
          </a:xfrm>
          <a:prstGeom prst="rect">
            <a:avLst/>
          </a:prstGeom>
        </p:spPr>
      </p:pic>
      <p:pic>
        <p:nvPicPr>
          <p:cNvPr id="13" name="Picture 13">
            <a:extLst>
              <a:ext uri="{FF2B5EF4-FFF2-40B4-BE49-F238E27FC236}">
                <a16:creationId xmlns:a16="http://schemas.microsoft.com/office/drawing/2014/main" id="{10E012A4-CEA4-4161-A0DB-F7FB969DB183}"/>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92724" y="4018921"/>
            <a:ext cx="104140" cy="321057"/>
          </a:xfrm>
          <a:prstGeom prst="rect">
            <a:avLst/>
          </a:prstGeom>
        </p:spPr>
      </p:pic>
      <p:pic>
        <p:nvPicPr>
          <p:cNvPr id="14" name="Picture 14">
            <a:extLst>
              <a:ext uri="{FF2B5EF4-FFF2-40B4-BE49-F238E27FC236}">
                <a16:creationId xmlns:a16="http://schemas.microsoft.com/office/drawing/2014/main" id="{F94636E7-CE01-2A97-210B-593C71CC2827}"/>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990511" y="3037302"/>
            <a:ext cx="660632" cy="321057"/>
          </a:xfrm>
          <a:prstGeom prst="rect">
            <a:avLst/>
          </a:prstGeom>
        </p:spPr>
      </p:pic>
      <p:pic>
        <p:nvPicPr>
          <p:cNvPr id="15" name="Picture 15">
            <a:extLst>
              <a:ext uri="{FF2B5EF4-FFF2-40B4-BE49-F238E27FC236}">
                <a16:creationId xmlns:a16="http://schemas.microsoft.com/office/drawing/2014/main" id="{41E39634-FA2B-6E35-1B21-FFC8EB97D5E6}"/>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342578" y="3037302"/>
            <a:ext cx="660632" cy="321057"/>
          </a:xfrm>
          <a:prstGeom prst="rect">
            <a:avLst/>
          </a:prstGeom>
        </p:spPr>
      </p:pic>
      <p:pic>
        <p:nvPicPr>
          <p:cNvPr id="16" name="Picture 16">
            <a:extLst>
              <a:ext uri="{FF2B5EF4-FFF2-40B4-BE49-F238E27FC236}">
                <a16:creationId xmlns:a16="http://schemas.microsoft.com/office/drawing/2014/main" id="{E4BD7203-1EF7-4D90-7F6D-EF2AA48E6762}"/>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046712" y="4018921"/>
            <a:ext cx="660632" cy="321057"/>
          </a:xfrm>
          <a:prstGeom prst="rect">
            <a:avLst/>
          </a:prstGeom>
        </p:spPr>
      </p:pic>
      <p:pic>
        <p:nvPicPr>
          <p:cNvPr id="17" name="Picture 17">
            <a:extLst>
              <a:ext uri="{FF2B5EF4-FFF2-40B4-BE49-F238E27FC236}">
                <a16:creationId xmlns:a16="http://schemas.microsoft.com/office/drawing/2014/main" id="{042B3FE8-9004-98BE-ECA3-C9068B5A9834}"/>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398779" y="4018921"/>
            <a:ext cx="660632" cy="321057"/>
          </a:xfrm>
          <a:prstGeom prst="rect">
            <a:avLst/>
          </a:prstGeom>
        </p:spPr>
      </p:pic>
      <p:pic>
        <p:nvPicPr>
          <p:cNvPr id="97" name="Picture 97">
            <a:extLst>
              <a:ext uri="{FF2B5EF4-FFF2-40B4-BE49-F238E27FC236}">
                <a16:creationId xmlns:a16="http://schemas.microsoft.com/office/drawing/2014/main" id="{AF3C1722-AE92-C95C-59EE-9413826C191E}"/>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346158" y="3999769"/>
            <a:ext cx="713028" cy="345992"/>
          </a:xfrm>
          <a:prstGeom prst="rect">
            <a:avLst/>
          </a:prstGeom>
        </p:spPr>
      </p:pic>
      <p:graphicFrame>
        <p:nvGraphicFramePr>
          <p:cNvPr id="119" name="Diagram 118">
            <a:extLst>
              <a:ext uri="{FF2B5EF4-FFF2-40B4-BE49-F238E27FC236}">
                <a16:creationId xmlns:a16="http://schemas.microsoft.com/office/drawing/2014/main" id="{D0FFB752-FE14-3260-2815-67DE576411EF}"/>
              </a:ext>
            </a:extLst>
          </p:cNvPr>
          <p:cNvGraphicFramePr/>
          <p:nvPr>
            <p:extLst>
              <p:ext uri="{D42A27DB-BD31-4B8C-83A1-F6EECF244321}">
                <p14:modId xmlns:p14="http://schemas.microsoft.com/office/powerpoint/2010/main" val="3205556598"/>
              </p:ext>
            </p:extLst>
          </p:nvPr>
        </p:nvGraphicFramePr>
        <p:xfrm>
          <a:off x="1333542" y="1503362"/>
          <a:ext cx="9765382" cy="414689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265797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12AF6283-E4DE-4FAF-8C85-9BAF1CCA80B9}"/>
</file>

<file path=customXml/itemProps2.xml><?xml version="1.0" encoding="utf-8"?>
<ds:datastoreItem xmlns:ds="http://schemas.openxmlformats.org/officeDocument/2006/customXml" ds:itemID="{430B60DB-B657-4362-8F15-1303AA62C22F}"/>
</file>

<file path=customXml/itemProps3.xml><?xml version="1.0" encoding="utf-8"?>
<ds:datastoreItem xmlns:ds="http://schemas.openxmlformats.org/officeDocument/2006/customXml" ds:itemID="{0C1B8B90-5B54-44AE-A660-827A3259C270}"/>
</file>

<file path=docProps/app.xml><?xml version="1.0" encoding="utf-8"?>
<Properties xmlns="http://schemas.openxmlformats.org/officeDocument/2006/extended-properties" xmlns:vt="http://schemas.openxmlformats.org/officeDocument/2006/docPropsVTypes">
  <TotalTime>3382</TotalTime>
  <Words>1005</Words>
  <Application>Microsoft Office PowerPoint</Application>
  <PresentationFormat>Widescreen</PresentationFormat>
  <Paragraphs>187</Paragraphs>
  <Slides>12</Slides>
  <Notes>3</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12</vt:i4>
      </vt:variant>
    </vt:vector>
  </HeadingPairs>
  <TitlesOfParts>
    <vt:vector size="29" baseType="lpstr">
      <vt:lpstr>Abrade</vt:lpstr>
      <vt:lpstr>Aptos</vt:lpstr>
      <vt:lpstr>Aptos Display</vt:lpstr>
      <vt:lpstr>Arial</vt:lpstr>
      <vt:lpstr>Arimo</vt:lpstr>
      <vt:lpstr>Arimo Bold</vt:lpstr>
      <vt:lpstr>BrowalliaUPC</vt:lpstr>
      <vt:lpstr>Calibir</vt:lpstr>
      <vt:lpstr>Calibri</vt:lpstr>
      <vt:lpstr>Franklin Gothic Book</vt:lpstr>
      <vt:lpstr>Open Sans</vt:lpstr>
      <vt:lpstr>Open Sans Bold</vt:lpstr>
      <vt:lpstr>Open Sans Italics</vt:lpstr>
      <vt:lpstr>Public Sans</vt:lpstr>
      <vt:lpstr>Public Sans 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13</cp:revision>
  <cp:lastPrinted>2026-07-27T15:07:11Z</cp:lastPrinted>
  <dcterms:created xsi:type="dcterms:W3CDTF">2025-05-15T14:44:47Z</dcterms:created>
  <dcterms:modified xsi:type="dcterms:W3CDTF">2026-07-31T18:36:16Z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