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diagrams/quickStyle2.xml" ContentType="application/vnd.openxmlformats-officedocument.drawingml.diagramStyle+xml"/>
  <Override PartName="/ppt/diagrams/colors2.xml" ContentType="application/vnd.openxmlformats-officedocument.drawingml.diagramColors+xml"/>
  <Override PartName="/ppt/theme/theme1.xml" ContentType="application/vnd.openxmlformats-officedocument.theme+xml"/>
  <Override PartName="/ppt/diagrams/drawing2.xml" ContentType="application/vnd.ms-office.drawingml.diagramDrawing+xml"/>
  <Override PartName="/ppt/theme/theme2.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42" r:id="rId3"/>
    <p:sldId id="259" r:id="rId4"/>
    <p:sldId id="344" r:id="rId5"/>
    <p:sldId id="345" r:id="rId6"/>
    <p:sldId id="346" r:id="rId7"/>
    <p:sldId id="348" r:id="rId8"/>
    <p:sldId id="349" r:id="rId9"/>
    <p:sldId id="350" r:id="rId10"/>
    <p:sldId id="266" r:id="rId11"/>
    <p:sldId id="351" r:id="rId12"/>
    <p:sldId id="352" r:id="rId13"/>
    <p:sldId id="353" r:id="rId14"/>
    <p:sldId id="277"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1098FC-CEDD-4259-AA58-07379138211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31B766F-5590-4E5E-9E90-490B087C6C4E}">
      <dgm:prSet phldrT="[Text]" custT="1"/>
      <dgm:spPr/>
      <dgm:t>
        <a:bodyPr/>
        <a:lstStyle/>
        <a:p>
          <a:r>
            <a:rPr lang="en-US" sz="600" b="1" dirty="0"/>
            <a:t>Judge</a:t>
          </a:r>
        </a:p>
      </dgm:t>
    </dgm:pt>
    <dgm:pt modelId="{5CCCC54A-4440-440C-ADD6-99C95E5DCE58}" type="parTrans" cxnId="{B94D64ED-D6ED-4309-8656-5C33CE5C7094}">
      <dgm:prSet/>
      <dgm:spPr/>
      <dgm:t>
        <a:bodyPr/>
        <a:lstStyle/>
        <a:p>
          <a:endParaRPr lang="en-US" sz="2000" b="1"/>
        </a:p>
      </dgm:t>
    </dgm:pt>
    <dgm:pt modelId="{14D1F06D-FD9D-4028-830B-85BDC6617D98}" type="sibTrans" cxnId="{B94D64ED-D6ED-4309-8656-5C33CE5C7094}">
      <dgm:prSet/>
      <dgm:spPr/>
      <dgm:t>
        <a:bodyPr/>
        <a:lstStyle/>
        <a:p>
          <a:endParaRPr lang="en-US" sz="2000" b="1"/>
        </a:p>
      </dgm:t>
    </dgm:pt>
    <dgm:pt modelId="{F33FF264-1FEA-4FD8-8A63-2997D1B5201A}">
      <dgm:prSet phldrT="[Text]" custT="1"/>
      <dgm:spPr/>
      <dgm:t>
        <a:bodyPr/>
        <a:lstStyle/>
        <a:p>
          <a:r>
            <a:rPr lang="en-US" sz="600" b="1" dirty="0"/>
            <a:t>Programs Administrator</a:t>
          </a:r>
        </a:p>
      </dgm:t>
    </dgm:pt>
    <dgm:pt modelId="{75A3C8B8-81C5-4757-8CCD-676C9E15404F}" type="parTrans" cxnId="{EE7087A4-D467-48A4-8D08-0158B66A8240}">
      <dgm:prSet/>
      <dgm:spPr/>
      <dgm:t>
        <a:bodyPr/>
        <a:lstStyle/>
        <a:p>
          <a:endParaRPr lang="en-US" sz="2000" b="1"/>
        </a:p>
      </dgm:t>
    </dgm:pt>
    <dgm:pt modelId="{708573CA-98F3-4A89-98F0-4BC57AF314F3}" type="sibTrans" cxnId="{EE7087A4-D467-48A4-8D08-0158B66A8240}">
      <dgm:prSet/>
      <dgm:spPr/>
      <dgm:t>
        <a:bodyPr/>
        <a:lstStyle/>
        <a:p>
          <a:endParaRPr lang="en-US" sz="2000" b="1"/>
        </a:p>
      </dgm:t>
    </dgm:pt>
    <dgm:pt modelId="{ADC406DD-265A-430E-AC8A-F18BFBF29631}">
      <dgm:prSet phldrT="[Text]" custT="1"/>
      <dgm:spPr/>
      <dgm:t>
        <a:bodyPr/>
        <a:lstStyle/>
        <a:p>
          <a:r>
            <a:rPr lang="en-US" sz="600" b="1" dirty="0"/>
            <a:t>Drug/Resource Court Program</a:t>
          </a:r>
        </a:p>
        <a:p>
          <a:r>
            <a:rPr lang="en-US" sz="600" b="1" dirty="0"/>
            <a:t>Coordinator</a:t>
          </a:r>
        </a:p>
      </dgm:t>
    </dgm:pt>
    <dgm:pt modelId="{D82EAD11-5070-48AB-9035-1B74C7A5562D}" type="parTrans" cxnId="{54EAFEAB-9977-436C-9DF7-420E1A9D28DD}">
      <dgm:prSet/>
      <dgm:spPr/>
      <dgm:t>
        <a:bodyPr/>
        <a:lstStyle/>
        <a:p>
          <a:endParaRPr lang="en-US" sz="2000" b="1"/>
        </a:p>
      </dgm:t>
    </dgm:pt>
    <dgm:pt modelId="{997E596C-548A-4098-B16D-74D9A2E76069}" type="sibTrans" cxnId="{54EAFEAB-9977-436C-9DF7-420E1A9D28DD}">
      <dgm:prSet/>
      <dgm:spPr/>
      <dgm:t>
        <a:bodyPr/>
        <a:lstStyle/>
        <a:p>
          <a:endParaRPr lang="en-US" sz="2000" b="1"/>
        </a:p>
      </dgm:t>
    </dgm:pt>
    <dgm:pt modelId="{F89AF12F-3E79-4EF8-899E-55132C67291B}">
      <dgm:prSet phldrT="[Text]" custT="1"/>
      <dgm:spPr/>
      <dgm:t>
        <a:bodyPr/>
        <a:lstStyle/>
        <a:p>
          <a:r>
            <a:rPr lang="en-US" sz="600" b="1" dirty="0"/>
            <a:t>Youth Reporting Center Director</a:t>
          </a:r>
        </a:p>
        <a:p>
          <a:r>
            <a:rPr lang="en-US" sz="600" b="1" dirty="0"/>
            <a:t>(Evening Program)</a:t>
          </a:r>
        </a:p>
      </dgm:t>
    </dgm:pt>
    <dgm:pt modelId="{1285D25D-1096-4CF9-BEDD-3DEB93400B7A}" type="parTrans" cxnId="{9FE31C82-B1CA-417B-9D72-90D006EA4920}">
      <dgm:prSet/>
      <dgm:spPr/>
      <dgm:t>
        <a:bodyPr/>
        <a:lstStyle/>
        <a:p>
          <a:endParaRPr lang="en-US" sz="2000" b="1"/>
        </a:p>
      </dgm:t>
    </dgm:pt>
    <dgm:pt modelId="{5382A04B-D021-4D6B-AEC3-3022082E647F}" type="sibTrans" cxnId="{9FE31C82-B1CA-417B-9D72-90D006EA4920}">
      <dgm:prSet/>
      <dgm:spPr/>
      <dgm:t>
        <a:bodyPr/>
        <a:lstStyle/>
        <a:p>
          <a:endParaRPr lang="en-US" sz="2000" b="1"/>
        </a:p>
      </dgm:t>
    </dgm:pt>
    <dgm:pt modelId="{B5FDF9B3-B89B-44F6-BAC2-4DD0A7DFEEB2}">
      <dgm:prSet phldrT="[Text]" custT="1"/>
      <dgm:spPr/>
      <dgm:t>
        <a:bodyPr/>
        <a:lstStyle/>
        <a:p>
          <a:r>
            <a:rPr lang="en-US" sz="600" b="1" dirty="0"/>
            <a:t>Clerk/Court Administrator</a:t>
          </a:r>
        </a:p>
      </dgm:t>
    </dgm:pt>
    <dgm:pt modelId="{F9B25CE1-7109-4D31-AC42-B41A162371B5}" type="parTrans" cxnId="{9964A14F-856F-484D-BBDE-027743C5FFD8}">
      <dgm:prSet/>
      <dgm:spPr/>
      <dgm:t>
        <a:bodyPr/>
        <a:lstStyle/>
        <a:p>
          <a:endParaRPr lang="en-US" sz="2000" b="1"/>
        </a:p>
      </dgm:t>
    </dgm:pt>
    <dgm:pt modelId="{71388DC0-42E9-433B-A390-BC44573A0440}" type="sibTrans" cxnId="{9964A14F-856F-484D-BBDE-027743C5FFD8}">
      <dgm:prSet/>
      <dgm:spPr/>
      <dgm:t>
        <a:bodyPr/>
        <a:lstStyle/>
        <a:p>
          <a:endParaRPr lang="en-US" sz="2000" b="1"/>
        </a:p>
      </dgm:t>
    </dgm:pt>
    <dgm:pt modelId="{CE75C49D-E122-4A47-A057-1245659F53B5}">
      <dgm:prSet phldrT="[Text]" custT="1"/>
      <dgm:spPr/>
      <dgm:t>
        <a:bodyPr/>
        <a:lstStyle/>
        <a:p>
          <a:r>
            <a:rPr lang="en-US" sz="600" b="1" dirty="0"/>
            <a:t>Deputy Clerk III</a:t>
          </a:r>
        </a:p>
      </dgm:t>
    </dgm:pt>
    <dgm:pt modelId="{79751BD4-4D00-48FF-94DB-4B4C04EB7C7A}" type="parTrans" cxnId="{FB4B11C1-E73C-48C7-9581-50BAD56BF915}">
      <dgm:prSet/>
      <dgm:spPr/>
      <dgm:t>
        <a:bodyPr/>
        <a:lstStyle/>
        <a:p>
          <a:endParaRPr lang="en-US" sz="2000" b="1"/>
        </a:p>
      </dgm:t>
    </dgm:pt>
    <dgm:pt modelId="{16FEB115-713F-48B3-82A3-45185F8A27B1}" type="sibTrans" cxnId="{FB4B11C1-E73C-48C7-9581-50BAD56BF915}">
      <dgm:prSet/>
      <dgm:spPr/>
      <dgm:t>
        <a:bodyPr/>
        <a:lstStyle/>
        <a:p>
          <a:endParaRPr lang="en-US" sz="2000" b="1"/>
        </a:p>
      </dgm:t>
    </dgm:pt>
    <dgm:pt modelId="{04E46ED0-14A3-4B70-858A-3C66C40B0BA6}">
      <dgm:prSet phldrT="[Text]" custT="1"/>
      <dgm:spPr/>
      <dgm:t>
        <a:bodyPr/>
        <a:lstStyle/>
        <a:p>
          <a:r>
            <a:rPr lang="en-US" sz="600" b="1" dirty="0"/>
            <a:t>Deputy Clerk II</a:t>
          </a:r>
        </a:p>
      </dgm:t>
    </dgm:pt>
    <dgm:pt modelId="{6CCCAA06-ECA6-4076-A3DD-6F47C2D84FB9}" type="parTrans" cxnId="{4E1263D6-77AC-418A-9278-D1F98614FB74}">
      <dgm:prSet/>
      <dgm:spPr/>
      <dgm:t>
        <a:bodyPr/>
        <a:lstStyle/>
        <a:p>
          <a:endParaRPr lang="en-US" sz="2000" b="1"/>
        </a:p>
      </dgm:t>
    </dgm:pt>
    <dgm:pt modelId="{4EABDF3A-C5E6-49F0-BF30-F3B0D698845E}" type="sibTrans" cxnId="{4E1263D6-77AC-418A-9278-D1F98614FB74}">
      <dgm:prSet/>
      <dgm:spPr/>
      <dgm:t>
        <a:bodyPr/>
        <a:lstStyle/>
        <a:p>
          <a:endParaRPr lang="en-US" sz="2000" b="1"/>
        </a:p>
      </dgm:t>
    </dgm:pt>
    <dgm:pt modelId="{7B255B1B-3FB0-4EBE-8B52-5C010D47C604}">
      <dgm:prSet phldrT="[Text]" custT="1"/>
      <dgm:spPr/>
      <dgm:t>
        <a:bodyPr/>
        <a:lstStyle/>
        <a:p>
          <a:r>
            <a:rPr lang="en-US" sz="600" b="1" dirty="0"/>
            <a:t>Deputy Clerk I</a:t>
          </a:r>
        </a:p>
      </dgm:t>
    </dgm:pt>
    <dgm:pt modelId="{0D35A35D-9BF8-4451-B411-43BE0B9CBB24}" type="parTrans" cxnId="{038862AF-8599-4D47-985C-5F2E18F0917B}">
      <dgm:prSet/>
      <dgm:spPr/>
      <dgm:t>
        <a:bodyPr/>
        <a:lstStyle/>
        <a:p>
          <a:endParaRPr lang="en-US" sz="2000" b="1"/>
        </a:p>
      </dgm:t>
    </dgm:pt>
    <dgm:pt modelId="{B77CBCF9-ABE7-4DD9-BC6E-AC09F0988C29}" type="sibTrans" cxnId="{038862AF-8599-4D47-985C-5F2E18F0917B}">
      <dgm:prSet/>
      <dgm:spPr/>
      <dgm:t>
        <a:bodyPr/>
        <a:lstStyle/>
        <a:p>
          <a:endParaRPr lang="en-US" sz="2000" b="1"/>
        </a:p>
      </dgm:t>
    </dgm:pt>
    <dgm:pt modelId="{C6D2CC51-C5A4-4400-9FA3-D372D895C0CF}">
      <dgm:prSet phldrT="[Text]" custT="1"/>
      <dgm:spPr/>
      <dgm:t>
        <a:bodyPr/>
        <a:lstStyle/>
        <a:p>
          <a:r>
            <a:rPr lang="en-US" sz="600" b="1" dirty="0"/>
            <a:t>Victim Witness Coordinator</a:t>
          </a:r>
        </a:p>
      </dgm:t>
    </dgm:pt>
    <dgm:pt modelId="{E4A0A9BF-4305-4056-82D5-0DC080B248B2}" type="parTrans" cxnId="{E2EDA1B4-9061-4FFE-9A1A-7530BCF4E3E9}">
      <dgm:prSet/>
      <dgm:spPr/>
      <dgm:t>
        <a:bodyPr/>
        <a:lstStyle/>
        <a:p>
          <a:endParaRPr lang="en-US" sz="2000" b="1"/>
        </a:p>
      </dgm:t>
    </dgm:pt>
    <dgm:pt modelId="{FE294152-BF33-402E-8A68-EF8BFFF08040}" type="sibTrans" cxnId="{E2EDA1B4-9061-4FFE-9A1A-7530BCF4E3E9}">
      <dgm:prSet/>
      <dgm:spPr/>
      <dgm:t>
        <a:bodyPr/>
        <a:lstStyle/>
        <a:p>
          <a:endParaRPr lang="en-US" sz="2000" b="1"/>
        </a:p>
      </dgm:t>
    </dgm:pt>
    <dgm:pt modelId="{25DEAE56-D7C2-4075-9DA4-D2D2F4879F37}">
      <dgm:prSet phldrT="[Text]" custT="1"/>
      <dgm:spPr/>
      <dgm:t>
        <a:bodyPr/>
        <a:lstStyle/>
        <a:p>
          <a:r>
            <a:rPr lang="en-US" sz="600" b="1" dirty="0"/>
            <a:t>Chief Intake Officer</a:t>
          </a:r>
        </a:p>
      </dgm:t>
    </dgm:pt>
    <dgm:pt modelId="{15EEC59C-2BFF-415C-AA23-36B81DB52FAE}" type="parTrans" cxnId="{BF0AFC75-78F2-4DEC-9DEF-00F870195AB3}">
      <dgm:prSet/>
      <dgm:spPr/>
      <dgm:t>
        <a:bodyPr/>
        <a:lstStyle/>
        <a:p>
          <a:endParaRPr lang="en-US" sz="2000" b="1"/>
        </a:p>
      </dgm:t>
    </dgm:pt>
    <dgm:pt modelId="{829C7DFD-03AA-4928-B001-EAA5D83AE876}" type="sibTrans" cxnId="{BF0AFC75-78F2-4DEC-9DEF-00F870195AB3}">
      <dgm:prSet/>
      <dgm:spPr/>
      <dgm:t>
        <a:bodyPr/>
        <a:lstStyle/>
        <a:p>
          <a:endParaRPr lang="en-US" sz="2000" b="1"/>
        </a:p>
      </dgm:t>
    </dgm:pt>
    <dgm:pt modelId="{D5C12523-FC07-47DD-9E0B-339F1F8E230F}">
      <dgm:prSet phldrT="[Text]" custT="1"/>
      <dgm:spPr/>
      <dgm:t>
        <a:bodyPr/>
        <a:lstStyle/>
        <a:p>
          <a:r>
            <a:rPr lang="en-US" sz="600" b="1" dirty="0"/>
            <a:t>Receptionist</a:t>
          </a:r>
        </a:p>
      </dgm:t>
    </dgm:pt>
    <dgm:pt modelId="{22FE8EEC-2C0B-470C-AE4B-042E1012FD38}" type="parTrans" cxnId="{232BDBFD-B353-4A7A-A754-0307F4304E2E}">
      <dgm:prSet/>
      <dgm:spPr/>
      <dgm:t>
        <a:bodyPr/>
        <a:lstStyle/>
        <a:p>
          <a:endParaRPr lang="en-US" sz="2000" b="1"/>
        </a:p>
      </dgm:t>
    </dgm:pt>
    <dgm:pt modelId="{D40562C4-2FC4-4289-8EFF-EC7C65049038}" type="sibTrans" cxnId="{232BDBFD-B353-4A7A-A754-0307F4304E2E}">
      <dgm:prSet/>
      <dgm:spPr/>
      <dgm:t>
        <a:bodyPr/>
        <a:lstStyle/>
        <a:p>
          <a:endParaRPr lang="en-US" sz="2000" b="1"/>
        </a:p>
      </dgm:t>
    </dgm:pt>
    <dgm:pt modelId="{D363AC11-A270-42EB-B93F-F427E011889D}">
      <dgm:prSet phldrT="[Text]" custT="1"/>
      <dgm:spPr/>
      <dgm:t>
        <a:bodyPr/>
        <a:lstStyle/>
        <a:p>
          <a:r>
            <a:rPr lang="en-US" sz="600" b="1" dirty="0"/>
            <a:t>Drug Court Case Manager</a:t>
          </a:r>
        </a:p>
      </dgm:t>
    </dgm:pt>
    <dgm:pt modelId="{9B08ADA2-A5E9-4599-8F1F-3718769C75F9}" type="parTrans" cxnId="{68C99A4F-F381-42F6-B2A4-55E99869254D}">
      <dgm:prSet/>
      <dgm:spPr/>
      <dgm:t>
        <a:bodyPr/>
        <a:lstStyle/>
        <a:p>
          <a:endParaRPr lang="en-US" sz="2000" b="1"/>
        </a:p>
      </dgm:t>
    </dgm:pt>
    <dgm:pt modelId="{BE5E30A1-B672-46CF-9381-F2D1C508A4F9}" type="sibTrans" cxnId="{68C99A4F-F381-42F6-B2A4-55E99869254D}">
      <dgm:prSet/>
      <dgm:spPr/>
      <dgm:t>
        <a:bodyPr/>
        <a:lstStyle/>
        <a:p>
          <a:endParaRPr lang="en-US" sz="2000" b="1"/>
        </a:p>
      </dgm:t>
    </dgm:pt>
    <dgm:pt modelId="{4C51FCA2-E415-441B-BBCF-D246C0349314}">
      <dgm:prSet phldrT="[Text]" custT="1"/>
      <dgm:spPr/>
      <dgm:t>
        <a:bodyPr/>
        <a:lstStyle/>
        <a:p>
          <a:r>
            <a:rPr lang="en-US" sz="600" b="1" dirty="0"/>
            <a:t>Family Treatment Court Coordinator</a:t>
          </a:r>
        </a:p>
      </dgm:t>
    </dgm:pt>
    <dgm:pt modelId="{A7501834-2F07-4AA0-A3B3-D3DA112713AC}" type="parTrans" cxnId="{E0FC0540-A2A5-4C7B-A6D0-7C2170649474}">
      <dgm:prSet/>
      <dgm:spPr/>
      <dgm:t>
        <a:bodyPr/>
        <a:lstStyle/>
        <a:p>
          <a:endParaRPr lang="en-US" sz="2000" b="1"/>
        </a:p>
      </dgm:t>
    </dgm:pt>
    <dgm:pt modelId="{CB947FF7-A995-4EAD-BBBE-F84FFF5C20EB}" type="sibTrans" cxnId="{E0FC0540-A2A5-4C7B-A6D0-7C2170649474}">
      <dgm:prSet/>
      <dgm:spPr/>
      <dgm:t>
        <a:bodyPr/>
        <a:lstStyle/>
        <a:p>
          <a:endParaRPr lang="en-US" sz="2000" b="1"/>
        </a:p>
      </dgm:t>
    </dgm:pt>
    <dgm:pt modelId="{9059F920-9864-4EBA-A335-2CC7D63693AF}">
      <dgm:prSet phldrT="[Text]" custT="1"/>
      <dgm:spPr/>
      <dgm:t>
        <a:bodyPr/>
        <a:lstStyle/>
        <a:p>
          <a:r>
            <a:rPr lang="en-US" sz="600" b="1" dirty="0"/>
            <a:t>Family Treatment Court Case Manager</a:t>
          </a:r>
        </a:p>
      </dgm:t>
    </dgm:pt>
    <dgm:pt modelId="{4AD4A668-E929-49C3-BB52-4B8BD4DBEDC4}" type="parTrans" cxnId="{533FB68A-8986-4D9A-AF14-FF6E8240C4EC}">
      <dgm:prSet/>
      <dgm:spPr/>
      <dgm:t>
        <a:bodyPr/>
        <a:lstStyle/>
        <a:p>
          <a:endParaRPr lang="en-US" sz="2000" b="1"/>
        </a:p>
      </dgm:t>
    </dgm:pt>
    <dgm:pt modelId="{4B91D46E-5522-424E-BF95-756C25AACFBD}" type="sibTrans" cxnId="{533FB68A-8986-4D9A-AF14-FF6E8240C4EC}">
      <dgm:prSet/>
      <dgm:spPr/>
      <dgm:t>
        <a:bodyPr/>
        <a:lstStyle/>
        <a:p>
          <a:endParaRPr lang="en-US" sz="2000" b="1"/>
        </a:p>
      </dgm:t>
    </dgm:pt>
    <dgm:pt modelId="{44CDFC88-2E26-426B-99D2-61BC6D6B0E1F}">
      <dgm:prSet phldrT="[Text]" custT="1"/>
      <dgm:spPr/>
      <dgm:t>
        <a:bodyPr/>
        <a:lstStyle/>
        <a:p>
          <a:r>
            <a:rPr lang="en-US" sz="600" b="1" dirty="0"/>
            <a:t>Mental Health Clinician</a:t>
          </a:r>
        </a:p>
      </dgm:t>
    </dgm:pt>
    <dgm:pt modelId="{A6FEDEA0-E6DA-4E54-BE3A-F21F08FC121D}" type="parTrans" cxnId="{C681E29C-A73E-43B2-99B4-DEABEAE5C683}">
      <dgm:prSet/>
      <dgm:spPr/>
      <dgm:t>
        <a:bodyPr/>
        <a:lstStyle/>
        <a:p>
          <a:endParaRPr lang="en-US" sz="2000" b="1"/>
        </a:p>
      </dgm:t>
    </dgm:pt>
    <dgm:pt modelId="{35158C32-202E-419E-975B-81E0520E5F11}" type="sibTrans" cxnId="{C681E29C-A73E-43B2-99B4-DEABEAE5C683}">
      <dgm:prSet/>
      <dgm:spPr/>
      <dgm:t>
        <a:bodyPr/>
        <a:lstStyle/>
        <a:p>
          <a:endParaRPr lang="en-US" sz="2000" b="1"/>
        </a:p>
      </dgm:t>
    </dgm:pt>
    <dgm:pt modelId="{1E01F139-CBA4-4D67-B87F-A8376EA1239D}">
      <dgm:prSet phldrT="[Text]" custT="1"/>
      <dgm:spPr/>
      <dgm:t>
        <a:bodyPr/>
        <a:lstStyle/>
        <a:p>
          <a:r>
            <a:rPr lang="en-US" sz="600" b="1" dirty="0"/>
            <a:t>Mentoring Program Coordinator</a:t>
          </a:r>
        </a:p>
      </dgm:t>
    </dgm:pt>
    <dgm:pt modelId="{5B227538-B4EE-4EB3-8A7B-17886B90C320}" type="parTrans" cxnId="{44A46F75-D9A4-4AA6-B952-9DD1F18EE014}">
      <dgm:prSet/>
      <dgm:spPr/>
      <dgm:t>
        <a:bodyPr/>
        <a:lstStyle/>
        <a:p>
          <a:endParaRPr lang="en-US" sz="2000" b="1"/>
        </a:p>
      </dgm:t>
    </dgm:pt>
    <dgm:pt modelId="{D4D22DE9-6E3D-4E02-915B-61FDED717059}" type="sibTrans" cxnId="{44A46F75-D9A4-4AA6-B952-9DD1F18EE014}">
      <dgm:prSet/>
      <dgm:spPr/>
      <dgm:t>
        <a:bodyPr/>
        <a:lstStyle/>
        <a:p>
          <a:endParaRPr lang="en-US" sz="2000" b="1"/>
        </a:p>
      </dgm:t>
    </dgm:pt>
    <dgm:pt modelId="{5D2DE9F7-EF2B-430D-9D4A-4CC3C618D136}">
      <dgm:prSet phldrT="[Text]" custT="1"/>
      <dgm:spPr/>
      <dgm:t>
        <a:bodyPr/>
        <a:lstStyle/>
        <a:p>
          <a:r>
            <a:rPr lang="en-US" sz="600" b="1" dirty="0"/>
            <a:t>Program Manager Assistant </a:t>
          </a:r>
        </a:p>
      </dgm:t>
    </dgm:pt>
    <dgm:pt modelId="{E8F0EB25-922C-4B52-BC61-944EE57516D0}" type="parTrans" cxnId="{18FB52A4-C607-4A71-AB81-4389772E26F3}">
      <dgm:prSet/>
      <dgm:spPr/>
      <dgm:t>
        <a:bodyPr/>
        <a:lstStyle/>
        <a:p>
          <a:endParaRPr lang="en-US" sz="2000" b="1"/>
        </a:p>
      </dgm:t>
    </dgm:pt>
    <dgm:pt modelId="{33F1CBC3-A0CC-4821-8D65-DB7875A349E0}" type="sibTrans" cxnId="{18FB52A4-C607-4A71-AB81-4389772E26F3}">
      <dgm:prSet/>
      <dgm:spPr/>
      <dgm:t>
        <a:bodyPr/>
        <a:lstStyle/>
        <a:p>
          <a:endParaRPr lang="en-US" sz="2000" b="1"/>
        </a:p>
      </dgm:t>
    </dgm:pt>
    <dgm:pt modelId="{6C0D6609-139C-4410-A8BF-5912DD4B66AB}">
      <dgm:prSet phldrT="[Text]" custT="1"/>
      <dgm:spPr/>
      <dgm:t>
        <a:bodyPr/>
        <a:lstStyle/>
        <a:p>
          <a:r>
            <a:rPr lang="en-US" sz="600" b="1" dirty="0"/>
            <a:t>Associate Judge</a:t>
          </a:r>
        </a:p>
      </dgm:t>
    </dgm:pt>
    <dgm:pt modelId="{88E952A5-D330-4E65-88F2-329BD087DAFB}" type="parTrans" cxnId="{77146E06-8C28-4B38-8115-D03DD90A1465}">
      <dgm:prSet/>
      <dgm:spPr/>
      <dgm:t>
        <a:bodyPr/>
        <a:lstStyle/>
        <a:p>
          <a:endParaRPr lang="en-US"/>
        </a:p>
      </dgm:t>
    </dgm:pt>
    <dgm:pt modelId="{51EDC7E1-8A86-4805-8EDF-BCBA600464CC}" type="sibTrans" cxnId="{77146E06-8C28-4B38-8115-D03DD90A1465}">
      <dgm:prSet/>
      <dgm:spPr/>
      <dgm:t>
        <a:bodyPr/>
        <a:lstStyle/>
        <a:p>
          <a:endParaRPr lang="en-US"/>
        </a:p>
      </dgm:t>
    </dgm:pt>
    <dgm:pt modelId="{BB33E5A8-88BC-4EDA-A2A2-46E53C850F08}" type="pres">
      <dgm:prSet presAssocID="{CA1098FC-CEDD-4259-AA58-07379138211C}" presName="hierChild1" presStyleCnt="0">
        <dgm:presLayoutVars>
          <dgm:chPref val="1"/>
          <dgm:dir/>
          <dgm:animOne val="branch"/>
          <dgm:animLvl val="lvl"/>
          <dgm:resizeHandles/>
        </dgm:presLayoutVars>
      </dgm:prSet>
      <dgm:spPr/>
    </dgm:pt>
    <dgm:pt modelId="{33457AA1-0403-4929-8C83-57B155386032}" type="pres">
      <dgm:prSet presAssocID="{131B766F-5590-4E5E-9E90-490B087C6C4E}" presName="hierRoot1" presStyleCnt="0"/>
      <dgm:spPr/>
    </dgm:pt>
    <dgm:pt modelId="{E908E0C8-1C06-40DC-97DF-06F5533E08CD}" type="pres">
      <dgm:prSet presAssocID="{131B766F-5590-4E5E-9E90-490B087C6C4E}" presName="composite" presStyleCnt="0"/>
      <dgm:spPr/>
    </dgm:pt>
    <dgm:pt modelId="{85516763-CA71-4874-AECF-6FEFE2CB84B1}" type="pres">
      <dgm:prSet presAssocID="{131B766F-5590-4E5E-9E90-490B087C6C4E}" presName="background" presStyleLbl="node0" presStyleIdx="0" presStyleCnt="1"/>
      <dgm:spPr/>
    </dgm:pt>
    <dgm:pt modelId="{26D6E469-7EB4-4BFE-B520-1DF37DED8428}" type="pres">
      <dgm:prSet presAssocID="{131B766F-5590-4E5E-9E90-490B087C6C4E}" presName="text" presStyleLbl="fgAcc0" presStyleIdx="0" presStyleCnt="1">
        <dgm:presLayoutVars>
          <dgm:chPref val="3"/>
        </dgm:presLayoutVars>
      </dgm:prSet>
      <dgm:spPr/>
    </dgm:pt>
    <dgm:pt modelId="{3727D3F6-DF31-49A1-848B-DCB1FA9773BA}" type="pres">
      <dgm:prSet presAssocID="{131B766F-5590-4E5E-9E90-490B087C6C4E}" presName="hierChild2" presStyleCnt="0"/>
      <dgm:spPr/>
    </dgm:pt>
    <dgm:pt modelId="{E0BD682B-E789-4951-AC13-634AD3AD9C39}" type="pres">
      <dgm:prSet presAssocID="{88E952A5-D330-4E65-88F2-329BD087DAFB}" presName="Name10" presStyleLbl="parChTrans1D2" presStyleIdx="0" presStyleCnt="3"/>
      <dgm:spPr/>
    </dgm:pt>
    <dgm:pt modelId="{DF824CB8-5D79-4447-96CF-A5C666B30509}" type="pres">
      <dgm:prSet presAssocID="{6C0D6609-139C-4410-A8BF-5912DD4B66AB}" presName="hierRoot2" presStyleCnt="0"/>
      <dgm:spPr/>
    </dgm:pt>
    <dgm:pt modelId="{83C7EEA0-CC25-45ED-A22A-2DD0CD8BD041}" type="pres">
      <dgm:prSet presAssocID="{6C0D6609-139C-4410-A8BF-5912DD4B66AB}" presName="composite2" presStyleCnt="0"/>
      <dgm:spPr/>
    </dgm:pt>
    <dgm:pt modelId="{117160FB-8C36-4FF8-87FD-64E892E2C2B9}" type="pres">
      <dgm:prSet presAssocID="{6C0D6609-139C-4410-A8BF-5912DD4B66AB}" presName="background2" presStyleLbl="node2" presStyleIdx="0" presStyleCnt="3"/>
      <dgm:spPr/>
    </dgm:pt>
    <dgm:pt modelId="{530C97D5-65B4-427C-8DCE-3FFA3334DF81}" type="pres">
      <dgm:prSet presAssocID="{6C0D6609-139C-4410-A8BF-5912DD4B66AB}" presName="text2" presStyleLbl="fgAcc2" presStyleIdx="0" presStyleCnt="3" custLinFactX="200000" custLinFactNeighborX="228072" custLinFactNeighborY="6722">
        <dgm:presLayoutVars>
          <dgm:chPref val="3"/>
        </dgm:presLayoutVars>
      </dgm:prSet>
      <dgm:spPr/>
    </dgm:pt>
    <dgm:pt modelId="{4D16CFCF-362C-42BC-AD32-25A3189574A6}" type="pres">
      <dgm:prSet presAssocID="{6C0D6609-139C-4410-A8BF-5912DD4B66AB}" presName="hierChild3" presStyleCnt="0"/>
      <dgm:spPr/>
    </dgm:pt>
    <dgm:pt modelId="{7FB8045B-1FDF-4690-B747-F6AD2D48ED74}" type="pres">
      <dgm:prSet presAssocID="{75A3C8B8-81C5-4757-8CCD-676C9E15404F}" presName="Name10" presStyleLbl="parChTrans1D2" presStyleIdx="1" presStyleCnt="3"/>
      <dgm:spPr/>
    </dgm:pt>
    <dgm:pt modelId="{F9D27382-B4B0-4B52-96AC-F0D05D7F9245}" type="pres">
      <dgm:prSet presAssocID="{F33FF264-1FEA-4FD8-8A63-2997D1B5201A}" presName="hierRoot2" presStyleCnt="0"/>
      <dgm:spPr/>
    </dgm:pt>
    <dgm:pt modelId="{0366D7D4-48DE-40E0-AD9E-2E425071A64A}" type="pres">
      <dgm:prSet presAssocID="{F33FF264-1FEA-4FD8-8A63-2997D1B5201A}" presName="composite2" presStyleCnt="0"/>
      <dgm:spPr/>
    </dgm:pt>
    <dgm:pt modelId="{A4F43093-CB10-43D8-98F2-D7DC946D370E}" type="pres">
      <dgm:prSet presAssocID="{F33FF264-1FEA-4FD8-8A63-2997D1B5201A}" presName="background2" presStyleLbl="node2" presStyleIdx="1" presStyleCnt="3"/>
      <dgm:spPr/>
    </dgm:pt>
    <dgm:pt modelId="{DD881392-8209-4169-97FD-82FBC15F3FCA}" type="pres">
      <dgm:prSet presAssocID="{F33FF264-1FEA-4FD8-8A63-2997D1B5201A}" presName="text2" presStyleLbl="fgAcc2" presStyleIdx="1" presStyleCnt="3">
        <dgm:presLayoutVars>
          <dgm:chPref val="3"/>
        </dgm:presLayoutVars>
      </dgm:prSet>
      <dgm:spPr/>
    </dgm:pt>
    <dgm:pt modelId="{A4A3F703-7284-4A90-9807-C88F2DB00DF7}" type="pres">
      <dgm:prSet presAssocID="{F33FF264-1FEA-4FD8-8A63-2997D1B5201A}" presName="hierChild3" presStyleCnt="0"/>
      <dgm:spPr/>
    </dgm:pt>
    <dgm:pt modelId="{9229AF7A-8710-42A2-83BA-3EED7DFE56AA}" type="pres">
      <dgm:prSet presAssocID="{D82EAD11-5070-48AB-9035-1B74C7A5562D}" presName="Name17" presStyleLbl="parChTrans1D3" presStyleIdx="0" presStyleCnt="12"/>
      <dgm:spPr/>
    </dgm:pt>
    <dgm:pt modelId="{F4742E0B-4FB5-4E13-ABB7-706291817D3A}" type="pres">
      <dgm:prSet presAssocID="{ADC406DD-265A-430E-AC8A-F18BFBF29631}" presName="hierRoot3" presStyleCnt="0"/>
      <dgm:spPr/>
    </dgm:pt>
    <dgm:pt modelId="{4C79F805-1014-4996-A07E-2AE586513AE2}" type="pres">
      <dgm:prSet presAssocID="{ADC406DD-265A-430E-AC8A-F18BFBF29631}" presName="composite3" presStyleCnt="0"/>
      <dgm:spPr/>
    </dgm:pt>
    <dgm:pt modelId="{B4114DCD-BA72-478E-82E4-E36D7B315D82}" type="pres">
      <dgm:prSet presAssocID="{ADC406DD-265A-430E-AC8A-F18BFBF29631}" presName="background3" presStyleLbl="node3" presStyleIdx="0" presStyleCnt="12"/>
      <dgm:spPr/>
    </dgm:pt>
    <dgm:pt modelId="{1E504B73-518E-44F4-9F1A-EC809DAAEAFB}" type="pres">
      <dgm:prSet presAssocID="{ADC406DD-265A-430E-AC8A-F18BFBF29631}" presName="text3" presStyleLbl="fgAcc3" presStyleIdx="0" presStyleCnt="12">
        <dgm:presLayoutVars>
          <dgm:chPref val="3"/>
        </dgm:presLayoutVars>
      </dgm:prSet>
      <dgm:spPr/>
    </dgm:pt>
    <dgm:pt modelId="{B7C63688-5D9C-4FDB-A1D5-5EDCBDC9ABAF}" type="pres">
      <dgm:prSet presAssocID="{ADC406DD-265A-430E-AC8A-F18BFBF29631}" presName="hierChild4" presStyleCnt="0"/>
      <dgm:spPr/>
    </dgm:pt>
    <dgm:pt modelId="{72C5CADD-5043-453C-949F-69583DB3DAD6}" type="pres">
      <dgm:prSet presAssocID="{9B08ADA2-A5E9-4599-8F1F-3718769C75F9}" presName="Name23" presStyleLbl="parChTrans1D4" presStyleIdx="0" presStyleCnt="2"/>
      <dgm:spPr/>
    </dgm:pt>
    <dgm:pt modelId="{C379F720-5F2F-47D3-83C5-BCE425269A02}" type="pres">
      <dgm:prSet presAssocID="{D363AC11-A270-42EB-B93F-F427E011889D}" presName="hierRoot4" presStyleCnt="0"/>
      <dgm:spPr/>
    </dgm:pt>
    <dgm:pt modelId="{09A4A10E-B62A-4E24-A2D1-4C4B74C8C00C}" type="pres">
      <dgm:prSet presAssocID="{D363AC11-A270-42EB-B93F-F427E011889D}" presName="composite4" presStyleCnt="0"/>
      <dgm:spPr/>
    </dgm:pt>
    <dgm:pt modelId="{586D9CAE-ECAC-4DF3-8B70-7E528CE24C32}" type="pres">
      <dgm:prSet presAssocID="{D363AC11-A270-42EB-B93F-F427E011889D}" presName="background4" presStyleLbl="node4" presStyleIdx="0" presStyleCnt="2"/>
      <dgm:spPr/>
    </dgm:pt>
    <dgm:pt modelId="{AF9A5859-A96B-4D00-8147-7E59A62F232D}" type="pres">
      <dgm:prSet presAssocID="{D363AC11-A270-42EB-B93F-F427E011889D}" presName="text4" presStyleLbl="fgAcc4" presStyleIdx="0" presStyleCnt="2">
        <dgm:presLayoutVars>
          <dgm:chPref val="3"/>
        </dgm:presLayoutVars>
      </dgm:prSet>
      <dgm:spPr/>
    </dgm:pt>
    <dgm:pt modelId="{413B0816-8E36-4918-8DBF-D9253A4575D0}" type="pres">
      <dgm:prSet presAssocID="{D363AC11-A270-42EB-B93F-F427E011889D}" presName="hierChild5" presStyleCnt="0"/>
      <dgm:spPr/>
    </dgm:pt>
    <dgm:pt modelId="{7F949A09-98C1-4FF4-B772-52EDFFB6DCA3}" type="pres">
      <dgm:prSet presAssocID="{1285D25D-1096-4CF9-BEDD-3DEB93400B7A}" presName="Name17" presStyleLbl="parChTrans1D3" presStyleIdx="1" presStyleCnt="12"/>
      <dgm:spPr/>
    </dgm:pt>
    <dgm:pt modelId="{4461FC68-8AB4-49FF-872C-5596B84817F0}" type="pres">
      <dgm:prSet presAssocID="{F89AF12F-3E79-4EF8-899E-55132C67291B}" presName="hierRoot3" presStyleCnt="0"/>
      <dgm:spPr/>
    </dgm:pt>
    <dgm:pt modelId="{B58BD8F0-7713-46D2-BCF9-7BBD1D90CF1B}" type="pres">
      <dgm:prSet presAssocID="{F89AF12F-3E79-4EF8-899E-55132C67291B}" presName="composite3" presStyleCnt="0"/>
      <dgm:spPr/>
    </dgm:pt>
    <dgm:pt modelId="{2182FCBE-2C24-4376-AE74-68BB9D7B1529}" type="pres">
      <dgm:prSet presAssocID="{F89AF12F-3E79-4EF8-899E-55132C67291B}" presName="background3" presStyleLbl="node3" presStyleIdx="1" presStyleCnt="12"/>
      <dgm:spPr/>
    </dgm:pt>
    <dgm:pt modelId="{FD6D2155-5311-4B61-9D04-683D73B6D527}" type="pres">
      <dgm:prSet presAssocID="{F89AF12F-3E79-4EF8-899E-55132C67291B}" presName="text3" presStyleLbl="fgAcc3" presStyleIdx="1" presStyleCnt="12">
        <dgm:presLayoutVars>
          <dgm:chPref val="3"/>
        </dgm:presLayoutVars>
      </dgm:prSet>
      <dgm:spPr/>
    </dgm:pt>
    <dgm:pt modelId="{3260FB32-FFF5-4C51-80B8-629152EFD901}" type="pres">
      <dgm:prSet presAssocID="{F89AF12F-3E79-4EF8-899E-55132C67291B}" presName="hierChild4" presStyleCnt="0"/>
      <dgm:spPr/>
    </dgm:pt>
    <dgm:pt modelId="{6CAF289E-E244-413B-AD03-7DEB794F135E}" type="pres">
      <dgm:prSet presAssocID="{A7501834-2F07-4AA0-A3B3-D3DA112713AC}" presName="Name17" presStyleLbl="parChTrans1D3" presStyleIdx="2" presStyleCnt="12"/>
      <dgm:spPr/>
    </dgm:pt>
    <dgm:pt modelId="{822967C1-6B44-4B0D-B34E-B05DC5F69FA1}" type="pres">
      <dgm:prSet presAssocID="{4C51FCA2-E415-441B-BBCF-D246C0349314}" presName="hierRoot3" presStyleCnt="0"/>
      <dgm:spPr/>
    </dgm:pt>
    <dgm:pt modelId="{D72183BC-136E-471E-BD2E-DDF848AC5E4A}" type="pres">
      <dgm:prSet presAssocID="{4C51FCA2-E415-441B-BBCF-D246C0349314}" presName="composite3" presStyleCnt="0"/>
      <dgm:spPr/>
    </dgm:pt>
    <dgm:pt modelId="{2B18980A-FF47-47C6-8A32-C6A049906AED}" type="pres">
      <dgm:prSet presAssocID="{4C51FCA2-E415-441B-BBCF-D246C0349314}" presName="background3" presStyleLbl="node3" presStyleIdx="2" presStyleCnt="12"/>
      <dgm:spPr/>
    </dgm:pt>
    <dgm:pt modelId="{F3C1D041-8A1B-46E0-B229-6B328A403439}" type="pres">
      <dgm:prSet presAssocID="{4C51FCA2-E415-441B-BBCF-D246C0349314}" presName="text3" presStyleLbl="fgAcc3" presStyleIdx="2" presStyleCnt="12">
        <dgm:presLayoutVars>
          <dgm:chPref val="3"/>
        </dgm:presLayoutVars>
      </dgm:prSet>
      <dgm:spPr/>
    </dgm:pt>
    <dgm:pt modelId="{85035620-3F26-4CDF-B9FB-D3653C47FA33}" type="pres">
      <dgm:prSet presAssocID="{4C51FCA2-E415-441B-BBCF-D246C0349314}" presName="hierChild4" presStyleCnt="0"/>
      <dgm:spPr/>
    </dgm:pt>
    <dgm:pt modelId="{792081C4-42E7-4DFB-AC99-3D2CED999D69}" type="pres">
      <dgm:prSet presAssocID="{4AD4A668-E929-49C3-BB52-4B8BD4DBEDC4}" presName="Name23" presStyleLbl="parChTrans1D4" presStyleIdx="1" presStyleCnt="2"/>
      <dgm:spPr/>
    </dgm:pt>
    <dgm:pt modelId="{314D6ADD-481D-4D1A-BE14-7A4E0C465086}" type="pres">
      <dgm:prSet presAssocID="{9059F920-9864-4EBA-A335-2CC7D63693AF}" presName="hierRoot4" presStyleCnt="0"/>
      <dgm:spPr/>
    </dgm:pt>
    <dgm:pt modelId="{017950AB-A27D-4146-9A00-1607F6E589D0}" type="pres">
      <dgm:prSet presAssocID="{9059F920-9864-4EBA-A335-2CC7D63693AF}" presName="composite4" presStyleCnt="0"/>
      <dgm:spPr/>
    </dgm:pt>
    <dgm:pt modelId="{94076D00-CBA3-4EA8-81F4-6F5792EEFA2B}" type="pres">
      <dgm:prSet presAssocID="{9059F920-9864-4EBA-A335-2CC7D63693AF}" presName="background4" presStyleLbl="node4" presStyleIdx="1" presStyleCnt="2"/>
      <dgm:spPr/>
    </dgm:pt>
    <dgm:pt modelId="{3952E0F6-6637-4EA0-938B-B46BCFF6D9D6}" type="pres">
      <dgm:prSet presAssocID="{9059F920-9864-4EBA-A335-2CC7D63693AF}" presName="text4" presStyleLbl="fgAcc4" presStyleIdx="1" presStyleCnt="2">
        <dgm:presLayoutVars>
          <dgm:chPref val="3"/>
        </dgm:presLayoutVars>
      </dgm:prSet>
      <dgm:spPr/>
    </dgm:pt>
    <dgm:pt modelId="{61D0191B-0D8C-4B5D-9525-91A394E9A9EC}" type="pres">
      <dgm:prSet presAssocID="{9059F920-9864-4EBA-A335-2CC7D63693AF}" presName="hierChild5" presStyleCnt="0"/>
      <dgm:spPr/>
    </dgm:pt>
    <dgm:pt modelId="{BEB8350E-645C-40C9-9898-70A95EF7E58D}" type="pres">
      <dgm:prSet presAssocID="{E8F0EB25-922C-4B52-BC61-944EE57516D0}" presName="Name17" presStyleLbl="parChTrans1D3" presStyleIdx="3" presStyleCnt="12"/>
      <dgm:spPr/>
    </dgm:pt>
    <dgm:pt modelId="{84243656-CDC8-45E6-B2C6-0F0CE3494D0A}" type="pres">
      <dgm:prSet presAssocID="{5D2DE9F7-EF2B-430D-9D4A-4CC3C618D136}" presName="hierRoot3" presStyleCnt="0"/>
      <dgm:spPr/>
    </dgm:pt>
    <dgm:pt modelId="{72B02AF0-7280-4615-875A-450EF14C7D29}" type="pres">
      <dgm:prSet presAssocID="{5D2DE9F7-EF2B-430D-9D4A-4CC3C618D136}" presName="composite3" presStyleCnt="0"/>
      <dgm:spPr/>
    </dgm:pt>
    <dgm:pt modelId="{AC90A804-AC9B-4664-98B8-5BB5C3F4F8E0}" type="pres">
      <dgm:prSet presAssocID="{5D2DE9F7-EF2B-430D-9D4A-4CC3C618D136}" presName="background3" presStyleLbl="node3" presStyleIdx="3" presStyleCnt="12"/>
      <dgm:spPr/>
    </dgm:pt>
    <dgm:pt modelId="{99FB5DD4-D133-49B2-8D0A-0A7260A3B012}" type="pres">
      <dgm:prSet presAssocID="{5D2DE9F7-EF2B-430D-9D4A-4CC3C618D136}" presName="text3" presStyleLbl="fgAcc3" presStyleIdx="3" presStyleCnt="12">
        <dgm:presLayoutVars>
          <dgm:chPref val="3"/>
        </dgm:presLayoutVars>
      </dgm:prSet>
      <dgm:spPr/>
    </dgm:pt>
    <dgm:pt modelId="{A180BE9A-2364-4FDD-A534-5BAF18379683}" type="pres">
      <dgm:prSet presAssocID="{5D2DE9F7-EF2B-430D-9D4A-4CC3C618D136}" presName="hierChild4" presStyleCnt="0"/>
      <dgm:spPr/>
    </dgm:pt>
    <dgm:pt modelId="{E4A6AD81-9ECE-49D1-A325-3B221B0B7689}" type="pres">
      <dgm:prSet presAssocID="{A6FEDEA0-E6DA-4E54-BE3A-F21F08FC121D}" presName="Name17" presStyleLbl="parChTrans1D3" presStyleIdx="4" presStyleCnt="12"/>
      <dgm:spPr/>
    </dgm:pt>
    <dgm:pt modelId="{6475B5CE-268C-4544-A402-E9CD63AF8E7B}" type="pres">
      <dgm:prSet presAssocID="{44CDFC88-2E26-426B-99D2-61BC6D6B0E1F}" presName="hierRoot3" presStyleCnt="0"/>
      <dgm:spPr/>
    </dgm:pt>
    <dgm:pt modelId="{3D0F43A0-C558-4073-8DD8-45BCA5A16412}" type="pres">
      <dgm:prSet presAssocID="{44CDFC88-2E26-426B-99D2-61BC6D6B0E1F}" presName="composite3" presStyleCnt="0"/>
      <dgm:spPr/>
    </dgm:pt>
    <dgm:pt modelId="{4716240D-4106-46C2-9205-B0903CD824E5}" type="pres">
      <dgm:prSet presAssocID="{44CDFC88-2E26-426B-99D2-61BC6D6B0E1F}" presName="background3" presStyleLbl="node3" presStyleIdx="4" presStyleCnt="12"/>
      <dgm:spPr/>
    </dgm:pt>
    <dgm:pt modelId="{BF0883F2-00B8-4302-A384-BC618C58E5ED}" type="pres">
      <dgm:prSet presAssocID="{44CDFC88-2E26-426B-99D2-61BC6D6B0E1F}" presName="text3" presStyleLbl="fgAcc3" presStyleIdx="4" presStyleCnt="12">
        <dgm:presLayoutVars>
          <dgm:chPref val="3"/>
        </dgm:presLayoutVars>
      </dgm:prSet>
      <dgm:spPr/>
    </dgm:pt>
    <dgm:pt modelId="{D6C6D487-C2C2-4A55-9473-D65639F23965}" type="pres">
      <dgm:prSet presAssocID="{44CDFC88-2E26-426B-99D2-61BC6D6B0E1F}" presName="hierChild4" presStyleCnt="0"/>
      <dgm:spPr/>
    </dgm:pt>
    <dgm:pt modelId="{53B6B043-AD25-40F5-B256-8BA3DDAA89C4}" type="pres">
      <dgm:prSet presAssocID="{5B227538-B4EE-4EB3-8A7B-17886B90C320}" presName="Name17" presStyleLbl="parChTrans1D3" presStyleIdx="5" presStyleCnt="12"/>
      <dgm:spPr/>
    </dgm:pt>
    <dgm:pt modelId="{CFCB6592-C734-4DDD-A78A-88FFC118F0B4}" type="pres">
      <dgm:prSet presAssocID="{1E01F139-CBA4-4D67-B87F-A8376EA1239D}" presName="hierRoot3" presStyleCnt="0"/>
      <dgm:spPr/>
    </dgm:pt>
    <dgm:pt modelId="{0E8AECB1-E10D-48F4-86A7-8C8D4A2D525A}" type="pres">
      <dgm:prSet presAssocID="{1E01F139-CBA4-4D67-B87F-A8376EA1239D}" presName="composite3" presStyleCnt="0"/>
      <dgm:spPr/>
    </dgm:pt>
    <dgm:pt modelId="{D4345B99-A978-444F-AAF9-9A8646E937BA}" type="pres">
      <dgm:prSet presAssocID="{1E01F139-CBA4-4D67-B87F-A8376EA1239D}" presName="background3" presStyleLbl="node3" presStyleIdx="5" presStyleCnt="12"/>
      <dgm:spPr/>
    </dgm:pt>
    <dgm:pt modelId="{6278A7A5-4C2C-429D-BA62-6AADD8E29FAC}" type="pres">
      <dgm:prSet presAssocID="{1E01F139-CBA4-4D67-B87F-A8376EA1239D}" presName="text3" presStyleLbl="fgAcc3" presStyleIdx="5" presStyleCnt="12">
        <dgm:presLayoutVars>
          <dgm:chPref val="3"/>
        </dgm:presLayoutVars>
      </dgm:prSet>
      <dgm:spPr/>
    </dgm:pt>
    <dgm:pt modelId="{FB31B177-8D9A-4F80-A7F9-0BD0B605CD6F}" type="pres">
      <dgm:prSet presAssocID="{1E01F139-CBA4-4D67-B87F-A8376EA1239D}" presName="hierChild4" presStyleCnt="0"/>
      <dgm:spPr/>
    </dgm:pt>
    <dgm:pt modelId="{0FD5DB1B-F241-4B7B-9D90-A73F9E1234F2}" type="pres">
      <dgm:prSet presAssocID="{F9B25CE1-7109-4D31-AC42-B41A162371B5}" presName="Name10" presStyleLbl="parChTrans1D2" presStyleIdx="2" presStyleCnt="3"/>
      <dgm:spPr/>
    </dgm:pt>
    <dgm:pt modelId="{9515FFEB-7929-4FC6-876F-680FF331A3FD}" type="pres">
      <dgm:prSet presAssocID="{B5FDF9B3-B89B-44F6-BAC2-4DD0A7DFEEB2}" presName="hierRoot2" presStyleCnt="0"/>
      <dgm:spPr/>
    </dgm:pt>
    <dgm:pt modelId="{BDC0C659-5067-48E1-BC4C-28FC6ED21F69}" type="pres">
      <dgm:prSet presAssocID="{B5FDF9B3-B89B-44F6-BAC2-4DD0A7DFEEB2}" presName="composite2" presStyleCnt="0"/>
      <dgm:spPr/>
    </dgm:pt>
    <dgm:pt modelId="{4F5CA248-6580-42E8-999D-B04143D51518}" type="pres">
      <dgm:prSet presAssocID="{B5FDF9B3-B89B-44F6-BAC2-4DD0A7DFEEB2}" presName="background2" presStyleLbl="node2" presStyleIdx="2" presStyleCnt="3"/>
      <dgm:spPr/>
    </dgm:pt>
    <dgm:pt modelId="{4E9970E1-8F84-4A88-AF7A-25A5521AE358}" type="pres">
      <dgm:prSet presAssocID="{B5FDF9B3-B89B-44F6-BAC2-4DD0A7DFEEB2}" presName="text2" presStyleLbl="fgAcc2" presStyleIdx="2" presStyleCnt="3">
        <dgm:presLayoutVars>
          <dgm:chPref val="3"/>
        </dgm:presLayoutVars>
      </dgm:prSet>
      <dgm:spPr/>
    </dgm:pt>
    <dgm:pt modelId="{125AEF23-4D5F-4075-A5C4-2FC8774B756F}" type="pres">
      <dgm:prSet presAssocID="{B5FDF9B3-B89B-44F6-BAC2-4DD0A7DFEEB2}" presName="hierChild3" presStyleCnt="0"/>
      <dgm:spPr/>
    </dgm:pt>
    <dgm:pt modelId="{7480C829-BD78-4ED3-9EDA-73C99CA7B1D4}" type="pres">
      <dgm:prSet presAssocID="{79751BD4-4D00-48FF-94DB-4B4C04EB7C7A}" presName="Name17" presStyleLbl="parChTrans1D3" presStyleIdx="6" presStyleCnt="12"/>
      <dgm:spPr/>
    </dgm:pt>
    <dgm:pt modelId="{2098C9E8-2745-422C-AD1D-3DE0B9719B76}" type="pres">
      <dgm:prSet presAssocID="{CE75C49D-E122-4A47-A057-1245659F53B5}" presName="hierRoot3" presStyleCnt="0"/>
      <dgm:spPr/>
    </dgm:pt>
    <dgm:pt modelId="{FF2EE238-7684-491E-8B1D-006D5A9554F6}" type="pres">
      <dgm:prSet presAssocID="{CE75C49D-E122-4A47-A057-1245659F53B5}" presName="composite3" presStyleCnt="0"/>
      <dgm:spPr/>
    </dgm:pt>
    <dgm:pt modelId="{E47D5731-93BF-4D49-B185-E7D92934FCE4}" type="pres">
      <dgm:prSet presAssocID="{CE75C49D-E122-4A47-A057-1245659F53B5}" presName="background3" presStyleLbl="node3" presStyleIdx="6" presStyleCnt="12"/>
      <dgm:spPr/>
    </dgm:pt>
    <dgm:pt modelId="{4A783763-686B-4927-B783-A1E0DE62A616}" type="pres">
      <dgm:prSet presAssocID="{CE75C49D-E122-4A47-A057-1245659F53B5}" presName="text3" presStyleLbl="fgAcc3" presStyleIdx="6" presStyleCnt="12">
        <dgm:presLayoutVars>
          <dgm:chPref val="3"/>
        </dgm:presLayoutVars>
      </dgm:prSet>
      <dgm:spPr/>
    </dgm:pt>
    <dgm:pt modelId="{4DEAA70E-57FE-4267-A3ED-4D4D748F374D}" type="pres">
      <dgm:prSet presAssocID="{CE75C49D-E122-4A47-A057-1245659F53B5}" presName="hierChild4" presStyleCnt="0"/>
      <dgm:spPr/>
    </dgm:pt>
    <dgm:pt modelId="{6EBFA8E9-4AC1-455E-B900-F69FA717EBD2}" type="pres">
      <dgm:prSet presAssocID="{6CCCAA06-ECA6-4076-A3DD-6F47C2D84FB9}" presName="Name17" presStyleLbl="parChTrans1D3" presStyleIdx="7" presStyleCnt="12"/>
      <dgm:spPr/>
    </dgm:pt>
    <dgm:pt modelId="{0BCBD2DA-A982-49AF-ACBB-F0A7DDEDA42B}" type="pres">
      <dgm:prSet presAssocID="{04E46ED0-14A3-4B70-858A-3C66C40B0BA6}" presName="hierRoot3" presStyleCnt="0"/>
      <dgm:spPr/>
    </dgm:pt>
    <dgm:pt modelId="{C7E2C77B-3DE8-4461-99F0-18317CF77ED6}" type="pres">
      <dgm:prSet presAssocID="{04E46ED0-14A3-4B70-858A-3C66C40B0BA6}" presName="composite3" presStyleCnt="0"/>
      <dgm:spPr/>
    </dgm:pt>
    <dgm:pt modelId="{FD1E550A-479B-49E6-B6B2-9B5BAC679E54}" type="pres">
      <dgm:prSet presAssocID="{04E46ED0-14A3-4B70-858A-3C66C40B0BA6}" presName="background3" presStyleLbl="node3" presStyleIdx="7" presStyleCnt="12"/>
      <dgm:spPr/>
    </dgm:pt>
    <dgm:pt modelId="{4794D1D3-6FF8-4C5A-A53C-71410CB321AF}" type="pres">
      <dgm:prSet presAssocID="{04E46ED0-14A3-4B70-858A-3C66C40B0BA6}" presName="text3" presStyleLbl="fgAcc3" presStyleIdx="7" presStyleCnt="12">
        <dgm:presLayoutVars>
          <dgm:chPref val="3"/>
        </dgm:presLayoutVars>
      </dgm:prSet>
      <dgm:spPr/>
    </dgm:pt>
    <dgm:pt modelId="{653F82FF-A235-42EA-AAFA-A9099ADC78D6}" type="pres">
      <dgm:prSet presAssocID="{04E46ED0-14A3-4B70-858A-3C66C40B0BA6}" presName="hierChild4" presStyleCnt="0"/>
      <dgm:spPr/>
    </dgm:pt>
    <dgm:pt modelId="{CCF9504C-A55B-410B-B03F-399C6DDFB32A}" type="pres">
      <dgm:prSet presAssocID="{0D35A35D-9BF8-4451-B411-43BE0B9CBB24}" presName="Name17" presStyleLbl="parChTrans1D3" presStyleIdx="8" presStyleCnt="12"/>
      <dgm:spPr/>
    </dgm:pt>
    <dgm:pt modelId="{AE4F92B1-9334-4D0A-8C07-CC30391802F8}" type="pres">
      <dgm:prSet presAssocID="{7B255B1B-3FB0-4EBE-8B52-5C010D47C604}" presName="hierRoot3" presStyleCnt="0"/>
      <dgm:spPr/>
    </dgm:pt>
    <dgm:pt modelId="{D89635F0-6945-4FF0-A7F5-7638F71CB48E}" type="pres">
      <dgm:prSet presAssocID="{7B255B1B-3FB0-4EBE-8B52-5C010D47C604}" presName="composite3" presStyleCnt="0"/>
      <dgm:spPr/>
    </dgm:pt>
    <dgm:pt modelId="{4D02E9F4-CA95-41C8-8062-CC28089B8A95}" type="pres">
      <dgm:prSet presAssocID="{7B255B1B-3FB0-4EBE-8B52-5C010D47C604}" presName="background3" presStyleLbl="node3" presStyleIdx="8" presStyleCnt="12"/>
      <dgm:spPr/>
    </dgm:pt>
    <dgm:pt modelId="{13315E61-5E1F-4B9B-9F94-718E46166F3D}" type="pres">
      <dgm:prSet presAssocID="{7B255B1B-3FB0-4EBE-8B52-5C010D47C604}" presName="text3" presStyleLbl="fgAcc3" presStyleIdx="8" presStyleCnt="12">
        <dgm:presLayoutVars>
          <dgm:chPref val="3"/>
        </dgm:presLayoutVars>
      </dgm:prSet>
      <dgm:spPr/>
    </dgm:pt>
    <dgm:pt modelId="{74244F32-91E4-4074-A48B-C3400EAC52B5}" type="pres">
      <dgm:prSet presAssocID="{7B255B1B-3FB0-4EBE-8B52-5C010D47C604}" presName="hierChild4" presStyleCnt="0"/>
      <dgm:spPr/>
    </dgm:pt>
    <dgm:pt modelId="{D64EB4BE-BA25-4A3D-A30B-09716F14A275}" type="pres">
      <dgm:prSet presAssocID="{E4A0A9BF-4305-4056-82D5-0DC080B248B2}" presName="Name17" presStyleLbl="parChTrans1D3" presStyleIdx="9" presStyleCnt="12"/>
      <dgm:spPr/>
    </dgm:pt>
    <dgm:pt modelId="{E4757D1F-B078-47FC-A65A-85FB62256D09}" type="pres">
      <dgm:prSet presAssocID="{C6D2CC51-C5A4-4400-9FA3-D372D895C0CF}" presName="hierRoot3" presStyleCnt="0"/>
      <dgm:spPr/>
    </dgm:pt>
    <dgm:pt modelId="{58B9398D-30D7-4760-813D-AB4F3680876C}" type="pres">
      <dgm:prSet presAssocID="{C6D2CC51-C5A4-4400-9FA3-D372D895C0CF}" presName="composite3" presStyleCnt="0"/>
      <dgm:spPr/>
    </dgm:pt>
    <dgm:pt modelId="{22AF1F5B-7E5B-419E-88BD-5E65700AC354}" type="pres">
      <dgm:prSet presAssocID="{C6D2CC51-C5A4-4400-9FA3-D372D895C0CF}" presName="background3" presStyleLbl="node3" presStyleIdx="9" presStyleCnt="12"/>
      <dgm:spPr/>
    </dgm:pt>
    <dgm:pt modelId="{61E8B927-9075-4757-9FB5-9E08618EE0A1}" type="pres">
      <dgm:prSet presAssocID="{C6D2CC51-C5A4-4400-9FA3-D372D895C0CF}" presName="text3" presStyleLbl="fgAcc3" presStyleIdx="9" presStyleCnt="12">
        <dgm:presLayoutVars>
          <dgm:chPref val="3"/>
        </dgm:presLayoutVars>
      </dgm:prSet>
      <dgm:spPr/>
    </dgm:pt>
    <dgm:pt modelId="{1D9A9180-5791-46A7-8B6E-1B1BBFF7FD6C}" type="pres">
      <dgm:prSet presAssocID="{C6D2CC51-C5A4-4400-9FA3-D372D895C0CF}" presName="hierChild4" presStyleCnt="0"/>
      <dgm:spPr/>
    </dgm:pt>
    <dgm:pt modelId="{00DB75CC-570A-4196-A754-2DF64EFBC885}" type="pres">
      <dgm:prSet presAssocID="{15EEC59C-2BFF-415C-AA23-36B81DB52FAE}" presName="Name17" presStyleLbl="parChTrans1D3" presStyleIdx="10" presStyleCnt="12"/>
      <dgm:spPr/>
    </dgm:pt>
    <dgm:pt modelId="{682CE9B8-0145-4B0C-A6F1-BE41359623E2}" type="pres">
      <dgm:prSet presAssocID="{25DEAE56-D7C2-4075-9DA4-D2D2F4879F37}" presName="hierRoot3" presStyleCnt="0"/>
      <dgm:spPr/>
    </dgm:pt>
    <dgm:pt modelId="{82C99CEE-ADBC-4794-B85F-45F921418F68}" type="pres">
      <dgm:prSet presAssocID="{25DEAE56-D7C2-4075-9DA4-D2D2F4879F37}" presName="composite3" presStyleCnt="0"/>
      <dgm:spPr/>
    </dgm:pt>
    <dgm:pt modelId="{BC684ECB-A5D2-47C7-B74F-41C766B195A2}" type="pres">
      <dgm:prSet presAssocID="{25DEAE56-D7C2-4075-9DA4-D2D2F4879F37}" presName="background3" presStyleLbl="node3" presStyleIdx="10" presStyleCnt="12"/>
      <dgm:spPr/>
    </dgm:pt>
    <dgm:pt modelId="{9C10B10F-1DCC-4103-9A31-47E39DAE0299}" type="pres">
      <dgm:prSet presAssocID="{25DEAE56-D7C2-4075-9DA4-D2D2F4879F37}" presName="text3" presStyleLbl="fgAcc3" presStyleIdx="10" presStyleCnt="12">
        <dgm:presLayoutVars>
          <dgm:chPref val="3"/>
        </dgm:presLayoutVars>
      </dgm:prSet>
      <dgm:spPr/>
    </dgm:pt>
    <dgm:pt modelId="{EB362B54-FA12-4C6C-8BDE-F162D9EE8933}" type="pres">
      <dgm:prSet presAssocID="{25DEAE56-D7C2-4075-9DA4-D2D2F4879F37}" presName="hierChild4" presStyleCnt="0"/>
      <dgm:spPr/>
    </dgm:pt>
    <dgm:pt modelId="{F240DAB2-714E-4DC1-818A-712E40EC66CA}" type="pres">
      <dgm:prSet presAssocID="{22FE8EEC-2C0B-470C-AE4B-042E1012FD38}" presName="Name17" presStyleLbl="parChTrans1D3" presStyleIdx="11" presStyleCnt="12"/>
      <dgm:spPr/>
    </dgm:pt>
    <dgm:pt modelId="{771F4331-3D71-47EC-AD5A-B48AAC461DB0}" type="pres">
      <dgm:prSet presAssocID="{D5C12523-FC07-47DD-9E0B-339F1F8E230F}" presName="hierRoot3" presStyleCnt="0"/>
      <dgm:spPr/>
    </dgm:pt>
    <dgm:pt modelId="{D182E4E0-3843-4FA5-A964-F45F79E11D9E}" type="pres">
      <dgm:prSet presAssocID="{D5C12523-FC07-47DD-9E0B-339F1F8E230F}" presName="composite3" presStyleCnt="0"/>
      <dgm:spPr/>
    </dgm:pt>
    <dgm:pt modelId="{D2A38C42-F8B3-4A2B-B096-82690BDFD89D}" type="pres">
      <dgm:prSet presAssocID="{D5C12523-FC07-47DD-9E0B-339F1F8E230F}" presName="background3" presStyleLbl="node3" presStyleIdx="11" presStyleCnt="12"/>
      <dgm:spPr/>
    </dgm:pt>
    <dgm:pt modelId="{CBF8B79F-E06D-406F-B64C-59336C9591EC}" type="pres">
      <dgm:prSet presAssocID="{D5C12523-FC07-47DD-9E0B-339F1F8E230F}" presName="text3" presStyleLbl="fgAcc3" presStyleIdx="11" presStyleCnt="12">
        <dgm:presLayoutVars>
          <dgm:chPref val="3"/>
        </dgm:presLayoutVars>
      </dgm:prSet>
      <dgm:spPr/>
    </dgm:pt>
    <dgm:pt modelId="{84D39D40-7082-4BAF-8A54-A7F6FF025EFC}" type="pres">
      <dgm:prSet presAssocID="{D5C12523-FC07-47DD-9E0B-339F1F8E230F}" presName="hierChild4" presStyleCnt="0"/>
      <dgm:spPr/>
    </dgm:pt>
  </dgm:ptLst>
  <dgm:cxnLst>
    <dgm:cxn modelId="{77146E06-8C28-4B38-8115-D03DD90A1465}" srcId="{131B766F-5590-4E5E-9E90-490B087C6C4E}" destId="{6C0D6609-139C-4410-A8BF-5912DD4B66AB}" srcOrd="0" destOrd="0" parTransId="{88E952A5-D330-4E65-88F2-329BD087DAFB}" sibTransId="{51EDC7E1-8A86-4805-8EDF-BCBA600464CC}"/>
    <dgm:cxn modelId="{F41AC10A-1A56-42E4-9AC8-B8AFB6A7BC29}" type="presOf" srcId="{CE75C49D-E122-4A47-A057-1245659F53B5}" destId="{4A783763-686B-4927-B783-A1E0DE62A616}" srcOrd="0" destOrd="0" presId="urn:microsoft.com/office/officeart/2005/8/layout/hierarchy1"/>
    <dgm:cxn modelId="{1FE7A81E-3B81-404D-BBFD-CC58E75DB749}" type="presOf" srcId="{131B766F-5590-4E5E-9E90-490B087C6C4E}" destId="{26D6E469-7EB4-4BFE-B520-1DF37DED8428}" srcOrd="0" destOrd="0" presId="urn:microsoft.com/office/officeart/2005/8/layout/hierarchy1"/>
    <dgm:cxn modelId="{ABBE4524-AEB7-4ABC-977F-74E0C13C96D4}" type="presOf" srcId="{04E46ED0-14A3-4B70-858A-3C66C40B0BA6}" destId="{4794D1D3-6FF8-4C5A-A53C-71410CB321AF}" srcOrd="0" destOrd="0" presId="urn:microsoft.com/office/officeart/2005/8/layout/hierarchy1"/>
    <dgm:cxn modelId="{4FC42D26-1A9E-41E2-8167-D683A18E3FE9}" type="presOf" srcId="{4C51FCA2-E415-441B-BBCF-D246C0349314}" destId="{F3C1D041-8A1B-46E0-B229-6B328A403439}" srcOrd="0" destOrd="0" presId="urn:microsoft.com/office/officeart/2005/8/layout/hierarchy1"/>
    <dgm:cxn modelId="{C56AB42D-5A11-4913-BC81-3A8364903E1E}" type="presOf" srcId="{E8F0EB25-922C-4B52-BC61-944EE57516D0}" destId="{BEB8350E-645C-40C9-9898-70A95EF7E58D}" srcOrd="0" destOrd="0" presId="urn:microsoft.com/office/officeart/2005/8/layout/hierarchy1"/>
    <dgm:cxn modelId="{EB606032-CBCB-489F-BE14-554125F43F76}" type="presOf" srcId="{F89AF12F-3E79-4EF8-899E-55132C67291B}" destId="{FD6D2155-5311-4B61-9D04-683D73B6D527}" srcOrd="0" destOrd="0" presId="urn:microsoft.com/office/officeart/2005/8/layout/hierarchy1"/>
    <dgm:cxn modelId="{53845332-5F04-4190-B329-B630E0EE8F35}" type="presOf" srcId="{1285D25D-1096-4CF9-BEDD-3DEB93400B7A}" destId="{7F949A09-98C1-4FF4-B772-52EDFFB6DCA3}" srcOrd="0" destOrd="0" presId="urn:microsoft.com/office/officeart/2005/8/layout/hierarchy1"/>
    <dgm:cxn modelId="{74F95A33-7327-4DAF-89E6-4DA66964CC34}" type="presOf" srcId="{9059F920-9864-4EBA-A335-2CC7D63693AF}" destId="{3952E0F6-6637-4EA0-938B-B46BCFF6D9D6}" srcOrd="0" destOrd="0" presId="urn:microsoft.com/office/officeart/2005/8/layout/hierarchy1"/>
    <dgm:cxn modelId="{C39BF236-3D3D-4219-AEBF-7DE9D449E1E0}" type="presOf" srcId="{E4A0A9BF-4305-4056-82D5-0DC080B248B2}" destId="{D64EB4BE-BA25-4A3D-A30B-09716F14A275}" srcOrd="0" destOrd="0" presId="urn:microsoft.com/office/officeart/2005/8/layout/hierarchy1"/>
    <dgm:cxn modelId="{441D9D38-E15B-4CFC-A8CB-8696A3A957EB}" type="presOf" srcId="{5D2DE9F7-EF2B-430D-9D4A-4CC3C618D136}" destId="{99FB5DD4-D133-49B2-8D0A-0A7260A3B012}" srcOrd="0" destOrd="0" presId="urn:microsoft.com/office/officeart/2005/8/layout/hierarchy1"/>
    <dgm:cxn modelId="{37A20539-9EEC-4B0A-A3DD-B4C137F62EB9}" type="presOf" srcId="{0D35A35D-9BF8-4451-B411-43BE0B9CBB24}" destId="{CCF9504C-A55B-410B-B03F-399C6DDFB32A}" srcOrd="0" destOrd="0" presId="urn:microsoft.com/office/officeart/2005/8/layout/hierarchy1"/>
    <dgm:cxn modelId="{E0FC0540-A2A5-4C7B-A6D0-7C2170649474}" srcId="{F33FF264-1FEA-4FD8-8A63-2997D1B5201A}" destId="{4C51FCA2-E415-441B-BBCF-D246C0349314}" srcOrd="2" destOrd="0" parTransId="{A7501834-2F07-4AA0-A3B3-D3DA112713AC}" sibTransId="{CB947FF7-A995-4EAD-BBBE-F84FFF5C20EB}"/>
    <dgm:cxn modelId="{C4FB485F-F945-4388-AFF0-4E80124A27FC}" type="presOf" srcId="{F9B25CE1-7109-4D31-AC42-B41A162371B5}" destId="{0FD5DB1B-F241-4B7B-9D90-A73F9E1234F2}" srcOrd="0" destOrd="0" presId="urn:microsoft.com/office/officeart/2005/8/layout/hierarchy1"/>
    <dgm:cxn modelId="{BF87C45F-D7E2-47FC-98F1-4093B15EB4F2}" type="presOf" srcId="{4AD4A668-E929-49C3-BB52-4B8BD4DBEDC4}" destId="{792081C4-42E7-4DFB-AC99-3D2CED999D69}" srcOrd="0" destOrd="0" presId="urn:microsoft.com/office/officeart/2005/8/layout/hierarchy1"/>
    <dgm:cxn modelId="{A9D54960-F520-48C7-A81C-A395A8FA9871}" type="presOf" srcId="{CA1098FC-CEDD-4259-AA58-07379138211C}" destId="{BB33E5A8-88BC-4EDA-A2A2-46E53C850F08}" srcOrd="0" destOrd="0" presId="urn:microsoft.com/office/officeart/2005/8/layout/hierarchy1"/>
    <dgm:cxn modelId="{94105F42-F3BB-4D0C-A20F-5F453DA0FD78}" type="presOf" srcId="{6CCCAA06-ECA6-4076-A3DD-6F47C2D84FB9}" destId="{6EBFA8E9-4AC1-455E-B900-F69FA717EBD2}" srcOrd="0" destOrd="0" presId="urn:microsoft.com/office/officeart/2005/8/layout/hierarchy1"/>
    <dgm:cxn modelId="{8077234D-0522-499D-ADAA-015078DCD9D7}" type="presOf" srcId="{44CDFC88-2E26-426B-99D2-61BC6D6B0E1F}" destId="{BF0883F2-00B8-4302-A384-BC618C58E5ED}" srcOrd="0" destOrd="0" presId="urn:microsoft.com/office/officeart/2005/8/layout/hierarchy1"/>
    <dgm:cxn modelId="{68C99A4F-F381-42F6-B2A4-55E99869254D}" srcId="{ADC406DD-265A-430E-AC8A-F18BFBF29631}" destId="{D363AC11-A270-42EB-B93F-F427E011889D}" srcOrd="0" destOrd="0" parTransId="{9B08ADA2-A5E9-4599-8F1F-3718769C75F9}" sibTransId="{BE5E30A1-B672-46CF-9381-F2D1C508A4F9}"/>
    <dgm:cxn modelId="{9964A14F-856F-484D-BBDE-027743C5FFD8}" srcId="{131B766F-5590-4E5E-9E90-490B087C6C4E}" destId="{B5FDF9B3-B89B-44F6-BAC2-4DD0A7DFEEB2}" srcOrd="2" destOrd="0" parTransId="{F9B25CE1-7109-4D31-AC42-B41A162371B5}" sibTransId="{71388DC0-42E9-433B-A390-BC44573A0440}"/>
    <dgm:cxn modelId="{82C5EA6F-F811-4B34-8622-5CBF26E80B21}" type="presOf" srcId="{22FE8EEC-2C0B-470C-AE4B-042E1012FD38}" destId="{F240DAB2-714E-4DC1-818A-712E40EC66CA}" srcOrd="0" destOrd="0" presId="urn:microsoft.com/office/officeart/2005/8/layout/hierarchy1"/>
    <dgm:cxn modelId="{2489F572-D7EA-4DD7-9300-4ED35C20BE3C}" type="presOf" srcId="{D363AC11-A270-42EB-B93F-F427E011889D}" destId="{AF9A5859-A96B-4D00-8147-7E59A62F232D}" srcOrd="0" destOrd="0" presId="urn:microsoft.com/office/officeart/2005/8/layout/hierarchy1"/>
    <dgm:cxn modelId="{44A46F75-D9A4-4AA6-B952-9DD1F18EE014}" srcId="{F33FF264-1FEA-4FD8-8A63-2997D1B5201A}" destId="{1E01F139-CBA4-4D67-B87F-A8376EA1239D}" srcOrd="5" destOrd="0" parTransId="{5B227538-B4EE-4EB3-8A7B-17886B90C320}" sibTransId="{D4D22DE9-6E3D-4E02-915B-61FDED717059}"/>
    <dgm:cxn modelId="{BF0AFC75-78F2-4DEC-9DEF-00F870195AB3}" srcId="{B5FDF9B3-B89B-44F6-BAC2-4DD0A7DFEEB2}" destId="{25DEAE56-D7C2-4075-9DA4-D2D2F4879F37}" srcOrd="4" destOrd="0" parTransId="{15EEC59C-2BFF-415C-AA23-36B81DB52FAE}" sibTransId="{829C7DFD-03AA-4928-B001-EAA5D83AE876}"/>
    <dgm:cxn modelId="{9FE31C82-B1CA-417B-9D72-90D006EA4920}" srcId="{F33FF264-1FEA-4FD8-8A63-2997D1B5201A}" destId="{F89AF12F-3E79-4EF8-899E-55132C67291B}" srcOrd="1" destOrd="0" parTransId="{1285D25D-1096-4CF9-BEDD-3DEB93400B7A}" sibTransId="{5382A04B-D021-4D6B-AEC3-3022082E647F}"/>
    <dgm:cxn modelId="{6D914A87-3085-4727-B7CD-83629672866C}" type="presOf" srcId="{75A3C8B8-81C5-4757-8CCD-676C9E15404F}" destId="{7FB8045B-1FDF-4690-B747-F6AD2D48ED74}" srcOrd="0" destOrd="0" presId="urn:microsoft.com/office/officeart/2005/8/layout/hierarchy1"/>
    <dgm:cxn modelId="{533FB68A-8986-4D9A-AF14-FF6E8240C4EC}" srcId="{4C51FCA2-E415-441B-BBCF-D246C0349314}" destId="{9059F920-9864-4EBA-A335-2CC7D63693AF}" srcOrd="0" destOrd="0" parTransId="{4AD4A668-E929-49C3-BB52-4B8BD4DBEDC4}" sibTransId="{4B91D46E-5522-424E-BF95-756C25AACFBD}"/>
    <dgm:cxn modelId="{4DD09995-DDD2-49A3-BA72-E8F2CF4AE8DF}" type="presOf" srcId="{A7501834-2F07-4AA0-A3B3-D3DA112713AC}" destId="{6CAF289E-E244-413B-AD03-7DEB794F135E}" srcOrd="0" destOrd="0" presId="urn:microsoft.com/office/officeart/2005/8/layout/hierarchy1"/>
    <dgm:cxn modelId="{D1D12097-C15B-494B-A142-AF8730C7F158}" type="presOf" srcId="{5B227538-B4EE-4EB3-8A7B-17886B90C320}" destId="{53B6B043-AD25-40F5-B256-8BA3DDAA89C4}" srcOrd="0" destOrd="0" presId="urn:microsoft.com/office/officeart/2005/8/layout/hierarchy1"/>
    <dgm:cxn modelId="{C681E29C-A73E-43B2-99B4-DEABEAE5C683}" srcId="{F33FF264-1FEA-4FD8-8A63-2997D1B5201A}" destId="{44CDFC88-2E26-426B-99D2-61BC6D6B0E1F}" srcOrd="4" destOrd="0" parTransId="{A6FEDEA0-E6DA-4E54-BE3A-F21F08FC121D}" sibTransId="{35158C32-202E-419E-975B-81E0520E5F11}"/>
    <dgm:cxn modelId="{473C3AA3-C8E6-4B49-816B-CEB53EAB2AC3}" type="presOf" srcId="{A6FEDEA0-E6DA-4E54-BE3A-F21F08FC121D}" destId="{E4A6AD81-9ECE-49D1-A325-3B221B0B7689}" srcOrd="0" destOrd="0" presId="urn:microsoft.com/office/officeart/2005/8/layout/hierarchy1"/>
    <dgm:cxn modelId="{18FB52A4-C607-4A71-AB81-4389772E26F3}" srcId="{F33FF264-1FEA-4FD8-8A63-2997D1B5201A}" destId="{5D2DE9F7-EF2B-430D-9D4A-4CC3C618D136}" srcOrd="3" destOrd="0" parTransId="{E8F0EB25-922C-4B52-BC61-944EE57516D0}" sibTransId="{33F1CBC3-A0CC-4821-8D65-DB7875A349E0}"/>
    <dgm:cxn modelId="{EE7087A4-D467-48A4-8D08-0158B66A8240}" srcId="{131B766F-5590-4E5E-9E90-490B087C6C4E}" destId="{F33FF264-1FEA-4FD8-8A63-2997D1B5201A}" srcOrd="1" destOrd="0" parTransId="{75A3C8B8-81C5-4757-8CCD-676C9E15404F}" sibTransId="{708573CA-98F3-4A89-98F0-4BC57AF314F3}"/>
    <dgm:cxn modelId="{54EAFEAB-9977-436C-9DF7-420E1A9D28DD}" srcId="{F33FF264-1FEA-4FD8-8A63-2997D1B5201A}" destId="{ADC406DD-265A-430E-AC8A-F18BFBF29631}" srcOrd="0" destOrd="0" parTransId="{D82EAD11-5070-48AB-9035-1B74C7A5562D}" sibTransId="{997E596C-548A-4098-B16D-74D9A2E76069}"/>
    <dgm:cxn modelId="{038862AF-8599-4D47-985C-5F2E18F0917B}" srcId="{B5FDF9B3-B89B-44F6-BAC2-4DD0A7DFEEB2}" destId="{7B255B1B-3FB0-4EBE-8B52-5C010D47C604}" srcOrd="2" destOrd="0" parTransId="{0D35A35D-9BF8-4451-B411-43BE0B9CBB24}" sibTransId="{B77CBCF9-ABE7-4DD9-BC6E-AC09F0988C29}"/>
    <dgm:cxn modelId="{1B472BB2-D50B-47A8-A838-268D4CB01EE0}" type="presOf" srcId="{F33FF264-1FEA-4FD8-8A63-2997D1B5201A}" destId="{DD881392-8209-4169-97FD-82FBC15F3FCA}" srcOrd="0" destOrd="0" presId="urn:microsoft.com/office/officeart/2005/8/layout/hierarchy1"/>
    <dgm:cxn modelId="{030097B3-4048-4D6A-B668-2DF75265C5E2}" type="presOf" srcId="{D5C12523-FC07-47DD-9E0B-339F1F8E230F}" destId="{CBF8B79F-E06D-406F-B64C-59336C9591EC}" srcOrd="0" destOrd="0" presId="urn:microsoft.com/office/officeart/2005/8/layout/hierarchy1"/>
    <dgm:cxn modelId="{E2EDA1B4-9061-4FFE-9A1A-7530BCF4E3E9}" srcId="{B5FDF9B3-B89B-44F6-BAC2-4DD0A7DFEEB2}" destId="{C6D2CC51-C5A4-4400-9FA3-D372D895C0CF}" srcOrd="3" destOrd="0" parTransId="{E4A0A9BF-4305-4056-82D5-0DC080B248B2}" sibTransId="{FE294152-BF33-402E-8A68-EF8BFFF08040}"/>
    <dgm:cxn modelId="{7F70D2B5-0144-4BAC-A761-4F4EEC2C23C7}" type="presOf" srcId="{6C0D6609-139C-4410-A8BF-5912DD4B66AB}" destId="{530C97D5-65B4-427C-8DCE-3FFA3334DF81}" srcOrd="0" destOrd="0" presId="urn:microsoft.com/office/officeart/2005/8/layout/hierarchy1"/>
    <dgm:cxn modelId="{FB4B11C1-E73C-48C7-9581-50BAD56BF915}" srcId="{B5FDF9B3-B89B-44F6-BAC2-4DD0A7DFEEB2}" destId="{CE75C49D-E122-4A47-A057-1245659F53B5}" srcOrd="0" destOrd="0" parTransId="{79751BD4-4D00-48FF-94DB-4B4C04EB7C7A}" sibTransId="{16FEB115-713F-48B3-82A3-45185F8A27B1}"/>
    <dgm:cxn modelId="{714067C7-8562-447A-9BC9-23894B31D709}" type="presOf" srcId="{7B255B1B-3FB0-4EBE-8B52-5C010D47C604}" destId="{13315E61-5E1F-4B9B-9F94-718E46166F3D}" srcOrd="0" destOrd="0" presId="urn:microsoft.com/office/officeart/2005/8/layout/hierarchy1"/>
    <dgm:cxn modelId="{1ADDC8D3-AE89-4492-9DF5-6E1894306908}" type="presOf" srcId="{79751BD4-4D00-48FF-94DB-4B4C04EB7C7A}" destId="{7480C829-BD78-4ED3-9EDA-73C99CA7B1D4}" srcOrd="0" destOrd="0" presId="urn:microsoft.com/office/officeart/2005/8/layout/hierarchy1"/>
    <dgm:cxn modelId="{053678D5-BC72-4F48-8E0E-B85B122BB1FA}" type="presOf" srcId="{ADC406DD-265A-430E-AC8A-F18BFBF29631}" destId="{1E504B73-518E-44F4-9F1A-EC809DAAEAFB}" srcOrd="0" destOrd="0" presId="urn:microsoft.com/office/officeart/2005/8/layout/hierarchy1"/>
    <dgm:cxn modelId="{4E1263D6-77AC-418A-9278-D1F98614FB74}" srcId="{B5FDF9B3-B89B-44F6-BAC2-4DD0A7DFEEB2}" destId="{04E46ED0-14A3-4B70-858A-3C66C40B0BA6}" srcOrd="1" destOrd="0" parTransId="{6CCCAA06-ECA6-4076-A3DD-6F47C2D84FB9}" sibTransId="{4EABDF3A-C5E6-49F0-BF30-F3B0D698845E}"/>
    <dgm:cxn modelId="{9F1719D7-5E9C-4D84-8015-55E2EC0C68A5}" type="presOf" srcId="{C6D2CC51-C5A4-4400-9FA3-D372D895C0CF}" destId="{61E8B927-9075-4757-9FB5-9E08618EE0A1}" srcOrd="0" destOrd="0" presId="urn:microsoft.com/office/officeart/2005/8/layout/hierarchy1"/>
    <dgm:cxn modelId="{916696EB-822C-431D-BF02-510413855097}" type="presOf" srcId="{B5FDF9B3-B89B-44F6-BAC2-4DD0A7DFEEB2}" destId="{4E9970E1-8F84-4A88-AF7A-25A5521AE358}" srcOrd="0" destOrd="0" presId="urn:microsoft.com/office/officeart/2005/8/layout/hierarchy1"/>
    <dgm:cxn modelId="{B94D64ED-D6ED-4309-8656-5C33CE5C7094}" srcId="{CA1098FC-CEDD-4259-AA58-07379138211C}" destId="{131B766F-5590-4E5E-9E90-490B087C6C4E}" srcOrd="0" destOrd="0" parTransId="{5CCCC54A-4440-440C-ADD6-99C95E5DCE58}" sibTransId="{14D1F06D-FD9D-4028-830B-85BDC6617D98}"/>
    <dgm:cxn modelId="{007869EE-710C-4414-AF1B-D9DA942459F5}" type="presOf" srcId="{1E01F139-CBA4-4D67-B87F-A8376EA1239D}" destId="{6278A7A5-4C2C-429D-BA62-6AADD8E29FAC}" srcOrd="0" destOrd="0" presId="urn:microsoft.com/office/officeart/2005/8/layout/hierarchy1"/>
    <dgm:cxn modelId="{ED530EF0-BE5B-4F34-9BC6-5ECDA30AD430}" type="presOf" srcId="{88E952A5-D330-4E65-88F2-329BD087DAFB}" destId="{E0BD682B-E789-4951-AC13-634AD3AD9C39}" srcOrd="0" destOrd="0" presId="urn:microsoft.com/office/officeart/2005/8/layout/hierarchy1"/>
    <dgm:cxn modelId="{19743FF2-D2C7-496A-A788-FCDE7DA09346}" type="presOf" srcId="{15EEC59C-2BFF-415C-AA23-36B81DB52FAE}" destId="{00DB75CC-570A-4196-A754-2DF64EFBC885}" srcOrd="0" destOrd="0" presId="urn:microsoft.com/office/officeart/2005/8/layout/hierarchy1"/>
    <dgm:cxn modelId="{5FE98DF3-1CF0-4A48-A4DB-BE59F198CA81}" type="presOf" srcId="{25DEAE56-D7C2-4075-9DA4-D2D2F4879F37}" destId="{9C10B10F-1DCC-4103-9A31-47E39DAE0299}" srcOrd="0" destOrd="0" presId="urn:microsoft.com/office/officeart/2005/8/layout/hierarchy1"/>
    <dgm:cxn modelId="{19A50CF6-0E2F-4798-A63F-220558ABE1A4}" type="presOf" srcId="{D82EAD11-5070-48AB-9035-1B74C7A5562D}" destId="{9229AF7A-8710-42A2-83BA-3EED7DFE56AA}" srcOrd="0" destOrd="0" presId="urn:microsoft.com/office/officeart/2005/8/layout/hierarchy1"/>
    <dgm:cxn modelId="{59F819FD-FA25-445F-AC7F-F498A37B4218}" type="presOf" srcId="{9B08ADA2-A5E9-4599-8F1F-3718769C75F9}" destId="{72C5CADD-5043-453C-949F-69583DB3DAD6}" srcOrd="0" destOrd="0" presId="urn:microsoft.com/office/officeart/2005/8/layout/hierarchy1"/>
    <dgm:cxn modelId="{232BDBFD-B353-4A7A-A754-0307F4304E2E}" srcId="{B5FDF9B3-B89B-44F6-BAC2-4DD0A7DFEEB2}" destId="{D5C12523-FC07-47DD-9E0B-339F1F8E230F}" srcOrd="5" destOrd="0" parTransId="{22FE8EEC-2C0B-470C-AE4B-042E1012FD38}" sibTransId="{D40562C4-2FC4-4289-8EFF-EC7C65049038}"/>
    <dgm:cxn modelId="{B3EC2182-C542-468E-99D3-849E73B01456}" type="presParOf" srcId="{BB33E5A8-88BC-4EDA-A2A2-46E53C850F08}" destId="{33457AA1-0403-4929-8C83-57B155386032}" srcOrd="0" destOrd="0" presId="urn:microsoft.com/office/officeart/2005/8/layout/hierarchy1"/>
    <dgm:cxn modelId="{8A655A19-398A-430B-ABAD-96CBAB93A2BD}" type="presParOf" srcId="{33457AA1-0403-4929-8C83-57B155386032}" destId="{E908E0C8-1C06-40DC-97DF-06F5533E08CD}" srcOrd="0" destOrd="0" presId="urn:microsoft.com/office/officeart/2005/8/layout/hierarchy1"/>
    <dgm:cxn modelId="{42DFAE75-3859-4C17-845C-A017FE9EA465}" type="presParOf" srcId="{E908E0C8-1C06-40DC-97DF-06F5533E08CD}" destId="{85516763-CA71-4874-AECF-6FEFE2CB84B1}" srcOrd="0" destOrd="0" presId="urn:microsoft.com/office/officeart/2005/8/layout/hierarchy1"/>
    <dgm:cxn modelId="{DD70490B-F144-40EF-8E6B-5B1985775282}" type="presParOf" srcId="{E908E0C8-1C06-40DC-97DF-06F5533E08CD}" destId="{26D6E469-7EB4-4BFE-B520-1DF37DED8428}" srcOrd="1" destOrd="0" presId="urn:microsoft.com/office/officeart/2005/8/layout/hierarchy1"/>
    <dgm:cxn modelId="{31E8E5DF-B8F7-4034-97BC-5C060B0B80A6}" type="presParOf" srcId="{33457AA1-0403-4929-8C83-57B155386032}" destId="{3727D3F6-DF31-49A1-848B-DCB1FA9773BA}" srcOrd="1" destOrd="0" presId="urn:microsoft.com/office/officeart/2005/8/layout/hierarchy1"/>
    <dgm:cxn modelId="{7CC0C87A-2ACB-41B3-8517-DF8E6625BC44}" type="presParOf" srcId="{3727D3F6-DF31-49A1-848B-DCB1FA9773BA}" destId="{E0BD682B-E789-4951-AC13-634AD3AD9C39}" srcOrd="0" destOrd="0" presId="urn:microsoft.com/office/officeart/2005/8/layout/hierarchy1"/>
    <dgm:cxn modelId="{3C4AF32B-4940-4F8C-9140-808C5BB6B25F}" type="presParOf" srcId="{3727D3F6-DF31-49A1-848B-DCB1FA9773BA}" destId="{DF824CB8-5D79-4447-96CF-A5C666B30509}" srcOrd="1" destOrd="0" presId="urn:microsoft.com/office/officeart/2005/8/layout/hierarchy1"/>
    <dgm:cxn modelId="{A23193D4-F3D3-43AC-99DB-476A4794605B}" type="presParOf" srcId="{DF824CB8-5D79-4447-96CF-A5C666B30509}" destId="{83C7EEA0-CC25-45ED-A22A-2DD0CD8BD041}" srcOrd="0" destOrd="0" presId="urn:microsoft.com/office/officeart/2005/8/layout/hierarchy1"/>
    <dgm:cxn modelId="{315EB66E-CC3E-4F1C-A5C0-EA685508AC1E}" type="presParOf" srcId="{83C7EEA0-CC25-45ED-A22A-2DD0CD8BD041}" destId="{117160FB-8C36-4FF8-87FD-64E892E2C2B9}" srcOrd="0" destOrd="0" presId="urn:microsoft.com/office/officeart/2005/8/layout/hierarchy1"/>
    <dgm:cxn modelId="{DD9D65F6-F035-45E5-8600-BB1333B132BA}" type="presParOf" srcId="{83C7EEA0-CC25-45ED-A22A-2DD0CD8BD041}" destId="{530C97D5-65B4-427C-8DCE-3FFA3334DF81}" srcOrd="1" destOrd="0" presId="urn:microsoft.com/office/officeart/2005/8/layout/hierarchy1"/>
    <dgm:cxn modelId="{5A05A592-A16E-426A-9E89-F6893F228D13}" type="presParOf" srcId="{DF824CB8-5D79-4447-96CF-A5C666B30509}" destId="{4D16CFCF-362C-42BC-AD32-25A3189574A6}" srcOrd="1" destOrd="0" presId="urn:microsoft.com/office/officeart/2005/8/layout/hierarchy1"/>
    <dgm:cxn modelId="{BBF759CD-842E-435D-BE43-84C65115465E}" type="presParOf" srcId="{3727D3F6-DF31-49A1-848B-DCB1FA9773BA}" destId="{7FB8045B-1FDF-4690-B747-F6AD2D48ED74}" srcOrd="2" destOrd="0" presId="urn:microsoft.com/office/officeart/2005/8/layout/hierarchy1"/>
    <dgm:cxn modelId="{7BCDE316-8584-43E7-A43E-C54B3F066AD9}" type="presParOf" srcId="{3727D3F6-DF31-49A1-848B-DCB1FA9773BA}" destId="{F9D27382-B4B0-4B52-96AC-F0D05D7F9245}" srcOrd="3" destOrd="0" presId="urn:microsoft.com/office/officeart/2005/8/layout/hierarchy1"/>
    <dgm:cxn modelId="{767B5D54-75E7-433A-ACAB-F6EC90A3EC5D}" type="presParOf" srcId="{F9D27382-B4B0-4B52-96AC-F0D05D7F9245}" destId="{0366D7D4-48DE-40E0-AD9E-2E425071A64A}" srcOrd="0" destOrd="0" presId="urn:microsoft.com/office/officeart/2005/8/layout/hierarchy1"/>
    <dgm:cxn modelId="{B3A998A3-473F-44BF-87FD-309775EB62F2}" type="presParOf" srcId="{0366D7D4-48DE-40E0-AD9E-2E425071A64A}" destId="{A4F43093-CB10-43D8-98F2-D7DC946D370E}" srcOrd="0" destOrd="0" presId="urn:microsoft.com/office/officeart/2005/8/layout/hierarchy1"/>
    <dgm:cxn modelId="{459D513B-1D9C-4D6A-BFD9-4144194E5E6C}" type="presParOf" srcId="{0366D7D4-48DE-40E0-AD9E-2E425071A64A}" destId="{DD881392-8209-4169-97FD-82FBC15F3FCA}" srcOrd="1" destOrd="0" presId="urn:microsoft.com/office/officeart/2005/8/layout/hierarchy1"/>
    <dgm:cxn modelId="{30553582-BDB1-4334-92C8-2C5A69770846}" type="presParOf" srcId="{F9D27382-B4B0-4B52-96AC-F0D05D7F9245}" destId="{A4A3F703-7284-4A90-9807-C88F2DB00DF7}" srcOrd="1" destOrd="0" presId="urn:microsoft.com/office/officeart/2005/8/layout/hierarchy1"/>
    <dgm:cxn modelId="{A50368A1-EDCF-4553-8D51-57D9198F1C3F}" type="presParOf" srcId="{A4A3F703-7284-4A90-9807-C88F2DB00DF7}" destId="{9229AF7A-8710-42A2-83BA-3EED7DFE56AA}" srcOrd="0" destOrd="0" presId="urn:microsoft.com/office/officeart/2005/8/layout/hierarchy1"/>
    <dgm:cxn modelId="{0E5B4B85-CD7D-4384-9E5C-73E1082B625E}" type="presParOf" srcId="{A4A3F703-7284-4A90-9807-C88F2DB00DF7}" destId="{F4742E0B-4FB5-4E13-ABB7-706291817D3A}" srcOrd="1" destOrd="0" presId="urn:microsoft.com/office/officeart/2005/8/layout/hierarchy1"/>
    <dgm:cxn modelId="{59DE804E-EEA6-4047-A112-519FEB92CA9E}" type="presParOf" srcId="{F4742E0B-4FB5-4E13-ABB7-706291817D3A}" destId="{4C79F805-1014-4996-A07E-2AE586513AE2}" srcOrd="0" destOrd="0" presId="urn:microsoft.com/office/officeart/2005/8/layout/hierarchy1"/>
    <dgm:cxn modelId="{F16F95EB-43E3-4343-A494-45F0CFA88BE5}" type="presParOf" srcId="{4C79F805-1014-4996-A07E-2AE586513AE2}" destId="{B4114DCD-BA72-478E-82E4-E36D7B315D82}" srcOrd="0" destOrd="0" presId="urn:microsoft.com/office/officeart/2005/8/layout/hierarchy1"/>
    <dgm:cxn modelId="{A272D98F-E04B-4D27-8F8C-FCA7AF313D67}" type="presParOf" srcId="{4C79F805-1014-4996-A07E-2AE586513AE2}" destId="{1E504B73-518E-44F4-9F1A-EC809DAAEAFB}" srcOrd="1" destOrd="0" presId="urn:microsoft.com/office/officeart/2005/8/layout/hierarchy1"/>
    <dgm:cxn modelId="{21B0CE44-C813-46C1-8B2F-E0F917A980C6}" type="presParOf" srcId="{F4742E0B-4FB5-4E13-ABB7-706291817D3A}" destId="{B7C63688-5D9C-4FDB-A1D5-5EDCBDC9ABAF}" srcOrd="1" destOrd="0" presId="urn:microsoft.com/office/officeart/2005/8/layout/hierarchy1"/>
    <dgm:cxn modelId="{57B4E100-F5B4-484B-A535-4F008D7A070F}" type="presParOf" srcId="{B7C63688-5D9C-4FDB-A1D5-5EDCBDC9ABAF}" destId="{72C5CADD-5043-453C-949F-69583DB3DAD6}" srcOrd="0" destOrd="0" presId="urn:microsoft.com/office/officeart/2005/8/layout/hierarchy1"/>
    <dgm:cxn modelId="{48D39009-B030-4A47-AD7E-B9D92E1E9DD8}" type="presParOf" srcId="{B7C63688-5D9C-4FDB-A1D5-5EDCBDC9ABAF}" destId="{C379F720-5F2F-47D3-83C5-BCE425269A02}" srcOrd="1" destOrd="0" presId="urn:microsoft.com/office/officeart/2005/8/layout/hierarchy1"/>
    <dgm:cxn modelId="{06728E62-2547-4B83-B771-2F3762500AEE}" type="presParOf" srcId="{C379F720-5F2F-47D3-83C5-BCE425269A02}" destId="{09A4A10E-B62A-4E24-A2D1-4C4B74C8C00C}" srcOrd="0" destOrd="0" presId="urn:microsoft.com/office/officeart/2005/8/layout/hierarchy1"/>
    <dgm:cxn modelId="{7D836E89-1491-4587-A54C-F48D67DA7677}" type="presParOf" srcId="{09A4A10E-B62A-4E24-A2D1-4C4B74C8C00C}" destId="{586D9CAE-ECAC-4DF3-8B70-7E528CE24C32}" srcOrd="0" destOrd="0" presId="urn:microsoft.com/office/officeart/2005/8/layout/hierarchy1"/>
    <dgm:cxn modelId="{74BA60E9-6B31-4F33-B5F6-B44AEB6D7B27}" type="presParOf" srcId="{09A4A10E-B62A-4E24-A2D1-4C4B74C8C00C}" destId="{AF9A5859-A96B-4D00-8147-7E59A62F232D}" srcOrd="1" destOrd="0" presId="urn:microsoft.com/office/officeart/2005/8/layout/hierarchy1"/>
    <dgm:cxn modelId="{A48B56B4-6E6E-4CE3-A4CD-933DE6151B21}" type="presParOf" srcId="{C379F720-5F2F-47D3-83C5-BCE425269A02}" destId="{413B0816-8E36-4918-8DBF-D9253A4575D0}" srcOrd="1" destOrd="0" presId="urn:microsoft.com/office/officeart/2005/8/layout/hierarchy1"/>
    <dgm:cxn modelId="{2FB5B1DD-8C28-4F77-9B40-095E1130E305}" type="presParOf" srcId="{A4A3F703-7284-4A90-9807-C88F2DB00DF7}" destId="{7F949A09-98C1-4FF4-B772-52EDFFB6DCA3}" srcOrd="2" destOrd="0" presId="urn:microsoft.com/office/officeart/2005/8/layout/hierarchy1"/>
    <dgm:cxn modelId="{C947BECF-E217-4A6C-B05A-E8CB720836C9}" type="presParOf" srcId="{A4A3F703-7284-4A90-9807-C88F2DB00DF7}" destId="{4461FC68-8AB4-49FF-872C-5596B84817F0}" srcOrd="3" destOrd="0" presId="urn:microsoft.com/office/officeart/2005/8/layout/hierarchy1"/>
    <dgm:cxn modelId="{F7BA0832-3401-4F73-A91B-825A3B8EEEC2}" type="presParOf" srcId="{4461FC68-8AB4-49FF-872C-5596B84817F0}" destId="{B58BD8F0-7713-46D2-BCF9-7BBD1D90CF1B}" srcOrd="0" destOrd="0" presId="urn:microsoft.com/office/officeart/2005/8/layout/hierarchy1"/>
    <dgm:cxn modelId="{CE5361C5-B90C-4029-809D-948BE74E2E2D}" type="presParOf" srcId="{B58BD8F0-7713-46D2-BCF9-7BBD1D90CF1B}" destId="{2182FCBE-2C24-4376-AE74-68BB9D7B1529}" srcOrd="0" destOrd="0" presId="urn:microsoft.com/office/officeart/2005/8/layout/hierarchy1"/>
    <dgm:cxn modelId="{EA7A5738-FFCA-4277-B813-4A54D0B08E58}" type="presParOf" srcId="{B58BD8F0-7713-46D2-BCF9-7BBD1D90CF1B}" destId="{FD6D2155-5311-4B61-9D04-683D73B6D527}" srcOrd="1" destOrd="0" presId="urn:microsoft.com/office/officeart/2005/8/layout/hierarchy1"/>
    <dgm:cxn modelId="{EFB9BA7E-CA94-4D9B-AFE4-FB2C4DA7D98E}" type="presParOf" srcId="{4461FC68-8AB4-49FF-872C-5596B84817F0}" destId="{3260FB32-FFF5-4C51-80B8-629152EFD901}" srcOrd="1" destOrd="0" presId="urn:microsoft.com/office/officeart/2005/8/layout/hierarchy1"/>
    <dgm:cxn modelId="{C0E6B737-A9E0-4319-A84D-0AADAD29DF14}" type="presParOf" srcId="{A4A3F703-7284-4A90-9807-C88F2DB00DF7}" destId="{6CAF289E-E244-413B-AD03-7DEB794F135E}" srcOrd="4" destOrd="0" presId="urn:microsoft.com/office/officeart/2005/8/layout/hierarchy1"/>
    <dgm:cxn modelId="{DEC5ABB6-FDA9-4022-B8C3-682AEFC83BBB}" type="presParOf" srcId="{A4A3F703-7284-4A90-9807-C88F2DB00DF7}" destId="{822967C1-6B44-4B0D-B34E-B05DC5F69FA1}" srcOrd="5" destOrd="0" presId="urn:microsoft.com/office/officeart/2005/8/layout/hierarchy1"/>
    <dgm:cxn modelId="{47877FE9-2833-4846-A122-DE9B4A05ED34}" type="presParOf" srcId="{822967C1-6B44-4B0D-B34E-B05DC5F69FA1}" destId="{D72183BC-136E-471E-BD2E-DDF848AC5E4A}" srcOrd="0" destOrd="0" presId="urn:microsoft.com/office/officeart/2005/8/layout/hierarchy1"/>
    <dgm:cxn modelId="{348B67FD-6A16-40E1-96E9-E61A5A4F6294}" type="presParOf" srcId="{D72183BC-136E-471E-BD2E-DDF848AC5E4A}" destId="{2B18980A-FF47-47C6-8A32-C6A049906AED}" srcOrd="0" destOrd="0" presId="urn:microsoft.com/office/officeart/2005/8/layout/hierarchy1"/>
    <dgm:cxn modelId="{FCB61FA5-644F-4690-8AB2-3B3CF34BFCB9}" type="presParOf" srcId="{D72183BC-136E-471E-BD2E-DDF848AC5E4A}" destId="{F3C1D041-8A1B-46E0-B229-6B328A403439}" srcOrd="1" destOrd="0" presId="urn:microsoft.com/office/officeart/2005/8/layout/hierarchy1"/>
    <dgm:cxn modelId="{8590FCF5-A9AC-4848-A345-E71E6A64BBC2}" type="presParOf" srcId="{822967C1-6B44-4B0D-B34E-B05DC5F69FA1}" destId="{85035620-3F26-4CDF-B9FB-D3653C47FA33}" srcOrd="1" destOrd="0" presId="urn:microsoft.com/office/officeart/2005/8/layout/hierarchy1"/>
    <dgm:cxn modelId="{54C37D8E-B58D-4483-BCDF-F1D84F3D00C3}" type="presParOf" srcId="{85035620-3F26-4CDF-B9FB-D3653C47FA33}" destId="{792081C4-42E7-4DFB-AC99-3D2CED999D69}" srcOrd="0" destOrd="0" presId="urn:microsoft.com/office/officeart/2005/8/layout/hierarchy1"/>
    <dgm:cxn modelId="{81B89A61-30EE-478D-B802-2F43C9169D1C}" type="presParOf" srcId="{85035620-3F26-4CDF-B9FB-D3653C47FA33}" destId="{314D6ADD-481D-4D1A-BE14-7A4E0C465086}" srcOrd="1" destOrd="0" presId="urn:microsoft.com/office/officeart/2005/8/layout/hierarchy1"/>
    <dgm:cxn modelId="{DE54EEE5-D75E-452A-AD60-FD941D52C880}" type="presParOf" srcId="{314D6ADD-481D-4D1A-BE14-7A4E0C465086}" destId="{017950AB-A27D-4146-9A00-1607F6E589D0}" srcOrd="0" destOrd="0" presId="urn:microsoft.com/office/officeart/2005/8/layout/hierarchy1"/>
    <dgm:cxn modelId="{BC96A88D-7934-4F71-8FD3-269665AA45D3}" type="presParOf" srcId="{017950AB-A27D-4146-9A00-1607F6E589D0}" destId="{94076D00-CBA3-4EA8-81F4-6F5792EEFA2B}" srcOrd="0" destOrd="0" presId="urn:microsoft.com/office/officeart/2005/8/layout/hierarchy1"/>
    <dgm:cxn modelId="{3C9B8258-FA66-44A7-B329-DA349B4434CE}" type="presParOf" srcId="{017950AB-A27D-4146-9A00-1607F6E589D0}" destId="{3952E0F6-6637-4EA0-938B-B46BCFF6D9D6}" srcOrd="1" destOrd="0" presId="urn:microsoft.com/office/officeart/2005/8/layout/hierarchy1"/>
    <dgm:cxn modelId="{D8A30B1E-1B2E-42A1-9FF5-779B254E5EB3}" type="presParOf" srcId="{314D6ADD-481D-4D1A-BE14-7A4E0C465086}" destId="{61D0191B-0D8C-4B5D-9525-91A394E9A9EC}" srcOrd="1" destOrd="0" presId="urn:microsoft.com/office/officeart/2005/8/layout/hierarchy1"/>
    <dgm:cxn modelId="{19C448FC-57F3-4712-A622-31127B3FEC96}" type="presParOf" srcId="{A4A3F703-7284-4A90-9807-C88F2DB00DF7}" destId="{BEB8350E-645C-40C9-9898-70A95EF7E58D}" srcOrd="6" destOrd="0" presId="urn:microsoft.com/office/officeart/2005/8/layout/hierarchy1"/>
    <dgm:cxn modelId="{21D408F6-E1AC-4D2D-BC1D-67F1C32C0E93}" type="presParOf" srcId="{A4A3F703-7284-4A90-9807-C88F2DB00DF7}" destId="{84243656-CDC8-45E6-B2C6-0F0CE3494D0A}" srcOrd="7" destOrd="0" presId="urn:microsoft.com/office/officeart/2005/8/layout/hierarchy1"/>
    <dgm:cxn modelId="{650B0AFC-4DBB-4755-97C0-7ACE2D0A913A}" type="presParOf" srcId="{84243656-CDC8-45E6-B2C6-0F0CE3494D0A}" destId="{72B02AF0-7280-4615-875A-450EF14C7D29}" srcOrd="0" destOrd="0" presId="urn:microsoft.com/office/officeart/2005/8/layout/hierarchy1"/>
    <dgm:cxn modelId="{CA2F72A5-BF7B-41D5-BD49-F805ECA112CF}" type="presParOf" srcId="{72B02AF0-7280-4615-875A-450EF14C7D29}" destId="{AC90A804-AC9B-4664-98B8-5BB5C3F4F8E0}" srcOrd="0" destOrd="0" presId="urn:microsoft.com/office/officeart/2005/8/layout/hierarchy1"/>
    <dgm:cxn modelId="{488BC255-7712-4B95-B3FA-640CFE69A866}" type="presParOf" srcId="{72B02AF0-7280-4615-875A-450EF14C7D29}" destId="{99FB5DD4-D133-49B2-8D0A-0A7260A3B012}" srcOrd="1" destOrd="0" presId="urn:microsoft.com/office/officeart/2005/8/layout/hierarchy1"/>
    <dgm:cxn modelId="{E5BCF206-DD30-44BB-9881-DB6049004F56}" type="presParOf" srcId="{84243656-CDC8-45E6-B2C6-0F0CE3494D0A}" destId="{A180BE9A-2364-4FDD-A534-5BAF18379683}" srcOrd="1" destOrd="0" presId="urn:microsoft.com/office/officeart/2005/8/layout/hierarchy1"/>
    <dgm:cxn modelId="{EEE9C44A-5C4D-4BD8-8B12-3CFE0C5113A7}" type="presParOf" srcId="{A4A3F703-7284-4A90-9807-C88F2DB00DF7}" destId="{E4A6AD81-9ECE-49D1-A325-3B221B0B7689}" srcOrd="8" destOrd="0" presId="urn:microsoft.com/office/officeart/2005/8/layout/hierarchy1"/>
    <dgm:cxn modelId="{B9770A8A-91C7-479A-87F1-F583D21E375B}" type="presParOf" srcId="{A4A3F703-7284-4A90-9807-C88F2DB00DF7}" destId="{6475B5CE-268C-4544-A402-E9CD63AF8E7B}" srcOrd="9" destOrd="0" presId="urn:microsoft.com/office/officeart/2005/8/layout/hierarchy1"/>
    <dgm:cxn modelId="{BD4BA4E7-F5F1-41E0-ADF7-7EE889E71994}" type="presParOf" srcId="{6475B5CE-268C-4544-A402-E9CD63AF8E7B}" destId="{3D0F43A0-C558-4073-8DD8-45BCA5A16412}" srcOrd="0" destOrd="0" presId="urn:microsoft.com/office/officeart/2005/8/layout/hierarchy1"/>
    <dgm:cxn modelId="{106AA285-F684-4573-B409-F8FB6B36EAE5}" type="presParOf" srcId="{3D0F43A0-C558-4073-8DD8-45BCA5A16412}" destId="{4716240D-4106-46C2-9205-B0903CD824E5}" srcOrd="0" destOrd="0" presId="urn:microsoft.com/office/officeart/2005/8/layout/hierarchy1"/>
    <dgm:cxn modelId="{B9D930E3-7FC5-45B0-AFA7-4AF13942AF78}" type="presParOf" srcId="{3D0F43A0-C558-4073-8DD8-45BCA5A16412}" destId="{BF0883F2-00B8-4302-A384-BC618C58E5ED}" srcOrd="1" destOrd="0" presId="urn:microsoft.com/office/officeart/2005/8/layout/hierarchy1"/>
    <dgm:cxn modelId="{25F24676-B5F5-45B4-AC4B-D4F10E395943}" type="presParOf" srcId="{6475B5CE-268C-4544-A402-E9CD63AF8E7B}" destId="{D6C6D487-C2C2-4A55-9473-D65639F23965}" srcOrd="1" destOrd="0" presId="urn:microsoft.com/office/officeart/2005/8/layout/hierarchy1"/>
    <dgm:cxn modelId="{52EEF86B-E2F8-4465-81BB-51836B0FFB66}" type="presParOf" srcId="{A4A3F703-7284-4A90-9807-C88F2DB00DF7}" destId="{53B6B043-AD25-40F5-B256-8BA3DDAA89C4}" srcOrd="10" destOrd="0" presId="urn:microsoft.com/office/officeart/2005/8/layout/hierarchy1"/>
    <dgm:cxn modelId="{D07C0A39-B5FB-40DE-9F9E-8A6FB482D592}" type="presParOf" srcId="{A4A3F703-7284-4A90-9807-C88F2DB00DF7}" destId="{CFCB6592-C734-4DDD-A78A-88FFC118F0B4}" srcOrd="11" destOrd="0" presId="urn:microsoft.com/office/officeart/2005/8/layout/hierarchy1"/>
    <dgm:cxn modelId="{AE00F46F-2374-40FE-94B8-365A48F17B5A}" type="presParOf" srcId="{CFCB6592-C734-4DDD-A78A-88FFC118F0B4}" destId="{0E8AECB1-E10D-48F4-86A7-8C8D4A2D525A}" srcOrd="0" destOrd="0" presId="urn:microsoft.com/office/officeart/2005/8/layout/hierarchy1"/>
    <dgm:cxn modelId="{32F8342D-EA9F-419B-A564-915671FAC8DC}" type="presParOf" srcId="{0E8AECB1-E10D-48F4-86A7-8C8D4A2D525A}" destId="{D4345B99-A978-444F-AAF9-9A8646E937BA}" srcOrd="0" destOrd="0" presId="urn:microsoft.com/office/officeart/2005/8/layout/hierarchy1"/>
    <dgm:cxn modelId="{E6621984-7E43-4057-8474-953719D85D7B}" type="presParOf" srcId="{0E8AECB1-E10D-48F4-86A7-8C8D4A2D525A}" destId="{6278A7A5-4C2C-429D-BA62-6AADD8E29FAC}" srcOrd="1" destOrd="0" presId="urn:microsoft.com/office/officeart/2005/8/layout/hierarchy1"/>
    <dgm:cxn modelId="{1B0D3134-85E8-4646-BAD7-3D88FDE69A50}" type="presParOf" srcId="{CFCB6592-C734-4DDD-A78A-88FFC118F0B4}" destId="{FB31B177-8D9A-4F80-A7F9-0BD0B605CD6F}" srcOrd="1" destOrd="0" presId="urn:microsoft.com/office/officeart/2005/8/layout/hierarchy1"/>
    <dgm:cxn modelId="{87586BCE-40C9-496D-8691-FDF084BB4673}" type="presParOf" srcId="{3727D3F6-DF31-49A1-848B-DCB1FA9773BA}" destId="{0FD5DB1B-F241-4B7B-9D90-A73F9E1234F2}" srcOrd="4" destOrd="0" presId="urn:microsoft.com/office/officeart/2005/8/layout/hierarchy1"/>
    <dgm:cxn modelId="{3EDC7CBA-A469-45CD-A65C-F1CDB1F785F4}" type="presParOf" srcId="{3727D3F6-DF31-49A1-848B-DCB1FA9773BA}" destId="{9515FFEB-7929-4FC6-876F-680FF331A3FD}" srcOrd="5" destOrd="0" presId="urn:microsoft.com/office/officeart/2005/8/layout/hierarchy1"/>
    <dgm:cxn modelId="{27CE0B65-CD44-43FC-8D8F-000DE210FDED}" type="presParOf" srcId="{9515FFEB-7929-4FC6-876F-680FF331A3FD}" destId="{BDC0C659-5067-48E1-BC4C-28FC6ED21F69}" srcOrd="0" destOrd="0" presId="urn:microsoft.com/office/officeart/2005/8/layout/hierarchy1"/>
    <dgm:cxn modelId="{B6307289-5A63-4BFD-A497-53A3065BA9DC}" type="presParOf" srcId="{BDC0C659-5067-48E1-BC4C-28FC6ED21F69}" destId="{4F5CA248-6580-42E8-999D-B04143D51518}" srcOrd="0" destOrd="0" presId="urn:microsoft.com/office/officeart/2005/8/layout/hierarchy1"/>
    <dgm:cxn modelId="{7E9774A4-746E-4F9C-9E5F-355A297B0385}" type="presParOf" srcId="{BDC0C659-5067-48E1-BC4C-28FC6ED21F69}" destId="{4E9970E1-8F84-4A88-AF7A-25A5521AE358}" srcOrd="1" destOrd="0" presId="urn:microsoft.com/office/officeart/2005/8/layout/hierarchy1"/>
    <dgm:cxn modelId="{F363F221-88AA-4ACA-8B32-57C9374451F0}" type="presParOf" srcId="{9515FFEB-7929-4FC6-876F-680FF331A3FD}" destId="{125AEF23-4D5F-4075-A5C4-2FC8774B756F}" srcOrd="1" destOrd="0" presId="urn:microsoft.com/office/officeart/2005/8/layout/hierarchy1"/>
    <dgm:cxn modelId="{BBA8F653-BEEF-4D92-8295-A2E12F30DAB3}" type="presParOf" srcId="{125AEF23-4D5F-4075-A5C4-2FC8774B756F}" destId="{7480C829-BD78-4ED3-9EDA-73C99CA7B1D4}" srcOrd="0" destOrd="0" presId="urn:microsoft.com/office/officeart/2005/8/layout/hierarchy1"/>
    <dgm:cxn modelId="{FA644040-C8CC-4633-BBB0-0F44C5BEBC55}" type="presParOf" srcId="{125AEF23-4D5F-4075-A5C4-2FC8774B756F}" destId="{2098C9E8-2745-422C-AD1D-3DE0B9719B76}" srcOrd="1" destOrd="0" presId="urn:microsoft.com/office/officeart/2005/8/layout/hierarchy1"/>
    <dgm:cxn modelId="{16AD91C8-878E-4593-8948-CF6A86B309AE}" type="presParOf" srcId="{2098C9E8-2745-422C-AD1D-3DE0B9719B76}" destId="{FF2EE238-7684-491E-8B1D-006D5A9554F6}" srcOrd="0" destOrd="0" presId="urn:microsoft.com/office/officeart/2005/8/layout/hierarchy1"/>
    <dgm:cxn modelId="{6F84FFD3-167B-4B79-A4F2-1F757988DDA7}" type="presParOf" srcId="{FF2EE238-7684-491E-8B1D-006D5A9554F6}" destId="{E47D5731-93BF-4D49-B185-E7D92934FCE4}" srcOrd="0" destOrd="0" presId="urn:microsoft.com/office/officeart/2005/8/layout/hierarchy1"/>
    <dgm:cxn modelId="{3432D381-99D8-45AE-86AA-C9F27E8DD331}" type="presParOf" srcId="{FF2EE238-7684-491E-8B1D-006D5A9554F6}" destId="{4A783763-686B-4927-B783-A1E0DE62A616}" srcOrd="1" destOrd="0" presId="urn:microsoft.com/office/officeart/2005/8/layout/hierarchy1"/>
    <dgm:cxn modelId="{CD14DA29-2DCA-4FDF-A45D-9103C132F770}" type="presParOf" srcId="{2098C9E8-2745-422C-AD1D-3DE0B9719B76}" destId="{4DEAA70E-57FE-4267-A3ED-4D4D748F374D}" srcOrd="1" destOrd="0" presId="urn:microsoft.com/office/officeart/2005/8/layout/hierarchy1"/>
    <dgm:cxn modelId="{95EF8F92-CF75-4B53-B1F5-F4273583B9B3}" type="presParOf" srcId="{125AEF23-4D5F-4075-A5C4-2FC8774B756F}" destId="{6EBFA8E9-4AC1-455E-B900-F69FA717EBD2}" srcOrd="2" destOrd="0" presId="urn:microsoft.com/office/officeart/2005/8/layout/hierarchy1"/>
    <dgm:cxn modelId="{E5BF99C8-4BF3-48F9-8F22-8C5B209062D0}" type="presParOf" srcId="{125AEF23-4D5F-4075-A5C4-2FC8774B756F}" destId="{0BCBD2DA-A982-49AF-ACBB-F0A7DDEDA42B}" srcOrd="3" destOrd="0" presId="urn:microsoft.com/office/officeart/2005/8/layout/hierarchy1"/>
    <dgm:cxn modelId="{481D36FE-00D7-41D8-B6CF-F29D5DB106B5}" type="presParOf" srcId="{0BCBD2DA-A982-49AF-ACBB-F0A7DDEDA42B}" destId="{C7E2C77B-3DE8-4461-99F0-18317CF77ED6}" srcOrd="0" destOrd="0" presId="urn:microsoft.com/office/officeart/2005/8/layout/hierarchy1"/>
    <dgm:cxn modelId="{383FBF4C-EA9C-4BD3-AA03-7CBD0A003E8C}" type="presParOf" srcId="{C7E2C77B-3DE8-4461-99F0-18317CF77ED6}" destId="{FD1E550A-479B-49E6-B6B2-9B5BAC679E54}" srcOrd="0" destOrd="0" presId="urn:microsoft.com/office/officeart/2005/8/layout/hierarchy1"/>
    <dgm:cxn modelId="{2B621CFC-EE50-440D-AC66-C3699962605D}" type="presParOf" srcId="{C7E2C77B-3DE8-4461-99F0-18317CF77ED6}" destId="{4794D1D3-6FF8-4C5A-A53C-71410CB321AF}" srcOrd="1" destOrd="0" presId="urn:microsoft.com/office/officeart/2005/8/layout/hierarchy1"/>
    <dgm:cxn modelId="{F2142539-CB27-4239-BD6E-408E5ABDDAE8}" type="presParOf" srcId="{0BCBD2DA-A982-49AF-ACBB-F0A7DDEDA42B}" destId="{653F82FF-A235-42EA-AAFA-A9099ADC78D6}" srcOrd="1" destOrd="0" presId="urn:microsoft.com/office/officeart/2005/8/layout/hierarchy1"/>
    <dgm:cxn modelId="{52BCB744-D8D3-4FBE-9008-11917917214E}" type="presParOf" srcId="{125AEF23-4D5F-4075-A5C4-2FC8774B756F}" destId="{CCF9504C-A55B-410B-B03F-399C6DDFB32A}" srcOrd="4" destOrd="0" presId="urn:microsoft.com/office/officeart/2005/8/layout/hierarchy1"/>
    <dgm:cxn modelId="{FE9BCF5D-05CF-4248-A3AB-FEAE1ACC3ECA}" type="presParOf" srcId="{125AEF23-4D5F-4075-A5C4-2FC8774B756F}" destId="{AE4F92B1-9334-4D0A-8C07-CC30391802F8}" srcOrd="5" destOrd="0" presId="urn:microsoft.com/office/officeart/2005/8/layout/hierarchy1"/>
    <dgm:cxn modelId="{9AD0F932-A7DB-4275-BC95-994648673D82}" type="presParOf" srcId="{AE4F92B1-9334-4D0A-8C07-CC30391802F8}" destId="{D89635F0-6945-4FF0-A7F5-7638F71CB48E}" srcOrd="0" destOrd="0" presId="urn:microsoft.com/office/officeart/2005/8/layout/hierarchy1"/>
    <dgm:cxn modelId="{57F191E2-23E2-4C3C-BFE9-401910E7B0B5}" type="presParOf" srcId="{D89635F0-6945-4FF0-A7F5-7638F71CB48E}" destId="{4D02E9F4-CA95-41C8-8062-CC28089B8A95}" srcOrd="0" destOrd="0" presId="urn:microsoft.com/office/officeart/2005/8/layout/hierarchy1"/>
    <dgm:cxn modelId="{ED5D2284-3B10-438F-AEBD-2C114668EBAB}" type="presParOf" srcId="{D89635F0-6945-4FF0-A7F5-7638F71CB48E}" destId="{13315E61-5E1F-4B9B-9F94-718E46166F3D}" srcOrd="1" destOrd="0" presId="urn:microsoft.com/office/officeart/2005/8/layout/hierarchy1"/>
    <dgm:cxn modelId="{C0F669EA-E4F1-450D-8CA6-81B8778092CE}" type="presParOf" srcId="{AE4F92B1-9334-4D0A-8C07-CC30391802F8}" destId="{74244F32-91E4-4074-A48B-C3400EAC52B5}" srcOrd="1" destOrd="0" presId="urn:microsoft.com/office/officeart/2005/8/layout/hierarchy1"/>
    <dgm:cxn modelId="{4518ED79-44C2-4C43-A2BE-C3A6DA9D32D0}" type="presParOf" srcId="{125AEF23-4D5F-4075-A5C4-2FC8774B756F}" destId="{D64EB4BE-BA25-4A3D-A30B-09716F14A275}" srcOrd="6" destOrd="0" presId="urn:microsoft.com/office/officeart/2005/8/layout/hierarchy1"/>
    <dgm:cxn modelId="{64CF51B5-2919-4E89-A582-DBD9AD3B3AD1}" type="presParOf" srcId="{125AEF23-4D5F-4075-A5C4-2FC8774B756F}" destId="{E4757D1F-B078-47FC-A65A-85FB62256D09}" srcOrd="7" destOrd="0" presId="urn:microsoft.com/office/officeart/2005/8/layout/hierarchy1"/>
    <dgm:cxn modelId="{D3FD0D3A-69DB-424D-9C38-BD895508320C}" type="presParOf" srcId="{E4757D1F-B078-47FC-A65A-85FB62256D09}" destId="{58B9398D-30D7-4760-813D-AB4F3680876C}" srcOrd="0" destOrd="0" presId="urn:microsoft.com/office/officeart/2005/8/layout/hierarchy1"/>
    <dgm:cxn modelId="{2C89743E-67BA-4390-980B-294451CBD89C}" type="presParOf" srcId="{58B9398D-30D7-4760-813D-AB4F3680876C}" destId="{22AF1F5B-7E5B-419E-88BD-5E65700AC354}" srcOrd="0" destOrd="0" presId="urn:microsoft.com/office/officeart/2005/8/layout/hierarchy1"/>
    <dgm:cxn modelId="{86B4AB8C-2E49-4AB3-B4C5-E3AD7BE78F25}" type="presParOf" srcId="{58B9398D-30D7-4760-813D-AB4F3680876C}" destId="{61E8B927-9075-4757-9FB5-9E08618EE0A1}" srcOrd="1" destOrd="0" presId="urn:microsoft.com/office/officeart/2005/8/layout/hierarchy1"/>
    <dgm:cxn modelId="{8B2AF508-F6AA-4DDC-8D42-CE242F7F3260}" type="presParOf" srcId="{E4757D1F-B078-47FC-A65A-85FB62256D09}" destId="{1D9A9180-5791-46A7-8B6E-1B1BBFF7FD6C}" srcOrd="1" destOrd="0" presId="urn:microsoft.com/office/officeart/2005/8/layout/hierarchy1"/>
    <dgm:cxn modelId="{0B6A75DD-9A14-4AFA-87A2-98B411947B33}" type="presParOf" srcId="{125AEF23-4D5F-4075-A5C4-2FC8774B756F}" destId="{00DB75CC-570A-4196-A754-2DF64EFBC885}" srcOrd="8" destOrd="0" presId="urn:microsoft.com/office/officeart/2005/8/layout/hierarchy1"/>
    <dgm:cxn modelId="{08175905-3AA5-4FA9-A669-8F19A6E906CF}" type="presParOf" srcId="{125AEF23-4D5F-4075-A5C4-2FC8774B756F}" destId="{682CE9B8-0145-4B0C-A6F1-BE41359623E2}" srcOrd="9" destOrd="0" presId="urn:microsoft.com/office/officeart/2005/8/layout/hierarchy1"/>
    <dgm:cxn modelId="{016547EE-470C-4029-8562-9F07A2A8D07F}" type="presParOf" srcId="{682CE9B8-0145-4B0C-A6F1-BE41359623E2}" destId="{82C99CEE-ADBC-4794-B85F-45F921418F68}" srcOrd="0" destOrd="0" presId="urn:microsoft.com/office/officeart/2005/8/layout/hierarchy1"/>
    <dgm:cxn modelId="{13891607-A417-4463-9937-A7193DC640E4}" type="presParOf" srcId="{82C99CEE-ADBC-4794-B85F-45F921418F68}" destId="{BC684ECB-A5D2-47C7-B74F-41C766B195A2}" srcOrd="0" destOrd="0" presId="urn:microsoft.com/office/officeart/2005/8/layout/hierarchy1"/>
    <dgm:cxn modelId="{9D3093CE-8DAC-4152-A983-64BBFCD3B63E}" type="presParOf" srcId="{82C99CEE-ADBC-4794-B85F-45F921418F68}" destId="{9C10B10F-1DCC-4103-9A31-47E39DAE0299}" srcOrd="1" destOrd="0" presId="urn:microsoft.com/office/officeart/2005/8/layout/hierarchy1"/>
    <dgm:cxn modelId="{20340A00-54C1-4392-AD2F-928BF6C39E30}" type="presParOf" srcId="{682CE9B8-0145-4B0C-A6F1-BE41359623E2}" destId="{EB362B54-FA12-4C6C-8BDE-F162D9EE8933}" srcOrd="1" destOrd="0" presId="urn:microsoft.com/office/officeart/2005/8/layout/hierarchy1"/>
    <dgm:cxn modelId="{6879D175-36B2-411E-B176-7F6DC961F41D}" type="presParOf" srcId="{125AEF23-4D5F-4075-A5C4-2FC8774B756F}" destId="{F240DAB2-714E-4DC1-818A-712E40EC66CA}" srcOrd="10" destOrd="0" presId="urn:microsoft.com/office/officeart/2005/8/layout/hierarchy1"/>
    <dgm:cxn modelId="{E88F35EC-FBFF-45DD-8BB7-605B913DFD15}" type="presParOf" srcId="{125AEF23-4D5F-4075-A5C4-2FC8774B756F}" destId="{771F4331-3D71-47EC-AD5A-B48AAC461DB0}" srcOrd="11" destOrd="0" presId="urn:microsoft.com/office/officeart/2005/8/layout/hierarchy1"/>
    <dgm:cxn modelId="{AE0FFD2A-2123-456D-8097-CEB01A2F455C}" type="presParOf" srcId="{771F4331-3D71-47EC-AD5A-B48AAC461DB0}" destId="{D182E4E0-3843-4FA5-A964-F45F79E11D9E}" srcOrd="0" destOrd="0" presId="urn:microsoft.com/office/officeart/2005/8/layout/hierarchy1"/>
    <dgm:cxn modelId="{10819805-B1C1-4208-8083-1AD3AB367D87}" type="presParOf" srcId="{D182E4E0-3843-4FA5-A964-F45F79E11D9E}" destId="{D2A38C42-F8B3-4A2B-B096-82690BDFD89D}" srcOrd="0" destOrd="0" presId="urn:microsoft.com/office/officeart/2005/8/layout/hierarchy1"/>
    <dgm:cxn modelId="{0F091A66-E2D7-4B0D-8995-CA0DA974DF9C}" type="presParOf" srcId="{D182E4E0-3843-4FA5-A964-F45F79E11D9E}" destId="{CBF8B79F-E06D-406F-B64C-59336C9591EC}" srcOrd="1" destOrd="0" presId="urn:microsoft.com/office/officeart/2005/8/layout/hierarchy1"/>
    <dgm:cxn modelId="{63F42226-27F7-41E2-B24C-B38826B7EBDC}" type="presParOf" srcId="{771F4331-3D71-47EC-AD5A-B48AAC461DB0}" destId="{84D39D40-7082-4BAF-8A54-A7F6FF025EF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1098FC-CEDD-4259-AA58-07379138211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31B766F-5590-4E5E-9E90-490B087C6C4E}">
      <dgm:prSet phldrT="[Text]" custT="1"/>
      <dgm:spPr/>
      <dgm:t>
        <a:bodyPr/>
        <a:lstStyle/>
        <a:p>
          <a:r>
            <a:rPr lang="en-US" sz="600" b="1" dirty="0"/>
            <a:t>Judge</a:t>
          </a:r>
        </a:p>
      </dgm:t>
    </dgm:pt>
    <dgm:pt modelId="{5CCCC54A-4440-440C-ADD6-99C95E5DCE58}" type="parTrans" cxnId="{B94D64ED-D6ED-4309-8656-5C33CE5C7094}">
      <dgm:prSet/>
      <dgm:spPr/>
      <dgm:t>
        <a:bodyPr/>
        <a:lstStyle/>
        <a:p>
          <a:endParaRPr lang="en-US" sz="2000" b="1"/>
        </a:p>
      </dgm:t>
    </dgm:pt>
    <dgm:pt modelId="{14D1F06D-FD9D-4028-830B-85BDC6617D98}" type="sibTrans" cxnId="{B94D64ED-D6ED-4309-8656-5C33CE5C7094}">
      <dgm:prSet/>
      <dgm:spPr/>
      <dgm:t>
        <a:bodyPr/>
        <a:lstStyle/>
        <a:p>
          <a:endParaRPr lang="en-US" sz="2000" b="1"/>
        </a:p>
      </dgm:t>
    </dgm:pt>
    <dgm:pt modelId="{F33FF264-1FEA-4FD8-8A63-2997D1B5201A}">
      <dgm:prSet phldrT="[Text]" custT="1"/>
      <dgm:spPr/>
      <dgm:t>
        <a:bodyPr/>
        <a:lstStyle/>
        <a:p>
          <a:r>
            <a:rPr lang="en-US" sz="600" b="1" dirty="0"/>
            <a:t>Programs Administrator</a:t>
          </a:r>
        </a:p>
      </dgm:t>
    </dgm:pt>
    <dgm:pt modelId="{75A3C8B8-81C5-4757-8CCD-676C9E15404F}" type="parTrans" cxnId="{EE7087A4-D467-48A4-8D08-0158B66A8240}">
      <dgm:prSet/>
      <dgm:spPr/>
      <dgm:t>
        <a:bodyPr/>
        <a:lstStyle/>
        <a:p>
          <a:endParaRPr lang="en-US" sz="2000" b="1"/>
        </a:p>
      </dgm:t>
    </dgm:pt>
    <dgm:pt modelId="{708573CA-98F3-4A89-98F0-4BC57AF314F3}" type="sibTrans" cxnId="{EE7087A4-D467-48A4-8D08-0158B66A8240}">
      <dgm:prSet/>
      <dgm:spPr/>
      <dgm:t>
        <a:bodyPr/>
        <a:lstStyle/>
        <a:p>
          <a:endParaRPr lang="en-US" sz="2000" b="1"/>
        </a:p>
      </dgm:t>
    </dgm:pt>
    <dgm:pt modelId="{ADC406DD-265A-430E-AC8A-F18BFBF29631}">
      <dgm:prSet phldrT="[Text]" custT="1"/>
      <dgm:spPr/>
      <dgm:t>
        <a:bodyPr/>
        <a:lstStyle/>
        <a:p>
          <a:r>
            <a:rPr lang="en-US" sz="600" b="1" dirty="0"/>
            <a:t>Drug/Resource Court Program Coordinator</a:t>
          </a:r>
        </a:p>
      </dgm:t>
    </dgm:pt>
    <dgm:pt modelId="{D82EAD11-5070-48AB-9035-1B74C7A5562D}" type="parTrans" cxnId="{54EAFEAB-9977-436C-9DF7-420E1A9D28DD}">
      <dgm:prSet/>
      <dgm:spPr/>
      <dgm:t>
        <a:bodyPr/>
        <a:lstStyle/>
        <a:p>
          <a:endParaRPr lang="en-US" sz="2000" b="1"/>
        </a:p>
      </dgm:t>
    </dgm:pt>
    <dgm:pt modelId="{997E596C-548A-4098-B16D-74D9A2E76069}" type="sibTrans" cxnId="{54EAFEAB-9977-436C-9DF7-420E1A9D28DD}">
      <dgm:prSet/>
      <dgm:spPr/>
      <dgm:t>
        <a:bodyPr/>
        <a:lstStyle/>
        <a:p>
          <a:endParaRPr lang="en-US" sz="2000" b="1"/>
        </a:p>
      </dgm:t>
    </dgm:pt>
    <dgm:pt modelId="{F89AF12F-3E79-4EF8-899E-55132C67291B}">
      <dgm:prSet phldrT="[Text]" custT="1"/>
      <dgm:spPr/>
      <dgm:t>
        <a:bodyPr/>
        <a:lstStyle/>
        <a:p>
          <a:r>
            <a:rPr lang="en-US" sz="600" b="1" dirty="0"/>
            <a:t>Youth Reporting Center Director</a:t>
          </a:r>
        </a:p>
        <a:p>
          <a:r>
            <a:rPr lang="en-US" sz="600" b="1" dirty="0"/>
            <a:t>(Evening Program)</a:t>
          </a:r>
        </a:p>
      </dgm:t>
    </dgm:pt>
    <dgm:pt modelId="{1285D25D-1096-4CF9-BEDD-3DEB93400B7A}" type="parTrans" cxnId="{9FE31C82-B1CA-417B-9D72-90D006EA4920}">
      <dgm:prSet/>
      <dgm:spPr/>
      <dgm:t>
        <a:bodyPr/>
        <a:lstStyle/>
        <a:p>
          <a:endParaRPr lang="en-US" sz="2000" b="1"/>
        </a:p>
      </dgm:t>
    </dgm:pt>
    <dgm:pt modelId="{5382A04B-D021-4D6B-AEC3-3022082E647F}" type="sibTrans" cxnId="{9FE31C82-B1CA-417B-9D72-90D006EA4920}">
      <dgm:prSet/>
      <dgm:spPr/>
      <dgm:t>
        <a:bodyPr/>
        <a:lstStyle/>
        <a:p>
          <a:endParaRPr lang="en-US" sz="2000" b="1"/>
        </a:p>
      </dgm:t>
    </dgm:pt>
    <dgm:pt modelId="{B5FDF9B3-B89B-44F6-BAC2-4DD0A7DFEEB2}">
      <dgm:prSet phldrT="[Text]" custT="1"/>
      <dgm:spPr/>
      <dgm:t>
        <a:bodyPr/>
        <a:lstStyle/>
        <a:p>
          <a:r>
            <a:rPr lang="en-US" sz="600" b="1" dirty="0"/>
            <a:t>Clerk/Court Administrator</a:t>
          </a:r>
        </a:p>
      </dgm:t>
    </dgm:pt>
    <dgm:pt modelId="{F9B25CE1-7109-4D31-AC42-B41A162371B5}" type="parTrans" cxnId="{9964A14F-856F-484D-BBDE-027743C5FFD8}">
      <dgm:prSet/>
      <dgm:spPr/>
      <dgm:t>
        <a:bodyPr/>
        <a:lstStyle/>
        <a:p>
          <a:endParaRPr lang="en-US" sz="2000" b="1"/>
        </a:p>
      </dgm:t>
    </dgm:pt>
    <dgm:pt modelId="{71388DC0-42E9-433B-A390-BC44573A0440}" type="sibTrans" cxnId="{9964A14F-856F-484D-BBDE-027743C5FFD8}">
      <dgm:prSet/>
      <dgm:spPr/>
      <dgm:t>
        <a:bodyPr/>
        <a:lstStyle/>
        <a:p>
          <a:endParaRPr lang="en-US" sz="2000" b="1"/>
        </a:p>
      </dgm:t>
    </dgm:pt>
    <dgm:pt modelId="{CE75C49D-E122-4A47-A057-1245659F53B5}">
      <dgm:prSet phldrT="[Text]" custT="1"/>
      <dgm:spPr/>
      <dgm:t>
        <a:bodyPr/>
        <a:lstStyle/>
        <a:p>
          <a:r>
            <a:rPr lang="en-US" sz="600" b="1" dirty="0"/>
            <a:t>Deputy Clerk III</a:t>
          </a:r>
        </a:p>
      </dgm:t>
    </dgm:pt>
    <dgm:pt modelId="{79751BD4-4D00-48FF-94DB-4B4C04EB7C7A}" type="parTrans" cxnId="{FB4B11C1-E73C-48C7-9581-50BAD56BF915}">
      <dgm:prSet/>
      <dgm:spPr/>
      <dgm:t>
        <a:bodyPr/>
        <a:lstStyle/>
        <a:p>
          <a:endParaRPr lang="en-US" sz="2000" b="1"/>
        </a:p>
      </dgm:t>
    </dgm:pt>
    <dgm:pt modelId="{16FEB115-713F-48B3-82A3-45185F8A27B1}" type="sibTrans" cxnId="{FB4B11C1-E73C-48C7-9581-50BAD56BF915}">
      <dgm:prSet/>
      <dgm:spPr/>
      <dgm:t>
        <a:bodyPr/>
        <a:lstStyle/>
        <a:p>
          <a:endParaRPr lang="en-US" sz="2000" b="1"/>
        </a:p>
      </dgm:t>
    </dgm:pt>
    <dgm:pt modelId="{04E46ED0-14A3-4B70-858A-3C66C40B0BA6}">
      <dgm:prSet phldrT="[Text]" custT="1"/>
      <dgm:spPr/>
      <dgm:t>
        <a:bodyPr/>
        <a:lstStyle/>
        <a:p>
          <a:r>
            <a:rPr lang="en-US" sz="600" b="1" dirty="0"/>
            <a:t>Deputy Clerk II</a:t>
          </a:r>
        </a:p>
      </dgm:t>
    </dgm:pt>
    <dgm:pt modelId="{6CCCAA06-ECA6-4076-A3DD-6F47C2D84FB9}" type="parTrans" cxnId="{4E1263D6-77AC-418A-9278-D1F98614FB74}">
      <dgm:prSet/>
      <dgm:spPr/>
      <dgm:t>
        <a:bodyPr/>
        <a:lstStyle/>
        <a:p>
          <a:endParaRPr lang="en-US" sz="2000" b="1"/>
        </a:p>
      </dgm:t>
    </dgm:pt>
    <dgm:pt modelId="{4EABDF3A-C5E6-49F0-BF30-F3B0D698845E}" type="sibTrans" cxnId="{4E1263D6-77AC-418A-9278-D1F98614FB74}">
      <dgm:prSet/>
      <dgm:spPr/>
      <dgm:t>
        <a:bodyPr/>
        <a:lstStyle/>
        <a:p>
          <a:endParaRPr lang="en-US" sz="2000" b="1"/>
        </a:p>
      </dgm:t>
    </dgm:pt>
    <dgm:pt modelId="{7B255B1B-3FB0-4EBE-8B52-5C010D47C604}">
      <dgm:prSet phldrT="[Text]" custT="1"/>
      <dgm:spPr/>
      <dgm:t>
        <a:bodyPr/>
        <a:lstStyle/>
        <a:p>
          <a:r>
            <a:rPr lang="en-US" sz="600" b="1" dirty="0"/>
            <a:t>Deputy Clerk I</a:t>
          </a:r>
        </a:p>
      </dgm:t>
    </dgm:pt>
    <dgm:pt modelId="{0D35A35D-9BF8-4451-B411-43BE0B9CBB24}" type="parTrans" cxnId="{038862AF-8599-4D47-985C-5F2E18F0917B}">
      <dgm:prSet/>
      <dgm:spPr/>
      <dgm:t>
        <a:bodyPr/>
        <a:lstStyle/>
        <a:p>
          <a:endParaRPr lang="en-US" sz="2000" b="1"/>
        </a:p>
      </dgm:t>
    </dgm:pt>
    <dgm:pt modelId="{B77CBCF9-ABE7-4DD9-BC6E-AC09F0988C29}" type="sibTrans" cxnId="{038862AF-8599-4D47-985C-5F2E18F0917B}">
      <dgm:prSet/>
      <dgm:spPr/>
      <dgm:t>
        <a:bodyPr/>
        <a:lstStyle/>
        <a:p>
          <a:endParaRPr lang="en-US" sz="2000" b="1"/>
        </a:p>
      </dgm:t>
    </dgm:pt>
    <dgm:pt modelId="{C6D2CC51-C5A4-4400-9FA3-D372D895C0CF}">
      <dgm:prSet phldrT="[Text]" custT="1"/>
      <dgm:spPr/>
      <dgm:t>
        <a:bodyPr/>
        <a:lstStyle/>
        <a:p>
          <a:r>
            <a:rPr lang="en-US" sz="600" b="1" dirty="0"/>
            <a:t>Victim Witness Coordinator</a:t>
          </a:r>
        </a:p>
      </dgm:t>
    </dgm:pt>
    <dgm:pt modelId="{E4A0A9BF-4305-4056-82D5-0DC080B248B2}" type="parTrans" cxnId="{E2EDA1B4-9061-4FFE-9A1A-7530BCF4E3E9}">
      <dgm:prSet/>
      <dgm:spPr/>
      <dgm:t>
        <a:bodyPr/>
        <a:lstStyle/>
        <a:p>
          <a:endParaRPr lang="en-US" sz="2000" b="1"/>
        </a:p>
      </dgm:t>
    </dgm:pt>
    <dgm:pt modelId="{FE294152-BF33-402E-8A68-EF8BFFF08040}" type="sibTrans" cxnId="{E2EDA1B4-9061-4FFE-9A1A-7530BCF4E3E9}">
      <dgm:prSet/>
      <dgm:spPr/>
      <dgm:t>
        <a:bodyPr/>
        <a:lstStyle/>
        <a:p>
          <a:endParaRPr lang="en-US" sz="2000" b="1"/>
        </a:p>
      </dgm:t>
    </dgm:pt>
    <dgm:pt modelId="{25DEAE56-D7C2-4075-9DA4-D2D2F4879F37}">
      <dgm:prSet phldrT="[Text]" custT="1"/>
      <dgm:spPr/>
      <dgm:t>
        <a:bodyPr/>
        <a:lstStyle/>
        <a:p>
          <a:r>
            <a:rPr lang="en-US" sz="600" b="1" dirty="0"/>
            <a:t>Chief Intake Officer</a:t>
          </a:r>
        </a:p>
      </dgm:t>
    </dgm:pt>
    <dgm:pt modelId="{15EEC59C-2BFF-415C-AA23-36B81DB52FAE}" type="parTrans" cxnId="{BF0AFC75-78F2-4DEC-9DEF-00F870195AB3}">
      <dgm:prSet/>
      <dgm:spPr/>
      <dgm:t>
        <a:bodyPr/>
        <a:lstStyle/>
        <a:p>
          <a:endParaRPr lang="en-US" sz="2000" b="1"/>
        </a:p>
      </dgm:t>
    </dgm:pt>
    <dgm:pt modelId="{829C7DFD-03AA-4928-B001-EAA5D83AE876}" type="sibTrans" cxnId="{BF0AFC75-78F2-4DEC-9DEF-00F870195AB3}">
      <dgm:prSet/>
      <dgm:spPr/>
      <dgm:t>
        <a:bodyPr/>
        <a:lstStyle/>
        <a:p>
          <a:endParaRPr lang="en-US" sz="2000" b="1"/>
        </a:p>
      </dgm:t>
    </dgm:pt>
    <dgm:pt modelId="{D5C12523-FC07-47DD-9E0B-339F1F8E230F}">
      <dgm:prSet phldrT="[Text]" custT="1"/>
      <dgm:spPr/>
      <dgm:t>
        <a:bodyPr/>
        <a:lstStyle/>
        <a:p>
          <a:r>
            <a:rPr lang="en-US" sz="600" b="1" dirty="0"/>
            <a:t>Receptionist</a:t>
          </a:r>
        </a:p>
      </dgm:t>
    </dgm:pt>
    <dgm:pt modelId="{22FE8EEC-2C0B-470C-AE4B-042E1012FD38}" type="parTrans" cxnId="{232BDBFD-B353-4A7A-A754-0307F4304E2E}">
      <dgm:prSet/>
      <dgm:spPr/>
      <dgm:t>
        <a:bodyPr/>
        <a:lstStyle/>
        <a:p>
          <a:endParaRPr lang="en-US" sz="2000" b="1"/>
        </a:p>
      </dgm:t>
    </dgm:pt>
    <dgm:pt modelId="{D40562C4-2FC4-4289-8EFF-EC7C65049038}" type="sibTrans" cxnId="{232BDBFD-B353-4A7A-A754-0307F4304E2E}">
      <dgm:prSet/>
      <dgm:spPr/>
      <dgm:t>
        <a:bodyPr/>
        <a:lstStyle/>
        <a:p>
          <a:endParaRPr lang="en-US" sz="2000" b="1"/>
        </a:p>
      </dgm:t>
    </dgm:pt>
    <dgm:pt modelId="{D363AC11-A270-42EB-B93F-F427E011889D}">
      <dgm:prSet phldrT="[Text]" custT="1"/>
      <dgm:spPr/>
      <dgm:t>
        <a:bodyPr/>
        <a:lstStyle/>
        <a:p>
          <a:r>
            <a:rPr lang="en-US" sz="600" b="1" dirty="0"/>
            <a:t>Drug Court Case Manager</a:t>
          </a:r>
        </a:p>
      </dgm:t>
    </dgm:pt>
    <dgm:pt modelId="{9B08ADA2-A5E9-4599-8F1F-3718769C75F9}" type="parTrans" cxnId="{68C99A4F-F381-42F6-B2A4-55E99869254D}">
      <dgm:prSet/>
      <dgm:spPr/>
      <dgm:t>
        <a:bodyPr/>
        <a:lstStyle/>
        <a:p>
          <a:endParaRPr lang="en-US" sz="2000" b="1"/>
        </a:p>
      </dgm:t>
    </dgm:pt>
    <dgm:pt modelId="{BE5E30A1-B672-46CF-9381-F2D1C508A4F9}" type="sibTrans" cxnId="{68C99A4F-F381-42F6-B2A4-55E99869254D}">
      <dgm:prSet/>
      <dgm:spPr/>
      <dgm:t>
        <a:bodyPr/>
        <a:lstStyle/>
        <a:p>
          <a:endParaRPr lang="en-US" sz="2000" b="1"/>
        </a:p>
      </dgm:t>
    </dgm:pt>
    <dgm:pt modelId="{4C51FCA2-E415-441B-BBCF-D246C0349314}">
      <dgm:prSet phldrT="[Text]" custT="1"/>
      <dgm:spPr/>
      <dgm:t>
        <a:bodyPr/>
        <a:lstStyle/>
        <a:p>
          <a:r>
            <a:rPr lang="en-US" sz="600" b="1" dirty="0"/>
            <a:t>Family Treatment Court Coordinator</a:t>
          </a:r>
        </a:p>
      </dgm:t>
    </dgm:pt>
    <dgm:pt modelId="{A7501834-2F07-4AA0-A3B3-D3DA112713AC}" type="parTrans" cxnId="{E0FC0540-A2A5-4C7B-A6D0-7C2170649474}">
      <dgm:prSet/>
      <dgm:spPr/>
      <dgm:t>
        <a:bodyPr/>
        <a:lstStyle/>
        <a:p>
          <a:endParaRPr lang="en-US" sz="2000" b="1"/>
        </a:p>
      </dgm:t>
    </dgm:pt>
    <dgm:pt modelId="{CB947FF7-A995-4EAD-BBBE-F84FFF5C20EB}" type="sibTrans" cxnId="{E0FC0540-A2A5-4C7B-A6D0-7C2170649474}">
      <dgm:prSet/>
      <dgm:spPr/>
      <dgm:t>
        <a:bodyPr/>
        <a:lstStyle/>
        <a:p>
          <a:endParaRPr lang="en-US" sz="2000" b="1"/>
        </a:p>
      </dgm:t>
    </dgm:pt>
    <dgm:pt modelId="{9059F920-9864-4EBA-A335-2CC7D63693AF}">
      <dgm:prSet phldrT="[Text]" custT="1"/>
      <dgm:spPr/>
      <dgm:t>
        <a:bodyPr/>
        <a:lstStyle/>
        <a:p>
          <a:r>
            <a:rPr lang="en-US" sz="600" b="1" dirty="0"/>
            <a:t>Family Treatment Court Case Manager</a:t>
          </a:r>
        </a:p>
      </dgm:t>
    </dgm:pt>
    <dgm:pt modelId="{4AD4A668-E929-49C3-BB52-4B8BD4DBEDC4}" type="parTrans" cxnId="{533FB68A-8986-4D9A-AF14-FF6E8240C4EC}">
      <dgm:prSet/>
      <dgm:spPr/>
      <dgm:t>
        <a:bodyPr/>
        <a:lstStyle/>
        <a:p>
          <a:endParaRPr lang="en-US" sz="2000" b="1"/>
        </a:p>
      </dgm:t>
    </dgm:pt>
    <dgm:pt modelId="{4B91D46E-5522-424E-BF95-756C25AACFBD}" type="sibTrans" cxnId="{533FB68A-8986-4D9A-AF14-FF6E8240C4EC}">
      <dgm:prSet/>
      <dgm:spPr/>
      <dgm:t>
        <a:bodyPr/>
        <a:lstStyle/>
        <a:p>
          <a:endParaRPr lang="en-US" sz="2000" b="1"/>
        </a:p>
      </dgm:t>
    </dgm:pt>
    <dgm:pt modelId="{44CDFC88-2E26-426B-99D2-61BC6D6B0E1F}">
      <dgm:prSet phldrT="[Text]" custT="1"/>
      <dgm:spPr/>
      <dgm:t>
        <a:bodyPr/>
        <a:lstStyle/>
        <a:p>
          <a:r>
            <a:rPr lang="en-US" sz="600" b="1" dirty="0"/>
            <a:t>Mental Health Clinician</a:t>
          </a:r>
        </a:p>
      </dgm:t>
    </dgm:pt>
    <dgm:pt modelId="{A6FEDEA0-E6DA-4E54-BE3A-F21F08FC121D}" type="parTrans" cxnId="{C681E29C-A73E-43B2-99B4-DEABEAE5C683}">
      <dgm:prSet/>
      <dgm:spPr/>
      <dgm:t>
        <a:bodyPr/>
        <a:lstStyle/>
        <a:p>
          <a:endParaRPr lang="en-US" sz="2000" b="1"/>
        </a:p>
      </dgm:t>
    </dgm:pt>
    <dgm:pt modelId="{35158C32-202E-419E-975B-81E0520E5F11}" type="sibTrans" cxnId="{C681E29C-A73E-43B2-99B4-DEABEAE5C683}">
      <dgm:prSet/>
      <dgm:spPr/>
      <dgm:t>
        <a:bodyPr/>
        <a:lstStyle/>
        <a:p>
          <a:endParaRPr lang="en-US" sz="2000" b="1"/>
        </a:p>
      </dgm:t>
    </dgm:pt>
    <dgm:pt modelId="{1E01F139-CBA4-4D67-B87F-A8376EA1239D}">
      <dgm:prSet phldrT="[Text]" custT="1"/>
      <dgm:spPr/>
      <dgm:t>
        <a:bodyPr/>
        <a:lstStyle/>
        <a:p>
          <a:r>
            <a:rPr lang="en-US" sz="600" b="1" dirty="0"/>
            <a:t>Mentoring Program Coordinator</a:t>
          </a:r>
        </a:p>
      </dgm:t>
    </dgm:pt>
    <dgm:pt modelId="{5B227538-B4EE-4EB3-8A7B-17886B90C320}" type="parTrans" cxnId="{44A46F75-D9A4-4AA6-B952-9DD1F18EE014}">
      <dgm:prSet/>
      <dgm:spPr/>
      <dgm:t>
        <a:bodyPr/>
        <a:lstStyle/>
        <a:p>
          <a:endParaRPr lang="en-US" sz="2000" b="1"/>
        </a:p>
      </dgm:t>
    </dgm:pt>
    <dgm:pt modelId="{D4D22DE9-6E3D-4E02-915B-61FDED717059}" type="sibTrans" cxnId="{44A46F75-D9A4-4AA6-B952-9DD1F18EE014}">
      <dgm:prSet/>
      <dgm:spPr/>
      <dgm:t>
        <a:bodyPr/>
        <a:lstStyle/>
        <a:p>
          <a:endParaRPr lang="en-US" sz="2000" b="1"/>
        </a:p>
      </dgm:t>
    </dgm:pt>
    <dgm:pt modelId="{5D2DE9F7-EF2B-430D-9D4A-4CC3C618D136}">
      <dgm:prSet phldrT="[Text]" custT="1"/>
      <dgm:spPr/>
      <dgm:t>
        <a:bodyPr/>
        <a:lstStyle/>
        <a:p>
          <a:r>
            <a:rPr lang="en-US" sz="600" b="1" dirty="0"/>
            <a:t>Program Manager Assistant </a:t>
          </a:r>
        </a:p>
      </dgm:t>
    </dgm:pt>
    <dgm:pt modelId="{E8F0EB25-922C-4B52-BC61-944EE57516D0}" type="parTrans" cxnId="{18FB52A4-C607-4A71-AB81-4389772E26F3}">
      <dgm:prSet/>
      <dgm:spPr/>
      <dgm:t>
        <a:bodyPr/>
        <a:lstStyle/>
        <a:p>
          <a:endParaRPr lang="en-US" sz="2000" b="1"/>
        </a:p>
      </dgm:t>
    </dgm:pt>
    <dgm:pt modelId="{33F1CBC3-A0CC-4821-8D65-DB7875A349E0}" type="sibTrans" cxnId="{18FB52A4-C607-4A71-AB81-4389772E26F3}">
      <dgm:prSet/>
      <dgm:spPr/>
      <dgm:t>
        <a:bodyPr/>
        <a:lstStyle/>
        <a:p>
          <a:endParaRPr lang="en-US" sz="2000" b="1"/>
        </a:p>
      </dgm:t>
    </dgm:pt>
    <dgm:pt modelId="{6C0D6609-139C-4410-A8BF-5912DD4B66AB}">
      <dgm:prSet phldrT="[Text]" custT="1"/>
      <dgm:spPr/>
      <dgm:t>
        <a:bodyPr/>
        <a:lstStyle/>
        <a:p>
          <a:r>
            <a:rPr lang="en-US" sz="600" b="1" dirty="0"/>
            <a:t>Associate Judge</a:t>
          </a:r>
        </a:p>
      </dgm:t>
    </dgm:pt>
    <dgm:pt modelId="{88E952A5-D330-4E65-88F2-329BD087DAFB}" type="parTrans" cxnId="{77146E06-8C28-4B38-8115-D03DD90A1465}">
      <dgm:prSet/>
      <dgm:spPr/>
      <dgm:t>
        <a:bodyPr/>
        <a:lstStyle/>
        <a:p>
          <a:endParaRPr lang="en-US"/>
        </a:p>
      </dgm:t>
    </dgm:pt>
    <dgm:pt modelId="{51EDC7E1-8A86-4805-8EDF-BCBA600464CC}" type="sibTrans" cxnId="{77146E06-8C28-4B38-8115-D03DD90A1465}">
      <dgm:prSet/>
      <dgm:spPr/>
      <dgm:t>
        <a:bodyPr/>
        <a:lstStyle/>
        <a:p>
          <a:endParaRPr lang="en-US"/>
        </a:p>
      </dgm:t>
    </dgm:pt>
    <dgm:pt modelId="{BB33E5A8-88BC-4EDA-A2A2-46E53C850F08}" type="pres">
      <dgm:prSet presAssocID="{CA1098FC-CEDD-4259-AA58-07379138211C}" presName="hierChild1" presStyleCnt="0">
        <dgm:presLayoutVars>
          <dgm:chPref val="1"/>
          <dgm:dir/>
          <dgm:animOne val="branch"/>
          <dgm:animLvl val="lvl"/>
          <dgm:resizeHandles/>
        </dgm:presLayoutVars>
      </dgm:prSet>
      <dgm:spPr/>
    </dgm:pt>
    <dgm:pt modelId="{33457AA1-0403-4929-8C83-57B155386032}" type="pres">
      <dgm:prSet presAssocID="{131B766F-5590-4E5E-9E90-490B087C6C4E}" presName="hierRoot1" presStyleCnt="0"/>
      <dgm:spPr/>
    </dgm:pt>
    <dgm:pt modelId="{E908E0C8-1C06-40DC-97DF-06F5533E08CD}" type="pres">
      <dgm:prSet presAssocID="{131B766F-5590-4E5E-9E90-490B087C6C4E}" presName="composite" presStyleCnt="0"/>
      <dgm:spPr/>
    </dgm:pt>
    <dgm:pt modelId="{85516763-CA71-4874-AECF-6FEFE2CB84B1}" type="pres">
      <dgm:prSet presAssocID="{131B766F-5590-4E5E-9E90-490B087C6C4E}" presName="background" presStyleLbl="node0" presStyleIdx="0" presStyleCnt="1"/>
      <dgm:spPr/>
    </dgm:pt>
    <dgm:pt modelId="{26D6E469-7EB4-4BFE-B520-1DF37DED8428}" type="pres">
      <dgm:prSet presAssocID="{131B766F-5590-4E5E-9E90-490B087C6C4E}" presName="text" presStyleLbl="fgAcc0" presStyleIdx="0" presStyleCnt="1">
        <dgm:presLayoutVars>
          <dgm:chPref val="3"/>
        </dgm:presLayoutVars>
      </dgm:prSet>
      <dgm:spPr/>
    </dgm:pt>
    <dgm:pt modelId="{3727D3F6-DF31-49A1-848B-DCB1FA9773BA}" type="pres">
      <dgm:prSet presAssocID="{131B766F-5590-4E5E-9E90-490B087C6C4E}" presName="hierChild2" presStyleCnt="0"/>
      <dgm:spPr/>
    </dgm:pt>
    <dgm:pt modelId="{E0BD682B-E789-4951-AC13-634AD3AD9C39}" type="pres">
      <dgm:prSet presAssocID="{88E952A5-D330-4E65-88F2-329BD087DAFB}" presName="Name10" presStyleLbl="parChTrans1D2" presStyleIdx="0" presStyleCnt="3"/>
      <dgm:spPr/>
    </dgm:pt>
    <dgm:pt modelId="{DF824CB8-5D79-4447-96CF-A5C666B30509}" type="pres">
      <dgm:prSet presAssocID="{6C0D6609-139C-4410-A8BF-5912DD4B66AB}" presName="hierRoot2" presStyleCnt="0"/>
      <dgm:spPr/>
    </dgm:pt>
    <dgm:pt modelId="{83C7EEA0-CC25-45ED-A22A-2DD0CD8BD041}" type="pres">
      <dgm:prSet presAssocID="{6C0D6609-139C-4410-A8BF-5912DD4B66AB}" presName="composite2" presStyleCnt="0"/>
      <dgm:spPr/>
    </dgm:pt>
    <dgm:pt modelId="{117160FB-8C36-4FF8-87FD-64E892E2C2B9}" type="pres">
      <dgm:prSet presAssocID="{6C0D6609-139C-4410-A8BF-5912DD4B66AB}" presName="background2" presStyleLbl="node2" presStyleIdx="0" presStyleCnt="3"/>
      <dgm:spPr/>
    </dgm:pt>
    <dgm:pt modelId="{530C97D5-65B4-427C-8DCE-3FFA3334DF81}" type="pres">
      <dgm:prSet presAssocID="{6C0D6609-139C-4410-A8BF-5912DD4B66AB}" presName="text2" presStyleLbl="fgAcc2" presStyleIdx="0" presStyleCnt="3" custLinFactX="200000" custLinFactNeighborX="228072" custLinFactNeighborY="6722">
        <dgm:presLayoutVars>
          <dgm:chPref val="3"/>
        </dgm:presLayoutVars>
      </dgm:prSet>
      <dgm:spPr/>
    </dgm:pt>
    <dgm:pt modelId="{4D16CFCF-362C-42BC-AD32-25A3189574A6}" type="pres">
      <dgm:prSet presAssocID="{6C0D6609-139C-4410-A8BF-5912DD4B66AB}" presName="hierChild3" presStyleCnt="0"/>
      <dgm:spPr/>
    </dgm:pt>
    <dgm:pt modelId="{7FB8045B-1FDF-4690-B747-F6AD2D48ED74}" type="pres">
      <dgm:prSet presAssocID="{75A3C8B8-81C5-4757-8CCD-676C9E15404F}" presName="Name10" presStyleLbl="parChTrans1D2" presStyleIdx="1" presStyleCnt="3"/>
      <dgm:spPr/>
    </dgm:pt>
    <dgm:pt modelId="{F9D27382-B4B0-4B52-96AC-F0D05D7F9245}" type="pres">
      <dgm:prSet presAssocID="{F33FF264-1FEA-4FD8-8A63-2997D1B5201A}" presName="hierRoot2" presStyleCnt="0"/>
      <dgm:spPr/>
    </dgm:pt>
    <dgm:pt modelId="{0366D7D4-48DE-40E0-AD9E-2E425071A64A}" type="pres">
      <dgm:prSet presAssocID="{F33FF264-1FEA-4FD8-8A63-2997D1B5201A}" presName="composite2" presStyleCnt="0"/>
      <dgm:spPr/>
    </dgm:pt>
    <dgm:pt modelId="{A4F43093-CB10-43D8-98F2-D7DC946D370E}" type="pres">
      <dgm:prSet presAssocID="{F33FF264-1FEA-4FD8-8A63-2997D1B5201A}" presName="background2" presStyleLbl="node2" presStyleIdx="1" presStyleCnt="3"/>
      <dgm:spPr/>
    </dgm:pt>
    <dgm:pt modelId="{DD881392-8209-4169-97FD-82FBC15F3FCA}" type="pres">
      <dgm:prSet presAssocID="{F33FF264-1FEA-4FD8-8A63-2997D1B5201A}" presName="text2" presStyleLbl="fgAcc2" presStyleIdx="1" presStyleCnt="3">
        <dgm:presLayoutVars>
          <dgm:chPref val="3"/>
        </dgm:presLayoutVars>
      </dgm:prSet>
      <dgm:spPr/>
    </dgm:pt>
    <dgm:pt modelId="{A4A3F703-7284-4A90-9807-C88F2DB00DF7}" type="pres">
      <dgm:prSet presAssocID="{F33FF264-1FEA-4FD8-8A63-2997D1B5201A}" presName="hierChild3" presStyleCnt="0"/>
      <dgm:spPr/>
    </dgm:pt>
    <dgm:pt modelId="{9229AF7A-8710-42A2-83BA-3EED7DFE56AA}" type="pres">
      <dgm:prSet presAssocID="{D82EAD11-5070-48AB-9035-1B74C7A5562D}" presName="Name17" presStyleLbl="parChTrans1D3" presStyleIdx="0" presStyleCnt="12"/>
      <dgm:spPr/>
    </dgm:pt>
    <dgm:pt modelId="{F4742E0B-4FB5-4E13-ABB7-706291817D3A}" type="pres">
      <dgm:prSet presAssocID="{ADC406DD-265A-430E-AC8A-F18BFBF29631}" presName="hierRoot3" presStyleCnt="0"/>
      <dgm:spPr/>
    </dgm:pt>
    <dgm:pt modelId="{4C79F805-1014-4996-A07E-2AE586513AE2}" type="pres">
      <dgm:prSet presAssocID="{ADC406DD-265A-430E-AC8A-F18BFBF29631}" presName="composite3" presStyleCnt="0"/>
      <dgm:spPr/>
    </dgm:pt>
    <dgm:pt modelId="{B4114DCD-BA72-478E-82E4-E36D7B315D82}" type="pres">
      <dgm:prSet presAssocID="{ADC406DD-265A-430E-AC8A-F18BFBF29631}" presName="background3" presStyleLbl="node3" presStyleIdx="0" presStyleCnt="12"/>
      <dgm:spPr/>
    </dgm:pt>
    <dgm:pt modelId="{1E504B73-518E-44F4-9F1A-EC809DAAEAFB}" type="pres">
      <dgm:prSet presAssocID="{ADC406DD-265A-430E-AC8A-F18BFBF29631}" presName="text3" presStyleLbl="fgAcc3" presStyleIdx="0" presStyleCnt="12">
        <dgm:presLayoutVars>
          <dgm:chPref val="3"/>
        </dgm:presLayoutVars>
      </dgm:prSet>
      <dgm:spPr/>
    </dgm:pt>
    <dgm:pt modelId="{B7C63688-5D9C-4FDB-A1D5-5EDCBDC9ABAF}" type="pres">
      <dgm:prSet presAssocID="{ADC406DD-265A-430E-AC8A-F18BFBF29631}" presName="hierChild4" presStyleCnt="0"/>
      <dgm:spPr/>
    </dgm:pt>
    <dgm:pt modelId="{72C5CADD-5043-453C-949F-69583DB3DAD6}" type="pres">
      <dgm:prSet presAssocID="{9B08ADA2-A5E9-4599-8F1F-3718769C75F9}" presName="Name23" presStyleLbl="parChTrans1D4" presStyleIdx="0" presStyleCnt="2"/>
      <dgm:spPr/>
    </dgm:pt>
    <dgm:pt modelId="{C379F720-5F2F-47D3-83C5-BCE425269A02}" type="pres">
      <dgm:prSet presAssocID="{D363AC11-A270-42EB-B93F-F427E011889D}" presName="hierRoot4" presStyleCnt="0"/>
      <dgm:spPr/>
    </dgm:pt>
    <dgm:pt modelId="{09A4A10E-B62A-4E24-A2D1-4C4B74C8C00C}" type="pres">
      <dgm:prSet presAssocID="{D363AC11-A270-42EB-B93F-F427E011889D}" presName="composite4" presStyleCnt="0"/>
      <dgm:spPr/>
    </dgm:pt>
    <dgm:pt modelId="{586D9CAE-ECAC-4DF3-8B70-7E528CE24C32}" type="pres">
      <dgm:prSet presAssocID="{D363AC11-A270-42EB-B93F-F427E011889D}" presName="background4" presStyleLbl="node4" presStyleIdx="0" presStyleCnt="2"/>
      <dgm:spPr/>
    </dgm:pt>
    <dgm:pt modelId="{AF9A5859-A96B-4D00-8147-7E59A62F232D}" type="pres">
      <dgm:prSet presAssocID="{D363AC11-A270-42EB-B93F-F427E011889D}" presName="text4" presStyleLbl="fgAcc4" presStyleIdx="0" presStyleCnt="2">
        <dgm:presLayoutVars>
          <dgm:chPref val="3"/>
        </dgm:presLayoutVars>
      </dgm:prSet>
      <dgm:spPr/>
    </dgm:pt>
    <dgm:pt modelId="{413B0816-8E36-4918-8DBF-D9253A4575D0}" type="pres">
      <dgm:prSet presAssocID="{D363AC11-A270-42EB-B93F-F427E011889D}" presName="hierChild5" presStyleCnt="0"/>
      <dgm:spPr/>
    </dgm:pt>
    <dgm:pt modelId="{7F949A09-98C1-4FF4-B772-52EDFFB6DCA3}" type="pres">
      <dgm:prSet presAssocID="{1285D25D-1096-4CF9-BEDD-3DEB93400B7A}" presName="Name17" presStyleLbl="parChTrans1D3" presStyleIdx="1" presStyleCnt="12"/>
      <dgm:spPr/>
    </dgm:pt>
    <dgm:pt modelId="{4461FC68-8AB4-49FF-872C-5596B84817F0}" type="pres">
      <dgm:prSet presAssocID="{F89AF12F-3E79-4EF8-899E-55132C67291B}" presName="hierRoot3" presStyleCnt="0"/>
      <dgm:spPr/>
    </dgm:pt>
    <dgm:pt modelId="{B58BD8F0-7713-46D2-BCF9-7BBD1D90CF1B}" type="pres">
      <dgm:prSet presAssocID="{F89AF12F-3E79-4EF8-899E-55132C67291B}" presName="composite3" presStyleCnt="0"/>
      <dgm:spPr/>
    </dgm:pt>
    <dgm:pt modelId="{2182FCBE-2C24-4376-AE74-68BB9D7B1529}" type="pres">
      <dgm:prSet presAssocID="{F89AF12F-3E79-4EF8-899E-55132C67291B}" presName="background3" presStyleLbl="node3" presStyleIdx="1" presStyleCnt="12"/>
      <dgm:spPr/>
    </dgm:pt>
    <dgm:pt modelId="{FD6D2155-5311-4B61-9D04-683D73B6D527}" type="pres">
      <dgm:prSet presAssocID="{F89AF12F-3E79-4EF8-899E-55132C67291B}" presName="text3" presStyleLbl="fgAcc3" presStyleIdx="1" presStyleCnt="12">
        <dgm:presLayoutVars>
          <dgm:chPref val="3"/>
        </dgm:presLayoutVars>
      </dgm:prSet>
      <dgm:spPr/>
    </dgm:pt>
    <dgm:pt modelId="{3260FB32-FFF5-4C51-80B8-629152EFD901}" type="pres">
      <dgm:prSet presAssocID="{F89AF12F-3E79-4EF8-899E-55132C67291B}" presName="hierChild4" presStyleCnt="0"/>
      <dgm:spPr/>
    </dgm:pt>
    <dgm:pt modelId="{6CAF289E-E244-413B-AD03-7DEB794F135E}" type="pres">
      <dgm:prSet presAssocID="{A7501834-2F07-4AA0-A3B3-D3DA112713AC}" presName="Name17" presStyleLbl="parChTrans1D3" presStyleIdx="2" presStyleCnt="12"/>
      <dgm:spPr/>
    </dgm:pt>
    <dgm:pt modelId="{822967C1-6B44-4B0D-B34E-B05DC5F69FA1}" type="pres">
      <dgm:prSet presAssocID="{4C51FCA2-E415-441B-BBCF-D246C0349314}" presName="hierRoot3" presStyleCnt="0"/>
      <dgm:spPr/>
    </dgm:pt>
    <dgm:pt modelId="{D72183BC-136E-471E-BD2E-DDF848AC5E4A}" type="pres">
      <dgm:prSet presAssocID="{4C51FCA2-E415-441B-BBCF-D246C0349314}" presName="composite3" presStyleCnt="0"/>
      <dgm:spPr/>
    </dgm:pt>
    <dgm:pt modelId="{2B18980A-FF47-47C6-8A32-C6A049906AED}" type="pres">
      <dgm:prSet presAssocID="{4C51FCA2-E415-441B-BBCF-D246C0349314}" presName="background3" presStyleLbl="node3" presStyleIdx="2" presStyleCnt="12"/>
      <dgm:spPr/>
    </dgm:pt>
    <dgm:pt modelId="{F3C1D041-8A1B-46E0-B229-6B328A403439}" type="pres">
      <dgm:prSet presAssocID="{4C51FCA2-E415-441B-BBCF-D246C0349314}" presName="text3" presStyleLbl="fgAcc3" presStyleIdx="2" presStyleCnt="12">
        <dgm:presLayoutVars>
          <dgm:chPref val="3"/>
        </dgm:presLayoutVars>
      </dgm:prSet>
      <dgm:spPr/>
    </dgm:pt>
    <dgm:pt modelId="{85035620-3F26-4CDF-B9FB-D3653C47FA33}" type="pres">
      <dgm:prSet presAssocID="{4C51FCA2-E415-441B-BBCF-D246C0349314}" presName="hierChild4" presStyleCnt="0"/>
      <dgm:spPr/>
    </dgm:pt>
    <dgm:pt modelId="{792081C4-42E7-4DFB-AC99-3D2CED999D69}" type="pres">
      <dgm:prSet presAssocID="{4AD4A668-E929-49C3-BB52-4B8BD4DBEDC4}" presName="Name23" presStyleLbl="parChTrans1D4" presStyleIdx="1" presStyleCnt="2"/>
      <dgm:spPr/>
    </dgm:pt>
    <dgm:pt modelId="{314D6ADD-481D-4D1A-BE14-7A4E0C465086}" type="pres">
      <dgm:prSet presAssocID="{9059F920-9864-4EBA-A335-2CC7D63693AF}" presName="hierRoot4" presStyleCnt="0"/>
      <dgm:spPr/>
    </dgm:pt>
    <dgm:pt modelId="{017950AB-A27D-4146-9A00-1607F6E589D0}" type="pres">
      <dgm:prSet presAssocID="{9059F920-9864-4EBA-A335-2CC7D63693AF}" presName="composite4" presStyleCnt="0"/>
      <dgm:spPr/>
    </dgm:pt>
    <dgm:pt modelId="{94076D00-CBA3-4EA8-81F4-6F5792EEFA2B}" type="pres">
      <dgm:prSet presAssocID="{9059F920-9864-4EBA-A335-2CC7D63693AF}" presName="background4" presStyleLbl="node4" presStyleIdx="1" presStyleCnt="2"/>
      <dgm:spPr/>
    </dgm:pt>
    <dgm:pt modelId="{3952E0F6-6637-4EA0-938B-B46BCFF6D9D6}" type="pres">
      <dgm:prSet presAssocID="{9059F920-9864-4EBA-A335-2CC7D63693AF}" presName="text4" presStyleLbl="fgAcc4" presStyleIdx="1" presStyleCnt="2">
        <dgm:presLayoutVars>
          <dgm:chPref val="3"/>
        </dgm:presLayoutVars>
      </dgm:prSet>
      <dgm:spPr/>
    </dgm:pt>
    <dgm:pt modelId="{61D0191B-0D8C-4B5D-9525-91A394E9A9EC}" type="pres">
      <dgm:prSet presAssocID="{9059F920-9864-4EBA-A335-2CC7D63693AF}" presName="hierChild5" presStyleCnt="0"/>
      <dgm:spPr/>
    </dgm:pt>
    <dgm:pt modelId="{BEB8350E-645C-40C9-9898-70A95EF7E58D}" type="pres">
      <dgm:prSet presAssocID="{E8F0EB25-922C-4B52-BC61-944EE57516D0}" presName="Name17" presStyleLbl="parChTrans1D3" presStyleIdx="3" presStyleCnt="12"/>
      <dgm:spPr/>
    </dgm:pt>
    <dgm:pt modelId="{84243656-CDC8-45E6-B2C6-0F0CE3494D0A}" type="pres">
      <dgm:prSet presAssocID="{5D2DE9F7-EF2B-430D-9D4A-4CC3C618D136}" presName="hierRoot3" presStyleCnt="0"/>
      <dgm:spPr/>
    </dgm:pt>
    <dgm:pt modelId="{72B02AF0-7280-4615-875A-450EF14C7D29}" type="pres">
      <dgm:prSet presAssocID="{5D2DE9F7-EF2B-430D-9D4A-4CC3C618D136}" presName="composite3" presStyleCnt="0"/>
      <dgm:spPr/>
    </dgm:pt>
    <dgm:pt modelId="{AC90A804-AC9B-4664-98B8-5BB5C3F4F8E0}" type="pres">
      <dgm:prSet presAssocID="{5D2DE9F7-EF2B-430D-9D4A-4CC3C618D136}" presName="background3" presStyleLbl="node3" presStyleIdx="3" presStyleCnt="12"/>
      <dgm:spPr/>
    </dgm:pt>
    <dgm:pt modelId="{99FB5DD4-D133-49B2-8D0A-0A7260A3B012}" type="pres">
      <dgm:prSet presAssocID="{5D2DE9F7-EF2B-430D-9D4A-4CC3C618D136}" presName="text3" presStyleLbl="fgAcc3" presStyleIdx="3" presStyleCnt="12">
        <dgm:presLayoutVars>
          <dgm:chPref val="3"/>
        </dgm:presLayoutVars>
      </dgm:prSet>
      <dgm:spPr/>
    </dgm:pt>
    <dgm:pt modelId="{A180BE9A-2364-4FDD-A534-5BAF18379683}" type="pres">
      <dgm:prSet presAssocID="{5D2DE9F7-EF2B-430D-9D4A-4CC3C618D136}" presName="hierChild4" presStyleCnt="0"/>
      <dgm:spPr/>
    </dgm:pt>
    <dgm:pt modelId="{E4A6AD81-9ECE-49D1-A325-3B221B0B7689}" type="pres">
      <dgm:prSet presAssocID="{A6FEDEA0-E6DA-4E54-BE3A-F21F08FC121D}" presName="Name17" presStyleLbl="parChTrans1D3" presStyleIdx="4" presStyleCnt="12"/>
      <dgm:spPr/>
    </dgm:pt>
    <dgm:pt modelId="{6475B5CE-268C-4544-A402-E9CD63AF8E7B}" type="pres">
      <dgm:prSet presAssocID="{44CDFC88-2E26-426B-99D2-61BC6D6B0E1F}" presName="hierRoot3" presStyleCnt="0"/>
      <dgm:spPr/>
    </dgm:pt>
    <dgm:pt modelId="{3D0F43A0-C558-4073-8DD8-45BCA5A16412}" type="pres">
      <dgm:prSet presAssocID="{44CDFC88-2E26-426B-99D2-61BC6D6B0E1F}" presName="composite3" presStyleCnt="0"/>
      <dgm:spPr/>
    </dgm:pt>
    <dgm:pt modelId="{4716240D-4106-46C2-9205-B0903CD824E5}" type="pres">
      <dgm:prSet presAssocID="{44CDFC88-2E26-426B-99D2-61BC6D6B0E1F}" presName="background3" presStyleLbl="node3" presStyleIdx="4" presStyleCnt="12"/>
      <dgm:spPr/>
    </dgm:pt>
    <dgm:pt modelId="{BF0883F2-00B8-4302-A384-BC618C58E5ED}" type="pres">
      <dgm:prSet presAssocID="{44CDFC88-2E26-426B-99D2-61BC6D6B0E1F}" presName="text3" presStyleLbl="fgAcc3" presStyleIdx="4" presStyleCnt="12">
        <dgm:presLayoutVars>
          <dgm:chPref val="3"/>
        </dgm:presLayoutVars>
      </dgm:prSet>
      <dgm:spPr/>
    </dgm:pt>
    <dgm:pt modelId="{D6C6D487-C2C2-4A55-9473-D65639F23965}" type="pres">
      <dgm:prSet presAssocID="{44CDFC88-2E26-426B-99D2-61BC6D6B0E1F}" presName="hierChild4" presStyleCnt="0"/>
      <dgm:spPr/>
    </dgm:pt>
    <dgm:pt modelId="{53B6B043-AD25-40F5-B256-8BA3DDAA89C4}" type="pres">
      <dgm:prSet presAssocID="{5B227538-B4EE-4EB3-8A7B-17886B90C320}" presName="Name17" presStyleLbl="parChTrans1D3" presStyleIdx="5" presStyleCnt="12"/>
      <dgm:spPr/>
    </dgm:pt>
    <dgm:pt modelId="{CFCB6592-C734-4DDD-A78A-88FFC118F0B4}" type="pres">
      <dgm:prSet presAssocID="{1E01F139-CBA4-4D67-B87F-A8376EA1239D}" presName="hierRoot3" presStyleCnt="0"/>
      <dgm:spPr/>
    </dgm:pt>
    <dgm:pt modelId="{0E8AECB1-E10D-48F4-86A7-8C8D4A2D525A}" type="pres">
      <dgm:prSet presAssocID="{1E01F139-CBA4-4D67-B87F-A8376EA1239D}" presName="composite3" presStyleCnt="0"/>
      <dgm:spPr/>
    </dgm:pt>
    <dgm:pt modelId="{D4345B99-A978-444F-AAF9-9A8646E937BA}" type="pres">
      <dgm:prSet presAssocID="{1E01F139-CBA4-4D67-B87F-A8376EA1239D}" presName="background3" presStyleLbl="node3" presStyleIdx="5" presStyleCnt="12"/>
      <dgm:spPr/>
    </dgm:pt>
    <dgm:pt modelId="{6278A7A5-4C2C-429D-BA62-6AADD8E29FAC}" type="pres">
      <dgm:prSet presAssocID="{1E01F139-CBA4-4D67-B87F-A8376EA1239D}" presName="text3" presStyleLbl="fgAcc3" presStyleIdx="5" presStyleCnt="12">
        <dgm:presLayoutVars>
          <dgm:chPref val="3"/>
        </dgm:presLayoutVars>
      </dgm:prSet>
      <dgm:spPr/>
    </dgm:pt>
    <dgm:pt modelId="{FB31B177-8D9A-4F80-A7F9-0BD0B605CD6F}" type="pres">
      <dgm:prSet presAssocID="{1E01F139-CBA4-4D67-B87F-A8376EA1239D}" presName="hierChild4" presStyleCnt="0"/>
      <dgm:spPr/>
    </dgm:pt>
    <dgm:pt modelId="{0FD5DB1B-F241-4B7B-9D90-A73F9E1234F2}" type="pres">
      <dgm:prSet presAssocID="{F9B25CE1-7109-4D31-AC42-B41A162371B5}" presName="Name10" presStyleLbl="parChTrans1D2" presStyleIdx="2" presStyleCnt="3"/>
      <dgm:spPr/>
    </dgm:pt>
    <dgm:pt modelId="{9515FFEB-7929-4FC6-876F-680FF331A3FD}" type="pres">
      <dgm:prSet presAssocID="{B5FDF9B3-B89B-44F6-BAC2-4DD0A7DFEEB2}" presName="hierRoot2" presStyleCnt="0"/>
      <dgm:spPr/>
    </dgm:pt>
    <dgm:pt modelId="{BDC0C659-5067-48E1-BC4C-28FC6ED21F69}" type="pres">
      <dgm:prSet presAssocID="{B5FDF9B3-B89B-44F6-BAC2-4DD0A7DFEEB2}" presName="composite2" presStyleCnt="0"/>
      <dgm:spPr/>
    </dgm:pt>
    <dgm:pt modelId="{4F5CA248-6580-42E8-999D-B04143D51518}" type="pres">
      <dgm:prSet presAssocID="{B5FDF9B3-B89B-44F6-BAC2-4DD0A7DFEEB2}" presName="background2" presStyleLbl="node2" presStyleIdx="2" presStyleCnt="3"/>
      <dgm:spPr/>
    </dgm:pt>
    <dgm:pt modelId="{4E9970E1-8F84-4A88-AF7A-25A5521AE358}" type="pres">
      <dgm:prSet presAssocID="{B5FDF9B3-B89B-44F6-BAC2-4DD0A7DFEEB2}" presName="text2" presStyleLbl="fgAcc2" presStyleIdx="2" presStyleCnt="3">
        <dgm:presLayoutVars>
          <dgm:chPref val="3"/>
        </dgm:presLayoutVars>
      </dgm:prSet>
      <dgm:spPr/>
    </dgm:pt>
    <dgm:pt modelId="{125AEF23-4D5F-4075-A5C4-2FC8774B756F}" type="pres">
      <dgm:prSet presAssocID="{B5FDF9B3-B89B-44F6-BAC2-4DD0A7DFEEB2}" presName="hierChild3" presStyleCnt="0"/>
      <dgm:spPr/>
    </dgm:pt>
    <dgm:pt modelId="{7480C829-BD78-4ED3-9EDA-73C99CA7B1D4}" type="pres">
      <dgm:prSet presAssocID="{79751BD4-4D00-48FF-94DB-4B4C04EB7C7A}" presName="Name17" presStyleLbl="parChTrans1D3" presStyleIdx="6" presStyleCnt="12"/>
      <dgm:spPr/>
    </dgm:pt>
    <dgm:pt modelId="{2098C9E8-2745-422C-AD1D-3DE0B9719B76}" type="pres">
      <dgm:prSet presAssocID="{CE75C49D-E122-4A47-A057-1245659F53B5}" presName="hierRoot3" presStyleCnt="0"/>
      <dgm:spPr/>
    </dgm:pt>
    <dgm:pt modelId="{FF2EE238-7684-491E-8B1D-006D5A9554F6}" type="pres">
      <dgm:prSet presAssocID="{CE75C49D-E122-4A47-A057-1245659F53B5}" presName="composite3" presStyleCnt="0"/>
      <dgm:spPr/>
    </dgm:pt>
    <dgm:pt modelId="{E47D5731-93BF-4D49-B185-E7D92934FCE4}" type="pres">
      <dgm:prSet presAssocID="{CE75C49D-E122-4A47-A057-1245659F53B5}" presName="background3" presStyleLbl="node3" presStyleIdx="6" presStyleCnt="12"/>
      <dgm:spPr/>
    </dgm:pt>
    <dgm:pt modelId="{4A783763-686B-4927-B783-A1E0DE62A616}" type="pres">
      <dgm:prSet presAssocID="{CE75C49D-E122-4A47-A057-1245659F53B5}" presName="text3" presStyleLbl="fgAcc3" presStyleIdx="6" presStyleCnt="12">
        <dgm:presLayoutVars>
          <dgm:chPref val="3"/>
        </dgm:presLayoutVars>
      </dgm:prSet>
      <dgm:spPr/>
    </dgm:pt>
    <dgm:pt modelId="{4DEAA70E-57FE-4267-A3ED-4D4D748F374D}" type="pres">
      <dgm:prSet presAssocID="{CE75C49D-E122-4A47-A057-1245659F53B5}" presName="hierChild4" presStyleCnt="0"/>
      <dgm:spPr/>
    </dgm:pt>
    <dgm:pt modelId="{6EBFA8E9-4AC1-455E-B900-F69FA717EBD2}" type="pres">
      <dgm:prSet presAssocID="{6CCCAA06-ECA6-4076-A3DD-6F47C2D84FB9}" presName="Name17" presStyleLbl="parChTrans1D3" presStyleIdx="7" presStyleCnt="12"/>
      <dgm:spPr/>
    </dgm:pt>
    <dgm:pt modelId="{0BCBD2DA-A982-49AF-ACBB-F0A7DDEDA42B}" type="pres">
      <dgm:prSet presAssocID="{04E46ED0-14A3-4B70-858A-3C66C40B0BA6}" presName="hierRoot3" presStyleCnt="0"/>
      <dgm:spPr/>
    </dgm:pt>
    <dgm:pt modelId="{C7E2C77B-3DE8-4461-99F0-18317CF77ED6}" type="pres">
      <dgm:prSet presAssocID="{04E46ED0-14A3-4B70-858A-3C66C40B0BA6}" presName="composite3" presStyleCnt="0"/>
      <dgm:spPr/>
    </dgm:pt>
    <dgm:pt modelId="{FD1E550A-479B-49E6-B6B2-9B5BAC679E54}" type="pres">
      <dgm:prSet presAssocID="{04E46ED0-14A3-4B70-858A-3C66C40B0BA6}" presName="background3" presStyleLbl="node3" presStyleIdx="7" presStyleCnt="12"/>
      <dgm:spPr/>
    </dgm:pt>
    <dgm:pt modelId="{4794D1D3-6FF8-4C5A-A53C-71410CB321AF}" type="pres">
      <dgm:prSet presAssocID="{04E46ED0-14A3-4B70-858A-3C66C40B0BA6}" presName="text3" presStyleLbl="fgAcc3" presStyleIdx="7" presStyleCnt="12">
        <dgm:presLayoutVars>
          <dgm:chPref val="3"/>
        </dgm:presLayoutVars>
      </dgm:prSet>
      <dgm:spPr/>
    </dgm:pt>
    <dgm:pt modelId="{653F82FF-A235-42EA-AAFA-A9099ADC78D6}" type="pres">
      <dgm:prSet presAssocID="{04E46ED0-14A3-4B70-858A-3C66C40B0BA6}" presName="hierChild4" presStyleCnt="0"/>
      <dgm:spPr/>
    </dgm:pt>
    <dgm:pt modelId="{CCF9504C-A55B-410B-B03F-399C6DDFB32A}" type="pres">
      <dgm:prSet presAssocID="{0D35A35D-9BF8-4451-B411-43BE0B9CBB24}" presName="Name17" presStyleLbl="parChTrans1D3" presStyleIdx="8" presStyleCnt="12"/>
      <dgm:spPr/>
    </dgm:pt>
    <dgm:pt modelId="{AE4F92B1-9334-4D0A-8C07-CC30391802F8}" type="pres">
      <dgm:prSet presAssocID="{7B255B1B-3FB0-4EBE-8B52-5C010D47C604}" presName="hierRoot3" presStyleCnt="0"/>
      <dgm:spPr/>
    </dgm:pt>
    <dgm:pt modelId="{D89635F0-6945-4FF0-A7F5-7638F71CB48E}" type="pres">
      <dgm:prSet presAssocID="{7B255B1B-3FB0-4EBE-8B52-5C010D47C604}" presName="composite3" presStyleCnt="0"/>
      <dgm:spPr/>
    </dgm:pt>
    <dgm:pt modelId="{4D02E9F4-CA95-41C8-8062-CC28089B8A95}" type="pres">
      <dgm:prSet presAssocID="{7B255B1B-3FB0-4EBE-8B52-5C010D47C604}" presName="background3" presStyleLbl="node3" presStyleIdx="8" presStyleCnt="12"/>
      <dgm:spPr/>
    </dgm:pt>
    <dgm:pt modelId="{13315E61-5E1F-4B9B-9F94-718E46166F3D}" type="pres">
      <dgm:prSet presAssocID="{7B255B1B-3FB0-4EBE-8B52-5C010D47C604}" presName="text3" presStyleLbl="fgAcc3" presStyleIdx="8" presStyleCnt="12">
        <dgm:presLayoutVars>
          <dgm:chPref val="3"/>
        </dgm:presLayoutVars>
      </dgm:prSet>
      <dgm:spPr/>
    </dgm:pt>
    <dgm:pt modelId="{74244F32-91E4-4074-A48B-C3400EAC52B5}" type="pres">
      <dgm:prSet presAssocID="{7B255B1B-3FB0-4EBE-8B52-5C010D47C604}" presName="hierChild4" presStyleCnt="0"/>
      <dgm:spPr/>
    </dgm:pt>
    <dgm:pt modelId="{D64EB4BE-BA25-4A3D-A30B-09716F14A275}" type="pres">
      <dgm:prSet presAssocID="{E4A0A9BF-4305-4056-82D5-0DC080B248B2}" presName="Name17" presStyleLbl="parChTrans1D3" presStyleIdx="9" presStyleCnt="12"/>
      <dgm:spPr/>
    </dgm:pt>
    <dgm:pt modelId="{E4757D1F-B078-47FC-A65A-85FB62256D09}" type="pres">
      <dgm:prSet presAssocID="{C6D2CC51-C5A4-4400-9FA3-D372D895C0CF}" presName="hierRoot3" presStyleCnt="0"/>
      <dgm:spPr/>
    </dgm:pt>
    <dgm:pt modelId="{58B9398D-30D7-4760-813D-AB4F3680876C}" type="pres">
      <dgm:prSet presAssocID="{C6D2CC51-C5A4-4400-9FA3-D372D895C0CF}" presName="composite3" presStyleCnt="0"/>
      <dgm:spPr/>
    </dgm:pt>
    <dgm:pt modelId="{22AF1F5B-7E5B-419E-88BD-5E65700AC354}" type="pres">
      <dgm:prSet presAssocID="{C6D2CC51-C5A4-4400-9FA3-D372D895C0CF}" presName="background3" presStyleLbl="node3" presStyleIdx="9" presStyleCnt="12"/>
      <dgm:spPr/>
    </dgm:pt>
    <dgm:pt modelId="{61E8B927-9075-4757-9FB5-9E08618EE0A1}" type="pres">
      <dgm:prSet presAssocID="{C6D2CC51-C5A4-4400-9FA3-D372D895C0CF}" presName="text3" presStyleLbl="fgAcc3" presStyleIdx="9" presStyleCnt="12">
        <dgm:presLayoutVars>
          <dgm:chPref val="3"/>
        </dgm:presLayoutVars>
      </dgm:prSet>
      <dgm:spPr/>
    </dgm:pt>
    <dgm:pt modelId="{1D9A9180-5791-46A7-8B6E-1B1BBFF7FD6C}" type="pres">
      <dgm:prSet presAssocID="{C6D2CC51-C5A4-4400-9FA3-D372D895C0CF}" presName="hierChild4" presStyleCnt="0"/>
      <dgm:spPr/>
    </dgm:pt>
    <dgm:pt modelId="{00DB75CC-570A-4196-A754-2DF64EFBC885}" type="pres">
      <dgm:prSet presAssocID="{15EEC59C-2BFF-415C-AA23-36B81DB52FAE}" presName="Name17" presStyleLbl="parChTrans1D3" presStyleIdx="10" presStyleCnt="12"/>
      <dgm:spPr/>
    </dgm:pt>
    <dgm:pt modelId="{682CE9B8-0145-4B0C-A6F1-BE41359623E2}" type="pres">
      <dgm:prSet presAssocID="{25DEAE56-D7C2-4075-9DA4-D2D2F4879F37}" presName="hierRoot3" presStyleCnt="0"/>
      <dgm:spPr/>
    </dgm:pt>
    <dgm:pt modelId="{82C99CEE-ADBC-4794-B85F-45F921418F68}" type="pres">
      <dgm:prSet presAssocID="{25DEAE56-D7C2-4075-9DA4-D2D2F4879F37}" presName="composite3" presStyleCnt="0"/>
      <dgm:spPr/>
    </dgm:pt>
    <dgm:pt modelId="{BC684ECB-A5D2-47C7-B74F-41C766B195A2}" type="pres">
      <dgm:prSet presAssocID="{25DEAE56-D7C2-4075-9DA4-D2D2F4879F37}" presName="background3" presStyleLbl="node3" presStyleIdx="10" presStyleCnt="12"/>
      <dgm:spPr/>
    </dgm:pt>
    <dgm:pt modelId="{9C10B10F-1DCC-4103-9A31-47E39DAE0299}" type="pres">
      <dgm:prSet presAssocID="{25DEAE56-D7C2-4075-9DA4-D2D2F4879F37}" presName="text3" presStyleLbl="fgAcc3" presStyleIdx="10" presStyleCnt="12">
        <dgm:presLayoutVars>
          <dgm:chPref val="3"/>
        </dgm:presLayoutVars>
      </dgm:prSet>
      <dgm:spPr/>
    </dgm:pt>
    <dgm:pt modelId="{EB362B54-FA12-4C6C-8BDE-F162D9EE8933}" type="pres">
      <dgm:prSet presAssocID="{25DEAE56-D7C2-4075-9DA4-D2D2F4879F37}" presName="hierChild4" presStyleCnt="0"/>
      <dgm:spPr/>
    </dgm:pt>
    <dgm:pt modelId="{F240DAB2-714E-4DC1-818A-712E40EC66CA}" type="pres">
      <dgm:prSet presAssocID="{22FE8EEC-2C0B-470C-AE4B-042E1012FD38}" presName="Name17" presStyleLbl="parChTrans1D3" presStyleIdx="11" presStyleCnt="12"/>
      <dgm:spPr/>
    </dgm:pt>
    <dgm:pt modelId="{771F4331-3D71-47EC-AD5A-B48AAC461DB0}" type="pres">
      <dgm:prSet presAssocID="{D5C12523-FC07-47DD-9E0B-339F1F8E230F}" presName="hierRoot3" presStyleCnt="0"/>
      <dgm:spPr/>
    </dgm:pt>
    <dgm:pt modelId="{D182E4E0-3843-4FA5-A964-F45F79E11D9E}" type="pres">
      <dgm:prSet presAssocID="{D5C12523-FC07-47DD-9E0B-339F1F8E230F}" presName="composite3" presStyleCnt="0"/>
      <dgm:spPr/>
    </dgm:pt>
    <dgm:pt modelId="{D2A38C42-F8B3-4A2B-B096-82690BDFD89D}" type="pres">
      <dgm:prSet presAssocID="{D5C12523-FC07-47DD-9E0B-339F1F8E230F}" presName="background3" presStyleLbl="node3" presStyleIdx="11" presStyleCnt="12"/>
      <dgm:spPr/>
    </dgm:pt>
    <dgm:pt modelId="{CBF8B79F-E06D-406F-B64C-59336C9591EC}" type="pres">
      <dgm:prSet presAssocID="{D5C12523-FC07-47DD-9E0B-339F1F8E230F}" presName="text3" presStyleLbl="fgAcc3" presStyleIdx="11" presStyleCnt="12">
        <dgm:presLayoutVars>
          <dgm:chPref val="3"/>
        </dgm:presLayoutVars>
      </dgm:prSet>
      <dgm:spPr/>
    </dgm:pt>
    <dgm:pt modelId="{84D39D40-7082-4BAF-8A54-A7F6FF025EFC}" type="pres">
      <dgm:prSet presAssocID="{D5C12523-FC07-47DD-9E0B-339F1F8E230F}" presName="hierChild4" presStyleCnt="0"/>
      <dgm:spPr/>
    </dgm:pt>
  </dgm:ptLst>
  <dgm:cxnLst>
    <dgm:cxn modelId="{77146E06-8C28-4B38-8115-D03DD90A1465}" srcId="{131B766F-5590-4E5E-9E90-490B087C6C4E}" destId="{6C0D6609-139C-4410-A8BF-5912DD4B66AB}" srcOrd="0" destOrd="0" parTransId="{88E952A5-D330-4E65-88F2-329BD087DAFB}" sibTransId="{51EDC7E1-8A86-4805-8EDF-BCBA600464CC}"/>
    <dgm:cxn modelId="{F41AC10A-1A56-42E4-9AC8-B8AFB6A7BC29}" type="presOf" srcId="{CE75C49D-E122-4A47-A057-1245659F53B5}" destId="{4A783763-686B-4927-B783-A1E0DE62A616}" srcOrd="0" destOrd="0" presId="urn:microsoft.com/office/officeart/2005/8/layout/hierarchy1"/>
    <dgm:cxn modelId="{05C7C411-F074-46ED-A8D3-D74FEAD3554F}" type="presOf" srcId="{9B08ADA2-A5E9-4599-8F1F-3718769C75F9}" destId="{72C5CADD-5043-453C-949F-69583DB3DAD6}" srcOrd="0" destOrd="0" presId="urn:microsoft.com/office/officeart/2005/8/layout/hierarchy1"/>
    <dgm:cxn modelId="{92B32319-0A22-44AD-9972-13EC271C0A81}" type="presOf" srcId="{F89AF12F-3E79-4EF8-899E-55132C67291B}" destId="{FD6D2155-5311-4B61-9D04-683D73B6D527}" srcOrd="0" destOrd="0" presId="urn:microsoft.com/office/officeart/2005/8/layout/hierarchy1"/>
    <dgm:cxn modelId="{1FE7A81E-3B81-404D-BBFD-CC58E75DB749}" type="presOf" srcId="{131B766F-5590-4E5E-9E90-490B087C6C4E}" destId="{26D6E469-7EB4-4BFE-B520-1DF37DED8428}" srcOrd="0" destOrd="0" presId="urn:microsoft.com/office/officeart/2005/8/layout/hierarchy1"/>
    <dgm:cxn modelId="{ABBE4524-AEB7-4ABC-977F-74E0C13C96D4}" type="presOf" srcId="{04E46ED0-14A3-4B70-858A-3C66C40B0BA6}" destId="{4794D1D3-6FF8-4C5A-A53C-71410CB321AF}" srcOrd="0" destOrd="0" presId="urn:microsoft.com/office/officeart/2005/8/layout/hierarchy1"/>
    <dgm:cxn modelId="{9796DF27-CD38-4B46-8A46-9210936DD04A}" type="presOf" srcId="{4C51FCA2-E415-441B-BBCF-D246C0349314}" destId="{F3C1D041-8A1B-46E0-B229-6B328A403439}" srcOrd="0" destOrd="0" presId="urn:microsoft.com/office/officeart/2005/8/layout/hierarchy1"/>
    <dgm:cxn modelId="{2DA0AA33-3981-4FC0-B34F-44482EAF53E9}" type="presOf" srcId="{44CDFC88-2E26-426B-99D2-61BC6D6B0E1F}" destId="{BF0883F2-00B8-4302-A384-BC618C58E5ED}" srcOrd="0" destOrd="0" presId="urn:microsoft.com/office/officeart/2005/8/layout/hierarchy1"/>
    <dgm:cxn modelId="{C39BF236-3D3D-4219-AEBF-7DE9D449E1E0}" type="presOf" srcId="{E4A0A9BF-4305-4056-82D5-0DC080B248B2}" destId="{D64EB4BE-BA25-4A3D-A30B-09716F14A275}" srcOrd="0" destOrd="0" presId="urn:microsoft.com/office/officeart/2005/8/layout/hierarchy1"/>
    <dgm:cxn modelId="{37A20539-9EEC-4B0A-A3DD-B4C137F62EB9}" type="presOf" srcId="{0D35A35D-9BF8-4451-B411-43BE0B9CBB24}" destId="{CCF9504C-A55B-410B-B03F-399C6DDFB32A}" srcOrd="0" destOrd="0" presId="urn:microsoft.com/office/officeart/2005/8/layout/hierarchy1"/>
    <dgm:cxn modelId="{2D443A39-96B9-4DEC-BD4F-D5DC6B20DF70}" type="presOf" srcId="{5D2DE9F7-EF2B-430D-9D4A-4CC3C618D136}" destId="{99FB5DD4-D133-49B2-8D0A-0A7260A3B012}" srcOrd="0" destOrd="0" presId="urn:microsoft.com/office/officeart/2005/8/layout/hierarchy1"/>
    <dgm:cxn modelId="{E0FC0540-A2A5-4C7B-A6D0-7C2170649474}" srcId="{F33FF264-1FEA-4FD8-8A63-2997D1B5201A}" destId="{4C51FCA2-E415-441B-BBCF-D246C0349314}" srcOrd="2" destOrd="0" parTransId="{A7501834-2F07-4AA0-A3B3-D3DA112713AC}" sibTransId="{CB947FF7-A995-4EAD-BBBE-F84FFF5C20EB}"/>
    <dgm:cxn modelId="{C4FB485F-F945-4388-AFF0-4E80124A27FC}" type="presOf" srcId="{F9B25CE1-7109-4D31-AC42-B41A162371B5}" destId="{0FD5DB1B-F241-4B7B-9D90-A73F9E1234F2}" srcOrd="0" destOrd="0" presId="urn:microsoft.com/office/officeart/2005/8/layout/hierarchy1"/>
    <dgm:cxn modelId="{A9D54960-F520-48C7-A81C-A395A8FA9871}" type="presOf" srcId="{CA1098FC-CEDD-4259-AA58-07379138211C}" destId="{BB33E5A8-88BC-4EDA-A2A2-46E53C850F08}" srcOrd="0" destOrd="0" presId="urn:microsoft.com/office/officeart/2005/8/layout/hierarchy1"/>
    <dgm:cxn modelId="{94105F42-F3BB-4D0C-A20F-5F453DA0FD78}" type="presOf" srcId="{6CCCAA06-ECA6-4076-A3DD-6F47C2D84FB9}" destId="{6EBFA8E9-4AC1-455E-B900-F69FA717EBD2}" srcOrd="0" destOrd="0" presId="urn:microsoft.com/office/officeart/2005/8/layout/hierarchy1"/>
    <dgm:cxn modelId="{CE3E0745-CE39-4B0E-9511-A5DDDBC48C64}" type="presOf" srcId="{4AD4A668-E929-49C3-BB52-4B8BD4DBEDC4}" destId="{792081C4-42E7-4DFB-AC99-3D2CED999D69}" srcOrd="0" destOrd="0" presId="urn:microsoft.com/office/officeart/2005/8/layout/hierarchy1"/>
    <dgm:cxn modelId="{BA016647-03D6-401B-84FC-5695B1BC7868}" type="presOf" srcId="{6C0D6609-139C-4410-A8BF-5912DD4B66AB}" destId="{530C97D5-65B4-427C-8DCE-3FFA3334DF81}" srcOrd="0" destOrd="0" presId="urn:microsoft.com/office/officeart/2005/8/layout/hierarchy1"/>
    <dgm:cxn modelId="{68C99A4F-F381-42F6-B2A4-55E99869254D}" srcId="{ADC406DD-265A-430E-AC8A-F18BFBF29631}" destId="{D363AC11-A270-42EB-B93F-F427E011889D}" srcOrd="0" destOrd="0" parTransId="{9B08ADA2-A5E9-4599-8F1F-3718769C75F9}" sibTransId="{BE5E30A1-B672-46CF-9381-F2D1C508A4F9}"/>
    <dgm:cxn modelId="{9964A14F-856F-484D-BBDE-027743C5FFD8}" srcId="{131B766F-5590-4E5E-9E90-490B087C6C4E}" destId="{B5FDF9B3-B89B-44F6-BAC2-4DD0A7DFEEB2}" srcOrd="2" destOrd="0" parTransId="{F9B25CE1-7109-4D31-AC42-B41A162371B5}" sibTransId="{71388DC0-42E9-433B-A390-BC44573A0440}"/>
    <dgm:cxn modelId="{82C5EA6F-F811-4B34-8622-5CBF26E80B21}" type="presOf" srcId="{22FE8EEC-2C0B-470C-AE4B-042E1012FD38}" destId="{F240DAB2-714E-4DC1-818A-712E40EC66CA}" srcOrd="0" destOrd="0" presId="urn:microsoft.com/office/officeart/2005/8/layout/hierarchy1"/>
    <dgm:cxn modelId="{44A46F75-D9A4-4AA6-B952-9DD1F18EE014}" srcId="{F33FF264-1FEA-4FD8-8A63-2997D1B5201A}" destId="{1E01F139-CBA4-4D67-B87F-A8376EA1239D}" srcOrd="5" destOrd="0" parTransId="{5B227538-B4EE-4EB3-8A7B-17886B90C320}" sibTransId="{D4D22DE9-6E3D-4E02-915B-61FDED717059}"/>
    <dgm:cxn modelId="{BF0AFC75-78F2-4DEC-9DEF-00F870195AB3}" srcId="{B5FDF9B3-B89B-44F6-BAC2-4DD0A7DFEEB2}" destId="{25DEAE56-D7C2-4075-9DA4-D2D2F4879F37}" srcOrd="4" destOrd="0" parTransId="{15EEC59C-2BFF-415C-AA23-36B81DB52FAE}" sibTransId="{829C7DFD-03AA-4928-B001-EAA5D83AE876}"/>
    <dgm:cxn modelId="{31554956-58B7-4104-8D81-6428A18D6685}" type="presOf" srcId="{E8F0EB25-922C-4B52-BC61-944EE57516D0}" destId="{BEB8350E-645C-40C9-9898-70A95EF7E58D}" srcOrd="0" destOrd="0" presId="urn:microsoft.com/office/officeart/2005/8/layout/hierarchy1"/>
    <dgm:cxn modelId="{9FE31C82-B1CA-417B-9D72-90D006EA4920}" srcId="{F33FF264-1FEA-4FD8-8A63-2997D1B5201A}" destId="{F89AF12F-3E79-4EF8-899E-55132C67291B}" srcOrd="1" destOrd="0" parTransId="{1285D25D-1096-4CF9-BEDD-3DEB93400B7A}" sibTransId="{5382A04B-D021-4D6B-AEC3-3022082E647F}"/>
    <dgm:cxn modelId="{03F6BF83-073D-4819-B4F0-B01105669A20}" type="presOf" srcId="{ADC406DD-265A-430E-AC8A-F18BFBF29631}" destId="{1E504B73-518E-44F4-9F1A-EC809DAAEAFB}" srcOrd="0" destOrd="0" presId="urn:microsoft.com/office/officeart/2005/8/layout/hierarchy1"/>
    <dgm:cxn modelId="{6D914A87-3085-4727-B7CD-83629672866C}" type="presOf" srcId="{75A3C8B8-81C5-4757-8CCD-676C9E15404F}" destId="{7FB8045B-1FDF-4690-B747-F6AD2D48ED74}" srcOrd="0" destOrd="0" presId="urn:microsoft.com/office/officeart/2005/8/layout/hierarchy1"/>
    <dgm:cxn modelId="{533FB68A-8986-4D9A-AF14-FF6E8240C4EC}" srcId="{4C51FCA2-E415-441B-BBCF-D246C0349314}" destId="{9059F920-9864-4EBA-A335-2CC7D63693AF}" srcOrd="0" destOrd="0" parTransId="{4AD4A668-E929-49C3-BB52-4B8BD4DBEDC4}" sibTransId="{4B91D46E-5522-424E-BF95-756C25AACFBD}"/>
    <dgm:cxn modelId="{8442DD8C-B2C2-45F9-BAD7-6CE2FF3742D7}" type="presOf" srcId="{9059F920-9864-4EBA-A335-2CC7D63693AF}" destId="{3952E0F6-6637-4EA0-938B-B46BCFF6D9D6}" srcOrd="0" destOrd="0" presId="urn:microsoft.com/office/officeart/2005/8/layout/hierarchy1"/>
    <dgm:cxn modelId="{C681E29C-A73E-43B2-99B4-DEABEAE5C683}" srcId="{F33FF264-1FEA-4FD8-8A63-2997D1B5201A}" destId="{44CDFC88-2E26-426B-99D2-61BC6D6B0E1F}" srcOrd="4" destOrd="0" parTransId="{A6FEDEA0-E6DA-4E54-BE3A-F21F08FC121D}" sibTransId="{35158C32-202E-419E-975B-81E0520E5F11}"/>
    <dgm:cxn modelId="{F40B9A9F-D28D-4D8C-900E-5F1B5C784461}" type="presOf" srcId="{A7501834-2F07-4AA0-A3B3-D3DA112713AC}" destId="{6CAF289E-E244-413B-AD03-7DEB794F135E}" srcOrd="0" destOrd="0" presId="urn:microsoft.com/office/officeart/2005/8/layout/hierarchy1"/>
    <dgm:cxn modelId="{18FB52A4-C607-4A71-AB81-4389772E26F3}" srcId="{F33FF264-1FEA-4FD8-8A63-2997D1B5201A}" destId="{5D2DE9F7-EF2B-430D-9D4A-4CC3C618D136}" srcOrd="3" destOrd="0" parTransId="{E8F0EB25-922C-4B52-BC61-944EE57516D0}" sibTransId="{33F1CBC3-A0CC-4821-8D65-DB7875A349E0}"/>
    <dgm:cxn modelId="{EE7087A4-D467-48A4-8D08-0158B66A8240}" srcId="{131B766F-5590-4E5E-9E90-490B087C6C4E}" destId="{F33FF264-1FEA-4FD8-8A63-2997D1B5201A}" srcOrd="1" destOrd="0" parTransId="{75A3C8B8-81C5-4757-8CCD-676C9E15404F}" sibTransId="{708573CA-98F3-4A89-98F0-4BC57AF314F3}"/>
    <dgm:cxn modelId="{54EAFEAB-9977-436C-9DF7-420E1A9D28DD}" srcId="{F33FF264-1FEA-4FD8-8A63-2997D1B5201A}" destId="{ADC406DD-265A-430E-AC8A-F18BFBF29631}" srcOrd="0" destOrd="0" parTransId="{D82EAD11-5070-48AB-9035-1B74C7A5562D}" sibTransId="{997E596C-548A-4098-B16D-74D9A2E76069}"/>
    <dgm:cxn modelId="{038862AF-8599-4D47-985C-5F2E18F0917B}" srcId="{B5FDF9B3-B89B-44F6-BAC2-4DD0A7DFEEB2}" destId="{7B255B1B-3FB0-4EBE-8B52-5C010D47C604}" srcOrd="2" destOrd="0" parTransId="{0D35A35D-9BF8-4451-B411-43BE0B9CBB24}" sibTransId="{B77CBCF9-ABE7-4DD9-BC6E-AC09F0988C29}"/>
    <dgm:cxn modelId="{030097B3-4048-4D6A-B668-2DF75265C5E2}" type="presOf" srcId="{D5C12523-FC07-47DD-9E0B-339F1F8E230F}" destId="{CBF8B79F-E06D-406F-B64C-59336C9591EC}" srcOrd="0" destOrd="0" presId="urn:microsoft.com/office/officeart/2005/8/layout/hierarchy1"/>
    <dgm:cxn modelId="{E2EDA1B4-9061-4FFE-9A1A-7530BCF4E3E9}" srcId="{B5FDF9B3-B89B-44F6-BAC2-4DD0A7DFEEB2}" destId="{C6D2CC51-C5A4-4400-9FA3-D372D895C0CF}" srcOrd="3" destOrd="0" parTransId="{E4A0A9BF-4305-4056-82D5-0DC080B248B2}" sibTransId="{FE294152-BF33-402E-8A68-EF8BFFF08040}"/>
    <dgm:cxn modelId="{8C0CE3BA-9D50-4AAF-9F24-3310752AAC51}" type="presOf" srcId="{5B227538-B4EE-4EB3-8A7B-17886B90C320}" destId="{53B6B043-AD25-40F5-B256-8BA3DDAA89C4}" srcOrd="0" destOrd="0" presId="urn:microsoft.com/office/officeart/2005/8/layout/hierarchy1"/>
    <dgm:cxn modelId="{FB4B11C1-E73C-48C7-9581-50BAD56BF915}" srcId="{B5FDF9B3-B89B-44F6-BAC2-4DD0A7DFEEB2}" destId="{CE75C49D-E122-4A47-A057-1245659F53B5}" srcOrd="0" destOrd="0" parTransId="{79751BD4-4D00-48FF-94DB-4B4C04EB7C7A}" sibTransId="{16FEB115-713F-48B3-82A3-45185F8A27B1}"/>
    <dgm:cxn modelId="{714067C7-8562-447A-9BC9-23894B31D709}" type="presOf" srcId="{7B255B1B-3FB0-4EBE-8B52-5C010D47C604}" destId="{13315E61-5E1F-4B9B-9F94-718E46166F3D}" srcOrd="0" destOrd="0" presId="urn:microsoft.com/office/officeart/2005/8/layout/hierarchy1"/>
    <dgm:cxn modelId="{205F9DD1-0189-4A05-9958-F691616CF517}" type="presOf" srcId="{1E01F139-CBA4-4D67-B87F-A8376EA1239D}" destId="{6278A7A5-4C2C-429D-BA62-6AADD8E29FAC}" srcOrd="0" destOrd="0" presId="urn:microsoft.com/office/officeart/2005/8/layout/hierarchy1"/>
    <dgm:cxn modelId="{1ADDC8D3-AE89-4492-9DF5-6E1894306908}" type="presOf" srcId="{79751BD4-4D00-48FF-94DB-4B4C04EB7C7A}" destId="{7480C829-BD78-4ED3-9EDA-73C99CA7B1D4}" srcOrd="0" destOrd="0" presId="urn:microsoft.com/office/officeart/2005/8/layout/hierarchy1"/>
    <dgm:cxn modelId="{2991F4D5-C2F4-4E0A-9325-F607987E3BD9}" type="presOf" srcId="{F33FF264-1FEA-4FD8-8A63-2997D1B5201A}" destId="{DD881392-8209-4169-97FD-82FBC15F3FCA}" srcOrd="0" destOrd="0" presId="urn:microsoft.com/office/officeart/2005/8/layout/hierarchy1"/>
    <dgm:cxn modelId="{4E1263D6-77AC-418A-9278-D1F98614FB74}" srcId="{B5FDF9B3-B89B-44F6-BAC2-4DD0A7DFEEB2}" destId="{04E46ED0-14A3-4B70-858A-3C66C40B0BA6}" srcOrd="1" destOrd="0" parTransId="{6CCCAA06-ECA6-4076-A3DD-6F47C2D84FB9}" sibTransId="{4EABDF3A-C5E6-49F0-BF30-F3B0D698845E}"/>
    <dgm:cxn modelId="{9F1719D7-5E9C-4D84-8015-55E2EC0C68A5}" type="presOf" srcId="{C6D2CC51-C5A4-4400-9FA3-D372D895C0CF}" destId="{61E8B927-9075-4757-9FB5-9E08618EE0A1}" srcOrd="0" destOrd="0" presId="urn:microsoft.com/office/officeart/2005/8/layout/hierarchy1"/>
    <dgm:cxn modelId="{5F1439D9-4787-4532-8C08-6210EE2CE07A}" type="presOf" srcId="{D82EAD11-5070-48AB-9035-1B74C7A5562D}" destId="{9229AF7A-8710-42A2-83BA-3EED7DFE56AA}" srcOrd="0" destOrd="0" presId="urn:microsoft.com/office/officeart/2005/8/layout/hierarchy1"/>
    <dgm:cxn modelId="{69B5B3DF-EC2C-4659-947A-D01079F3132A}" type="presOf" srcId="{A6FEDEA0-E6DA-4E54-BE3A-F21F08FC121D}" destId="{E4A6AD81-9ECE-49D1-A325-3B221B0B7689}" srcOrd="0" destOrd="0" presId="urn:microsoft.com/office/officeart/2005/8/layout/hierarchy1"/>
    <dgm:cxn modelId="{033433E3-139C-4BF7-A6FF-E2EE8B10316F}" type="presOf" srcId="{1285D25D-1096-4CF9-BEDD-3DEB93400B7A}" destId="{7F949A09-98C1-4FF4-B772-52EDFFB6DCA3}" srcOrd="0" destOrd="0" presId="urn:microsoft.com/office/officeart/2005/8/layout/hierarchy1"/>
    <dgm:cxn modelId="{4C3911E5-6859-4FFA-A9A2-B052002333F6}" type="presOf" srcId="{D363AC11-A270-42EB-B93F-F427E011889D}" destId="{AF9A5859-A96B-4D00-8147-7E59A62F232D}" srcOrd="0" destOrd="0" presId="urn:microsoft.com/office/officeart/2005/8/layout/hierarchy1"/>
    <dgm:cxn modelId="{916696EB-822C-431D-BF02-510413855097}" type="presOf" srcId="{B5FDF9B3-B89B-44F6-BAC2-4DD0A7DFEEB2}" destId="{4E9970E1-8F84-4A88-AF7A-25A5521AE358}" srcOrd="0" destOrd="0" presId="urn:microsoft.com/office/officeart/2005/8/layout/hierarchy1"/>
    <dgm:cxn modelId="{B94D64ED-D6ED-4309-8656-5C33CE5C7094}" srcId="{CA1098FC-CEDD-4259-AA58-07379138211C}" destId="{131B766F-5590-4E5E-9E90-490B087C6C4E}" srcOrd="0" destOrd="0" parTransId="{5CCCC54A-4440-440C-ADD6-99C95E5DCE58}" sibTransId="{14D1F06D-FD9D-4028-830B-85BDC6617D98}"/>
    <dgm:cxn modelId="{ED530EF0-BE5B-4F34-9BC6-5ECDA30AD430}" type="presOf" srcId="{88E952A5-D330-4E65-88F2-329BD087DAFB}" destId="{E0BD682B-E789-4951-AC13-634AD3AD9C39}" srcOrd="0" destOrd="0" presId="urn:microsoft.com/office/officeart/2005/8/layout/hierarchy1"/>
    <dgm:cxn modelId="{19743FF2-D2C7-496A-A788-FCDE7DA09346}" type="presOf" srcId="{15EEC59C-2BFF-415C-AA23-36B81DB52FAE}" destId="{00DB75CC-570A-4196-A754-2DF64EFBC885}" srcOrd="0" destOrd="0" presId="urn:microsoft.com/office/officeart/2005/8/layout/hierarchy1"/>
    <dgm:cxn modelId="{5FE98DF3-1CF0-4A48-A4DB-BE59F198CA81}" type="presOf" srcId="{25DEAE56-D7C2-4075-9DA4-D2D2F4879F37}" destId="{9C10B10F-1DCC-4103-9A31-47E39DAE0299}" srcOrd="0" destOrd="0" presId="urn:microsoft.com/office/officeart/2005/8/layout/hierarchy1"/>
    <dgm:cxn modelId="{232BDBFD-B353-4A7A-A754-0307F4304E2E}" srcId="{B5FDF9B3-B89B-44F6-BAC2-4DD0A7DFEEB2}" destId="{D5C12523-FC07-47DD-9E0B-339F1F8E230F}" srcOrd="5" destOrd="0" parTransId="{22FE8EEC-2C0B-470C-AE4B-042E1012FD38}" sibTransId="{D40562C4-2FC4-4289-8EFF-EC7C65049038}"/>
    <dgm:cxn modelId="{B3EC2182-C542-468E-99D3-849E73B01456}" type="presParOf" srcId="{BB33E5A8-88BC-4EDA-A2A2-46E53C850F08}" destId="{33457AA1-0403-4929-8C83-57B155386032}" srcOrd="0" destOrd="0" presId="urn:microsoft.com/office/officeart/2005/8/layout/hierarchy1"/>
    <dgm:cxn modelId="{8A655A19-398A-430B-ABAD-96CBAB93A2BD}" type="presParOf" srcId="{33457AA1-0403-4929-8C83-57B155386032}" destId="{E908E0C8-1C06-40DC-97DF-06F5533E08CD}" srcOrd="0" destOrd="0" presId="urn:microsoft.com/office/officeart/2005/8/layout/hierarchy1"/>
    <dgm:cxn modelId="{42DFAE75-3859-4C17-845C-A017FE9EA465}" type="presParOf" srcId="{E908E0C8-1C06-40DC-97DF-06F5533E08CD}" destId="{85516763-CA71-4874-AECF-6FEFE2CB84B1}" srcOrd="0" destOrd="0" presId="urn:microsoft.com/office/officeart/2005/8/layout/hierarchy1"/>
    <dgm:cxn modelId="{DD70490B-F144-40EF-8E6B-5B1985775282}" type="presParOf" srcId="{E908E0C8-1C06-40DC-97DF-06F5533E08CD}" destId="{26D6E469-7EB4-4BFE-B520-1DF37DED8428}" srcOrd="1" destOrd="0" presId="urn:microsoft.com/office/officeart/2005/8/layout/hierarchy1"/>
    <dgm:cxn modelId="{31E8E5DF-B8F7-4034-97BC-5C060B0B80A6}" type="presParOf" srcId="{33457AA1-0403-4929-8C83-57B155386032}" destId="{3727D3F6-DF31-49A1-848B-DCB1FA9773BA}" srcOrd="1" destOrd="0" presId="urn:microsoft.com/office/officeart/2005/8/layout/hierarchy1"/>
    <dgm:cxn modelId="{7CC0C87A-2ACB-41B3-8517-DF8E6625BC44}" type="presParOf" srcId="{3727D3F6-DF31-49A1-848B-DCB1FA9773BA}" destId="{E0BD682B-E789-4951-AC13-634AD3AD9C39}" srcOrd="0" destOrd="0" presId="urn:microsoft.com/office/officeart/2005/8/layout/hierarchy1"/>
    <dgm:cxn modelId="{3C4AF32B-4940-4F8C-9140-808C5BB6B25F}" type="presParOf" srcId="{3727D3F6-DF31-49A1-848B-DCB1FA9773BA}" destId="{DF824CB8-5D79-4447-96CF-A5C666B30509}" srcOrd="1" destOrd="0" presId="urn:microsoft.com/office/officeart/2005/8/layout/hierarchy1"/>
    <dgm:cxn modelId="{B5131491-0665-4D7B-BE52-2C61DB75488C}" type="presParOf" srcId="{DF824CB8-5D79-4447-96CF-A5C666B30509}" destId="{83C7EEA0-CC25-45ED-A22A-2DD0CD8BD041}" srcOrd="0" destOrd="0" presId="urn:microsoft.com/office/officeart/2005/8/layout/hierarchy1"/>
    <dgm:cxn modelId="{53ECF821-7D53-4439-AF48-BC6B3A57E3E1}" type="presParOf" srcId="{83C7EEA0-CC25-45ED-A22A-2DD0CD8BD041}" destId="{117160FB-8C36-4FF8-87FD-64E892E2C2B9}" srcOrd="0" destOrd="0" presId="urn:microsoft.com/office/officeart/2005/8/layout/hierarchy1"/>
    <dgm:cxn modelId="{E89C7A5E-097B-4999-9C7D-6FBDA2CA69D9}" type="presParOf" srcId="{83C7EEA0-CC25-45ED-A22A-2DD0CD8BD041}" destId="{530C97D5-65B4-427C-8DCE-3FFA3334DF81}" srcOrd="1" destOrd="0" presId="urn:microsoft.com/office/officeart/2005/8/layout/hierarchy1"/>
    <dgm:cxn modelId="{C3C9B676-FE44-4C24-A790-AEE8004C59B3}" type="presParOf" srcId="{DF824CB8-5D79-4447-96CF-A5C666B30509}" destId="{4D16CFCF-362C-42BC-AD32-25A3189574A6}" srcOrd="1" destOrd="0" presId="urn:microsoft.com/office/officeart/2005/8/layout/hierarchy1"/>
    <dgm:cxn modelId="{BBF759CD-842E-435D-BE43-84C65115465E}" type="presParOf" srcId="{3727D3F6-DF31-49A1-848B-DCB1FA9773BA}" destId="{7FB8045B-1FDF-4690-B747-F6AD2D48ED74}" srcOrd="2" destOrd="0" presId="urn:microsoft.com/office/officeart/2005/8/layout/hierarchy1"/>
    <dgm:cxn modelId="{7BCDE316-8584-43E7-A43E-C54B3F066AD9}" type="presParOf" srcId="{3727D3F6-DF31-49A1-848B-DCB1FA9773BA}" destId="{F9D27382-B4B0-4B52-96AC-F0D05D7F9245}" srcOrd="3" destOrd="0" presId="urn:microsoft.com/office/officeart/2005/8/layout/hierarchy1"/>
    <dgm:cxn modelId="{2EEF7F06-D3FE-47C3-B570-D637D97EA69A}" type="presParOf" srcId="{F9D27382-B4B0-4B52-96AC-F0D05D7F9245}" destId="{0366D7D4-48DE-40E0-AD9E-2E425071A64A}" srcOrd="0" destOrd="0" presId="urn:microsoft.com/office/officeart/2005/8/layout/hierarchy1"/>
    <dgm:cxn modelId="{D744E79A-DA81-4FFD-B268-56AEE2E000D4}" type="presParOf" srcId="{0366D7D4-48DE-40E0-AD9E-2E425071A64A}" destId="{A4F43093-CB10-43D8-98F2-D7DC946D370E}" srcOrd="0" destOrd="0" presId="urn:microsoft.com/office/officeart/2005/8/layout/hierarchy1"/>
    <dgm:cxn modelId="{E441A02B-2994-4CA4-9940-2D2CF054EC5D}" type="presParOf" srcId="{0366D7D4-48DE-40E0-AD9E-2E425071A64A}" destId="{DD881392-8209-4169-97FD-82FBC15F3FCA}" srcOrd="1" destOrd="0" presId="urn:microsoft.com/office/officeart/2005/8/layout/hierarchy1"/>
    <dgm:cxn modelId="{90D420B9-DC05-4A9B-B795-A2886345F951}" type="presParOf" srcId="{F9D27382-B4B0-4B52-96AC-F0D05D7F9245}" destId="{A4A3F703-7284-4A90-9807-C88F2DB00DF7}" srcOrd="1" destOrd="0" presId="urn:microsoft.com/office/officeart/2005/8/layout/hierarchy1"/>
    <dgm:cxn modelId="{DB1EC481-6A0B-4323-B60F-EB78A2AB8ED4}" type="presParOf" srcId="{A4A3F703-7284-4A90-9807-C88F2DB00DF7}" destId="{9229AF7A-8710-42A2-83BA-3EED7DFE56AA}" srcOrd="0" destOrd="0" presId="urn:microsoft.com/office/officeart/2005/8/layout/hierarchy1"/>
    <dgm:cxn modelId="{3C64D1B5-F43C-4EBA-9A29-D0F5E0745272}" type="presParOf" srcId="{A4A3F703-7284-4A90-9807-C88F2DB00DF7}" destId="{F4742E0B-4FB5-4E13-ABB7-706291817D3A}" srcOrd="1" destOrd="0" presId="urn:microsoft.com/office/officeart/2005/8/layout/hierarchy1"/>
    <dgm:cxn modelId="{760DC67A-BFE9-4EB9-B427-88021F09D1F7}" type="presParOf" srcId="{F4742E0B-4FB5-4E13-ABB7-706291817D3A}" destId="{4C79F805-1014-4996-A07E-2AE586513AE2}" srcOrd="0" destOrd="0" presId="urn:microsoft.com/office/officeart/2005/8/layout/hierarchy1"/>
    <dgm:cxn modelId="{E3D0D2C8-8FD5-4536-B595-E9ADCE2E84BC}" type="presParOf" srcId="{4C79F805-1014-4996-A07E-2AE586513AE2}" destId="{B4114DCD-BA72-478E-82E4-E36D7B315D82}" srcOrd="0" destOrd="0" presId="urn:microsoft.com/office/officeart/2005/8/layout/hierarchy1"/>
    <dgm:cxn modelId="{FD049843-E63E-424B-92E3-6C84C2B50236}" type="presParOf" srcId="{4C79F805-1014-4996-A07E-2AE586513AE2}" destId="{1E504B73-518E-44F4-9F1A-EC809DAAEAFB}" srcOrd="1" destOrd="0" presId="urn:microsoft.com/office/officeart/2005/8/layout/hierarchy1"/>
    <dgm:cxn modelId="{EA9BAE05-6588-48DD-8FC3-B45554E08BCA}" type="presParOf" srcId="{F4742E0B-4FB5-4E13-ABB7-706291817D3A}" destId="{B7C63688-5D9C-4FDB-A1D5-5EDCBDC9ABAF}" srcOrd="1" destOrd="0" presId="urn:microsoft.com/office/officeart/2005/8/layout/hierarchy1"/>
    <dgm:cxn modelId="{B841E50D-4C1D-4F0C-9253-E2FAFFD31E9E}" type="presParOf" srcId="{B7C63688-5D9C-4FDB-A1D5-5EDCBDC9ABAF}" destId="{72C5CADD-5043-453C-949F-69583DB3DAD6}" srcOrd="0" destOrd="0" presId="urn:microsoft.com/office/officeart/2005/8/layout/hierarchy1"/>
    <dgm:cxn modelId="{40681E7B-99B3-4089-A035-E047C0556C0C}" type="presParOf" srcId="{B7C63688-5D9C-4FDB-A1D5-5EDCBDC9ABAF}" destId="{C379F720-5F2F-47D3-83C5-BCE425269A02}" srcOrd="1" destOrd="0" presId="urn:microsoft.com/office/officeart/2005/8/layout/hierarchy1"/>
    <dgm:cxn modelId="{4D21C61E-7CE2-479D-8D50-987C1F0BDFD7}" type="presParOf" srcId="{C379F720-5F2F-47D3-83C5-BCE425269A02}" destId="{09A4A10E-B62A-4E24-A2D1-4C4B74C8C00C}" srcOrd="0" destOrd="0" presId="urn:microsoft.com/office/officeart/2005/8/layout/hierarchy1"/>
    <dgm:cxn modelId="{8ACC9CB8-57D6-442C-8A18-4CF3795FFA4A}" type="presParOf" srcId="{09A4A10E-B62A-4E24-A2D1-4C4B74C8C00C}" destId="{586D9CAE-ECAC-4DF3-8B70-7E528CE24C32}" srcOrd="0" destOrd="0" presId="urn:microsoft.com/office/officeart/2005/8/layout/hierarchy1"/>
    <dgm:cxn modelId="{1FB7DECE-5D44-4CD7-96BD-DFCED2FD6BB5}" type="presParOf" srcId="{09A4A10E-B62A-4E24-A2D1-4C4B74C8C00C}" destId="{AF9A5859-A96B-4D00-8147-7E59A62F232D}" srcOrd="1" destOrd="0" presId="urn:microsoft.com/office/officeart/2005/8/layout/hierarchy1"/>
    <dgm:cxn modelId="{026938FF-D8C6-41E4-AADA-CBDDADE3FD8D}" type="presParOf" srcId="{C379F720-5F2F-47D3-83C5-BCE425269A02}" destId="{413B0816-8E36-4918-8DBF-D9253A4575D0}" srcOrd="1" destOrd="0" presId="urn:microsoft.com/office/officeart/2005/8/layout/hierarchy1"/>
    <dgm:cxn modelId="{E085928F-D7FC-44A2-B982-C811247075B2}" type="presParOf" srcId="{A4A3F703-7284-4A90-9807-C88F2DB00DF7}" destId="{7F949A09-98C1-4FF4-B772-52EDFFB6DCA3}" srcOrd="2" destOrd="0" presId="urn:microsoft.com/office/officeart/2005/8/layout/hierarchy1"/>
    <dgm:cxn modelId="{9E04BFE0-046B-4227-8763-405E6CD5FBF6}" type="presParOf" srcId="{A4A3F703-7284-4A90-9807-C88F2DB00DF7}" destId="{4461FC68-8AB4-49FF-872C-5596B84817F0}" srcOrd="3" destOrd="0" presId="urn:microsoft.com/office/officeart/2005/8/layout/hierarchy1"/>
    <dgm:cxn modelId="{774C7D64-F646-4E94-9521-5C35E175B42B}" type="presParOf" srcId="{4461FC68-8AB4-49FF-872C-5596B84817F0}" destId="{B58BD8F0-7713-46D2-BCF9-7BBD1D90CF1B}" srcOrd="0" destOrd="0" presId="urn:microsoft.com/office/officeart/2005/8/layout/hierarchy1"/>
    <dgm:cxn modelId="{7BFB75A8-100B-46D6-9007-236E5FA10221}" type="presParOf" srcId="{B58BD8F0-7713-46D2-BCF9-7BBD1D90CF1B}" destId="{2182FCBE-2C24-4376-AE74-68BB9D7B1529}" srcOrd="0" destOrd="0" presId="urn:microsoft.com/office/officeart/2005/8/layout/hierarchy1"/>
    <dgm:cxn modelId="{ED05BD35-BBDA-4577-8D95-DA486E3CBC1B}" type="presParOf" srcId="{B58BD8F0-7713-46D2-BCF9-7BBD1D90CF1B}" destId="{FD6D2155-5311-4B61-9D04-683D73B6D527}" srcOrd="1" destOrd="0" presId="urn:microsoft.com/office/officeart/2005/8/layout/hierarchy1"/>
    <dgm:cxn modelId="{4424542A-17E4-4500-987B-32A63305FD31}" type="presParOf" srcId="{4461FC68-8AB4-49FF-872C-5596B84817F0}" destId="{3260FB32-FFF5-4C51-80B8-629152EFD901}" srcOrd="1" destOrd="0" presId="urn:microsoft.com/office/officeart/2005/8/layout/hierarchy1"/>
    <dgm:cxn modelId="{1402103A-A267-46F9-9D11-5E6CE78249AB}" type="presParOf" srcId="{A4A3F703-7284-4A90-9807-C88F2DB00DF7}" destId="{6CAF289E-E244-413B-AD03-7DEB794F135E}" srcOrd="4" destOrd="0" presId="urn:microsoft.com/office/officeart/2005/8/layout/hierarchy1"/>
    <dgm:cxn modelId="{CA7DB9FF-A647-4D7F-8FE3-B4AFCBFA4C60}" type="presParOf" srcId="{A4A3F703-7284-4A90-9807-C88F2DB00DF7}" destId="{822967C1-6B44-4B0D-B34E-B05DC5F69FA1}" srcOrd="5" destOrd="0" presId="urn:microsoft.com/office/officeart/2005/8/layout/hierarchy1"/>
    <dgm:cxn modelId="{0AB78312-F814-41C2-B0C2-BF0CFB164883}" type="presParOf" srcId="{822967C1-6B44-4B0D-B34E-B05DC5F69FA1}" destId="{D72183BC-136E-471E-BD2E-DDF848AC5E4A}" srcOrd="0" destOrd="0" presId="urn:microsoft.com/office/officeart/2005/8/layout/hierarchy1"/>
    <dgm:cxn modelId="{689CCFB9-86FD-43DD-851D-0E3AD043FD4F}" type="presParOf" srcId="{D72183BC-136E-471E-BD2E-DDF848AC5E4A}" destId="{2B18980A-FF47-47C6-8A32-C6A049906AED}" srcOrd="0" destOrd="0" presId="urn:microsoft.com/office/officeart/2005/8/layout/hierarchy1"/>
    <dgm:cxn modelId="{9214D3DC-57E5-4D3C-B2DB-193824619364}" type="presParOf" srcId="{D72183BC-136E-471E-BD2E-DDF848AC5E4A}" destId="{F3C1D041-8A1B-46E0-B229-6B328A403439}" srcOrd="1" destOrd="0" presId="urn:microsoft.com/office/officeart/2005/8/layout/hierarchy1"/>
    <dgm:cxn modelId="{62612BE8-AFAC-42DC-8B6C-ECDBE580617B}" type="presParOf" srcId="{822967C1-6B44-4B0D-B34E-B05DC5F69FA1}" destId="{85035620-3F26-4CDF-B9FB-D3653C47FA33}" srcOrd="1" destOrd="0" presId="urn:microsoft.com/office/officeart/2005/8/layout/hierarchy1"/>
    <dgm:cxn modelId="{37EAB420-3732-4C55-814E-25EBD260E248}" type="presParOf" srcId="{85035620-3F26-4CDF-B9FB-D3653C47FA33}" destId="{792081C4-42E7-4DFB-AC99-3D2CED999D69}" srcOrd="0" destOrd="0" presId="urn:microsoft.com/office/officeart/2005/8/layout/hierarchy1"/>
    <dgm:cxn modelId="{5BB7BD1F-B9A4-4D5C-887C-E95F88767225}" type="presParOf" srcId="{85035620-3F26-4CDF-B9FB-D3653C47FA33}" destId="{314D6ADD-481D-4D1A-BE14-7A4E0C465086}" srcOrd="1" destOrd="0" presId="urn:microsoft.com/office/officeart/2005/8/layout/hierarchy1"/>
    <dgm:cxn modelId="{60603988-65B7-4AE8-83C5-7BF324A2462F}" type="presParOf" srcId="{314D6ADD-481D-4D1A-BE14-7A4E0C465086}" destId="{017950AB-A27D-4146-9A00-1607F6E589D0}" srcOrd="0" destOrd="0" presId="urn:microsoft.com/office/officeart/2005/8/layout/hierarchy1"/>
    <dgm:cxn modelId="{1AC7A572-4E60-45EA-B97F-39BF413D1372}" type="presParOf" srcId="{017950AB-A27D-4146-9A00-1607F6E589D0}" destId="{94076D00-CBA3-4EA8-81F4-6F5792EEFA2B}" srcOrd="0" destOrd="0" presId="urn:microsoft.com/office/officeart/2005/8/layout/hierarchy1"/>
    <dgm:cxn modelId="{EE0D1E4C-0FCF-44C2-908C-A596CF708E55}" type="presParOf" srcId="{017950AB-A27D-4146-9A00-1607F6E589D0}" destId="{3952E0F6-6637-4EA0-938B-B46BCFF6D9D6}" srcOrd="1" destOrd="0" presId="urn:microsoft.com/office/officeart/2005/8/layout/hierarchy1"/>
    <dgm:cxn modelId="{27F7CCE6-7FE0-4E12-BBBC-1F6E0AF599BB}" type="presParOf" srcId="{314D6ADD-481D-4D1A-BE14-7A4E0C465086}" destId="{61D0191B-0D8C-4B5D-9525-91A394E9A9EC}" srcOrd="1" destOrd="0" presId="urn:microsoft.com/office/officeart/2005/8/layout/hierarchy1"/>
    <dgm:cxn modelId="{2B08C5D3-26CB-4931-A7E9-996B07E09B7F}" type="presParOf" srcId="{A4A3F703-7284-4A90-9807-C88F2DB00DF7}" destId="{BEB8350E-645C-40C9-9898-70A95EF7E58D}" srcOrd="6" destOrd="0" presId="urn:microsoft.com/office/officeart/2005/8/layout/hierarchy1"/>
    <dgm:cxn modelId="{8072B59A-A4AD-44FE-99CF-F74959E7A58D}" type="presParOf" srcId="{A4A3F703-7284-4A90-9807-C88F2DB00DF7}" destId="{84243656-CDC8-45E6-B2C6-0F0CE3494D0A}" srcOrd="7" destOrd="0" presId="urn:microsoft.com/office/officeart/2005/8/layout/hierarchy1"/>
    <dgm:cxn modelId="{BCCDA615-1066-451C-A02D-79556A4A2047}" type="presParOf" srcId="{84243656-CDC8-45E6-B2C6-0F0CE3494D0A}" destId="{72B02AF0-7280-4615-875A-450EF14C7D29}" srcOrd="0" destOrd="0" presId="urn:microsoft.com/office/officeart/2005/8/layout/hierarchy1"/>
    <dgm:cxn modelId="{70E304C5-8EEF-4BEE-918E-56AE36B3062B}" type="presParOf" srcId="{72B02AF0-7280-4615-875A-450EF14C7D29}" destId="{AC90A804-AC9B-4664-98B8-5BB5C3F4F8E0}" srcOrd="0" destOrd="0" presId="urn:microsoft.com/office/officeart/2005/8/layout/hierarchy1"/>
    <dgm:cxn modelId="{B180D122-4556-4040-8EF2-F01E18DEC3B1}" type="presParOf" srcId="{72B02AF0-7280-4615-875A-450EF14C7D29}" destId="{99FB5DD4-D133-49B2-8D0A-0A7260A3B012}" srcOrd="1" destOrd="0" presId="urn:microsoft.com/office/officeart/2005/8/layout/hierarchy1"/>
    <dgm:cxn modelId="{8BDED4D1-2DA6-4D02-B342-0586571450E3}" type="presParOf" srcId="{84243656-CDC8-45E6-B2C6-0F0CE3494D0A}" destId="{A180BE9A-2364-4FDD-A534-5BAF18379683}" srcOrd="1" destOrd="0" presId="urn:microsoft.com/office/officeart/2005/8/layout/hierarchy1"/>
    <dgm:cxn modelId="{D9059AF7-D4BF-4892-B0D1-D6A708BEDAE6}" type="presParOf" srcId="{A4A3F703-7284-4A90-9807-C88F2DB00DF7}" destId="{E4A6AD81-9ECE-49D1-A325-3B221B0B7689}" srcOrd="8" destOrd="0" presId="urn:microsoft.com/office/officeart/2005/8/layout/hierarchy1"/>
    <dgm:cxn modelId="{B99E3439-7CB3-4571-B454-B6563BE94425}" type="presParOf" srcId="{A4A3F703-7284-4A90-9807-C88F2DB00DF7}" destId="{6475B5CE-268C-4544-A402-E9CD63AF8E7B}" srcOrd="9" destOrd="0" presId="urn:microsoft.com/office/officeart/2005/8/layout/hierarchy1"/>
    <dgm:cxn modelId="{B122C54B-AD3D-416A-8370-9126894C05DC}" type="presParOf" srcId="{6475B5CE-268C-4544-A402-E9CD63AF8E7B}" destId="{3D0F43A0-C558-4073-8DD8-45BCA5A16412}" srcOrd="0" destOrd="0" presId="urn:microsoft.com/office/officeart/2005/8/layout/hierarchy1"/>
    <dgm:cxn modelId="{E7459803-1573-40AC-947C-B2C3AF22A0E4}" type="presParOf" srcId="{3D0F43A0-C558-4073-8DD8-45BCA5A16412}" destId="{4716240D-4106-46C2-9205-B0903CD824E5}" srcOrd="0" destOrd="0" presId="urn:microsoft.com/office/officeart/2005/8/layout/hierarchy1"/>
    <dgm:cxn modelId="{BF2CDDA7-D8DB-4138-9E99-9510C947090F}" type="presParOf" srcId="{3D0F43A0-C558-4073-8DD8-45BCA5A16412}" destId="{BF0883F2-00B8-4302-A384-BC618C58E5ED}" srcOrd="1" destOrd="0" presId="urn:microsoft.com/office/officeart/2005/8/layout/hierarchy1"/>
    <dgm:cxn modelId="{6E8D7F52-B12C-429C-80A7-A502F3CDA074}" type="presParOf" srcId="{6475B5CE-268C-4544-A402-E9CD63AF8E7B}" destId="{D6C6D487-C2C2-4A55-9473-D65639F23965}" srcOrd="1" destOrd="0" presId="urn:microsoft.com/office/officeart/2005/8/layout/hierarchy1"/>
    <dgm:cxn modelId="{17B4B4EE-17D2-4261-8301-55C8C30B55CF}" type="presParOf" srcId="{A4A3F703-7284-4A90-9807-C88F2DB00DF7}" destId="{53B6B043-AD25-40F5-B256-8BA3DDAA89C4}" srcOrd="10" destOrd="0" presId="urn:microsoft.com/office/officeart/2005/8/layout/hierarchy1"/>
    <dgm:cxn modelId="{F4CBBACC-F3C3-4DED-B16B-36E7AF96F24B}" type="presParOf" srcId="{A4A3F703-7284-4A90-9807-C88F2DB00DF7}" destId="{CFCB6592-C734-4DDD-A78A-88FFC118F0B4}" srcOrd="11" destOrd="0" presId="urn:microsoft.com/office/officeart/2005/8/layout/hierarchy1"/>
    <dgm:cxn modelId="{DD18F961-CACD-4716-9F6F-E16DC70D3836}" type="presParOf" srcId="{CFCB6592-C734-4DDD-A78A-88FFC118F0B4}" destId="{0E8AECB1-E10D-48F4-86A7-8C8D4A2D525A}" srcOrd="0" destOrd="0" presId="urn:microsoft.com/office/officeart/2005/8/layout/hierarchy1"/>
    <dgm:cxn modelId="{70E7BF6C-1459-4B18-85C3-C7B236F40112}" type="presParOf" srcId="{0E8AECB1-E10D-48F4-86A7-8C8D4A2D525A}" destId="{D4345B99-A978-444F-AAF9-9A8646E937BA}" srcOrd="0" destOrd="0" presId="urn:microsoft.com/office/officeart/2005/8/layout/hierarchy1"/>
    <dgm:cxn modelId="{75C34349-363C-4B68-AE6A-247F239F94A4}" type="presParOf" srcId="{0E8AECB1-E10D-48F4-86A7-8C8D4A2D525A}" destId="{6278A7A5-4C2C-429D-BA62-6AADD8E29FAC}" srcOrd="1" destOrd="0" presId="urn:microsoft.com/office/officeart/2005/8/layout/hierarchy1"/>
    <dgm:cxn modelId="{D00299DA-ACE9-4BCE-9547-1F950A18CD4A}" type="presParOf" srcId="{CFCB6592-C734-4DDD-A78A-88FFC118F0B4}" destId="{FB31B177-8D9A-4F80-A7F9-0BD0B605CD6F}" srcOrd="1" destOrd="0" presId="urn:microsoft.com/office/officeart/2005/8/layout/hierarchy1"/>
    <dgm:cxn modelId="{87586BCE-40C9-496D-8691-FDF084BB4673}" type="presParOf" srcId="{3727D3F6-DF31-49A1-848B-DCB1FA9773BA}" destId="{0FD5DB1B-F241-4B7B-9D90-A73F9E1234F2}" srcOrd="4" destOrd="0" presId="urn:microsoft.com/office/officeart/2005/8/layout/hierarchy1"/>
    <dgm:cxn modelId="{3EDC7CBA-A469-45CD-A65C-F1CDB1F785F4}" type="presParOf" srcId="{3727D3F6-DF31-49A1-848B-DCB1FA9773BA}" destId="{9515FFEB-7929-4FC6-876F-680FF331A3FD}" srcOrd="5" destOrd="0" presId="urn:microsoft.com/office/officeart/2005/8/layout/hierarchy1"/>
    <dgm:cxn modelId="{27CE0B65-CD44-43FC-8D8F-000DE210FDED}" type="presParOf" srcId="{9515FFEB-7929-4FC6-876F-680FF331A3FD}" destId="{BDC0C659-5067-48E1-BC4C-28FC6ED21F69}" srcOrd="0" destOrd="0" presId="urn:microsoft.com/office/officeart/2005/8/layout/hierarchy1"/>
    <dgm:cxn modelId="{B6307289-5A63-4BFD-A497-53A3065BA9DC}" type="presParOf" srcId="{BDC0C659-5067-48E1-BC4C-28FC6ED21F69}" destId="{4F5CA248-6580-42E8-999D-B04143D51518}" srcOrd="0" destOrd="0" presId="urn:microsoft.com/office/officeart/2005/8/layout/hierarchy1"/>
    <dgm:cxn modelId="{7E9774A4-746E-4F9C-9E5F-355A297B0385}" type="presParOf" srcId="{BDC0C659-5067-48E1-BC4C-28FC6ED21F69}" destId="{4E9970E1-8F84-4A88-AF7A-25A5521AE358}" srcOrd="1" destOrd="0" presId="urn:microsoft.com/office/officeart/2005/8/layout/hierarchy1"/>
    <dgm:cxn modelId="{F363F221-88AA-4ACA-8B32-57C9374451F0}" type="presParOf" srcId="{9515FFEB-7929-4FC6-876F-680FF331A3FD}" destId="{125AEF23-4D5F-4075-A5C4-2FC8774B756F}" srcOrd="1" destOrd="0" presId="urn:microsoft.com/office/officeart/2005/8/layout/hierarchy1"/>
    <dgm:cxn modelId="{BBA8F653-BEEF-4D92-8295-A2E12F30DAB3}" type="presParOf" srcId="{125AEF23-4D5F-4075-A5C4-2FC8774B756F}" destId="{7480C829-BD78-4ED3-9EDA-73C99CA7B1D4}" srcOrd="0" destOrd="0" presId="urn:microsoft.com/office/officeart/2005/8/layout/hierarchy1"/>
    <dgm:cxn modelId="{FA644040-C8CC-4633-BBB0-0F44C5BEBC55}" type="presParOf" srcId="{125AEF23-4D5F-4075-A5C4-2FC8774B756F}" destId="{2098C9E8-2745-422C-AD1D-3DE0B9719B76}" srcOrd="1" destOrd="0" presId="urn:microsoft.com/office/officeart/2005/8/layout/hierarchy1"/>
    <dgm:cxn modelId="{16AD91C8-878E-4593-8948-CF6A86B309AE}" type="presParOf" srcId="{2098C9E8-2745-422C-AD1D-3DE0B9719B76}" destId="{FF2EE238-7684-491E-8B1D-006D5A9554F6}" srcOrd="0" destOrd="0" presId="urn:microsoft.com/office/officeart/2005/8/layout/hierarchy1"/>
    <dgm:cxn modelId="{6F84FFD3-167B-4B79-A4F2-1F757988DDA7}" type="presParOf" srcId="{FF2EE238-7684-491E-8B1D-006D5A9554F6}" destId="{E47D5731-93BF-4D49-B185-E7D92934FCE4}" srcOrd="0" destOrd="0" presId="urn:microsoft.com/office/officeart/2005/8/layout/hierarchy1"/>
    <dgm:cxn modelId="{3432D381-99D8-45AE-86AA-C9F27E8DD331}" type="presParOf" srcId="{FF2EE238-7684-491E-8B1D-006D5A9554F6}" destId="{4A783763-686B-4927-B783-A1E0DE62A616}" srcOrd="1" destOrd="0" presId="urn:microsoft.com/office/officeart/2005/8/layout/hierarchy1"/>
    <dgm:cxn modelId="{CD14DA29-2DCA-4FDF-A45D-9103C132F770}" type="presParOf" srcId="{2098C9E8-2745-422C-AD1D-3DE0B9719B76}" destId="{4DEAA70E-57FE-4267-A3ED-4D4D748F374D}" srcOrd="1" destOrd="0" presId="urn:microsoft.com/office/officeart/2005/8/layout/hierarchy1"/>
    <dgm:cxn modelId="{95EF8F92-CF75-4B53-B1F5-F4273583B9B3}" type="presParOf" srcId="{125AEF23-4D5F-4075-A5C4-2FC8774B756F}" destId="{6EBFA8E9-4AC1-455E-B900-F69FA717EBD2}" srcOrd="2" destOrd="0" presId="urn:microsoft.com/office/officeart/2005/8/layout/hierarchy1"/>
    <dgm:cxn modelId="{E5BF99C8-4BF3-48F9-8F22-8C5B209062D0}" type="presParOf" srcId="{125AEF23-4D5F-4075-A5C4-2FC8774B756F}" destId="{0BCBD2DA-A982-49AF-ACBB-F0A7DDEDA42B}" srcOrd="3" destOrd="0" presId="urn:microsoft.com/office/officeart/2005/8/layout/hierarchy1"/>
    <dgm:cxn modelId="{481D36FE-00D7-41D8-B6CF-F29D5DB106B5}" type="presParOf" srcId="{0BCBD2DA-A982-49AF-ACBB-F0A7DDEDA42B}" destId="{C7E2C77B-3DE8-4461-99F0-18317CF77ED6}" srcOrd="0" destOrd="0" presId="urn:microsoft.com/office/officeart/2005/8/layout/hierarchy1"/>
    <dgm:cxn modelId="{383FBF4C-EA9C-4BD3-AA03-7CBD0A003E8C}" type="presParOf" srcId="{C7E2C77B-3DE8-4461-99F0-18317CF77ED6}" destId="{FD1E550A-479B-49E6-B6B2-9B5BAC679E54}" srcOrd="0" destOrd="0" presId="urn:microsoft.com/office/officeart/2005/8/layout/hierarchy1"/>
    <dgm:cxn modelId="{2B621CFC-EE50-440D-AC66-C3699962605D}" type="presParOf" srcId="{C7E2C77B-3DE8-4461-99F0-18317CF77ED6}" destId="{4794D1D3-6FF8-4C5A-A53C-71410CB321AF}" srcOrd="1" destOrd="0" presId="urn:microsoft.com/office/officeart/2005/8/layout/hierarchy1"/>
    <dgm:cxn modelId="{F2142539-CB27-4239-BD6E-408E5ABDDAE8}" type="presParOf" srcId="{0BCBD2DA-A982-49AF-ACBB-F0A7DDEDA42B}" destId="{653F82FF-A235-42EA-AAFA-A9099ADC78D6}" srcOrd="1" destOrd="0" presId="urn:microsoft.com/office/officeart/2005/8/layout/hierarchy1"/>
    <dgm:cxn modelId="{52BCB744-D8D3-4FBE-9008-11917917214E}" type="presParOf" srcId="{125AEF23-4D5F-4075-A5C4-2FC8774B756F}" destId="{CCF9504C-A55B-410B-B03F-399C6DDFB32A}" srcOrd="4" destOrd="0" presId="urn:microsoft.com/office/officeart/2005/8/layout/hierarchy1"/>
    <dgm:cxn modelId="{FE9BCF5D-05CF-4248-A3AB-FEAE1ACC3ECA}" type="presParOf" srcId="{125AEF23-4D5F-4075-A5C4-2FC8774B756F}" destId="{AE4F92B1-9334-4D0A-8C07-CC30391802F8}" srcOrd="5" destOrd="0" presId="urn:microsoft.com/office/officeart/2005/8/layout/hierarchy1"/>
    <dgm:cxn modelId="{9AD0F932-A7DB-4275-BC95-994648673D82}" type="presParOf" srcId="{AE4F92B1-9334-4D0A-8C07-CC30391802F8}" destId="{D89635F0-6945-4FF0-A7F5-7638F71CB48E}" srcOrd="0" destOrd="0" presId="urn:microsoft.com/office/officeart/2005/8/layout/hierarchy1"/>
    <dgm:cxn modelId="{57F191E2-23E2-4C3C-BFE9-401910E7B0B5}" type="presParOf" srcId="{D89635F0-6945-4FF0-A7F5-7638F71CB48E}" destId="{4D02E9F4-CA95-41C8-8062-CC28089B8A95}" srcOrd="0" destOrd="0" presId="urn:microsoft.com/office/officeart/2005/8/layout/hierarchy1"/>
    <dgm:cxn modelId="{ED5D2284-3B10-438F-AEBD-2C114668EBAB}" type="presParOf" srcId="{D89635F0-6945-4FF0-A7F5-7638F71CB48E}" destId="{13315E61-5E1F-4B9B-9F94-718E46166F3D}" srcOrd="1" destOrd="0" presId="urn:microsoft.com/office/officeart/2005/8/layout/hierarchy1"/>
    <dgm:cxn modelId="{C0F669EA-E4F1-450D-8CA6-81B8778092CE}" type="presParOf" srcId="{AE4F92B1-9334-4D0A-8C07-CC30391802F8}" destId="{74244F32-91E4-4074-A48B-C3400EAC52B5}" srcOrd="1" destOrd="0" presId="urn:microsoft.com/office/officeart/2005/8/layout/hierarchy1"/>
    <dgm:cxn modelId="{4518ED79-44C2-4C43-A2BE-C3A6DA9D32D0}" type="presParOf" srcId="{125AEF23-4D5F-4075-A5C4-2FC8774B756F}" destId="{D64EB4BE-BA25-4A3D-A30B-09716F14A275}" srcOrd="6" destOrd="0" presId="urn:microsoft.com/office/officeart/2005/8/layout/hierarchy1"/>
    <dgm:cxn modelId="{64CF51B5-2919-4E89-A582-DBD9AD3B3AD1}" type="presParOf" srcId="{125AEF23-4D5F-4075-A5C4-2FC8774B756F}" destId="{E4757D1F-B078-47FC-A65A-85FB62256D09}" srcOrd="7" destOrd="0" presId="urn:microsoft.com/office/officeart/2005/8/layout/hierarchy1"/>
    <dgm:cxn modelId="{D3FD0D3A-69DB-424D-9C38-BD895508320C}" type="presParOf" srcId="{E4757D1F-B078-47FC-A65A-85FB62256D09}" destId="{58B9398D-30D7-4760-813D-AB4F3680876C}" srcOrd="0" destOrd="0" presId="urn:microsoft.com/office/officeart/2005/8/layout/hierarchy1"/>
    <dgm:cxn modelId="{2C89743E-67BA-4390-980B-294451CBD89C}" type="presParOf" srcId="{58B9398D-30D7-4760-813D-AB4F3680876C}" destId="{22AF1F5B-7E5B-419E-88BD-5E65700AC354}" srcOrd="0" destOrd="0" presId="urn:microsoft.com/office/officeart/2005/8/layout/hierarchy1"/>
    <dgm:cxn modelId="{86B4AB8C-2E49-4AB3-B4C5-E3AD7BE78F25}" type="presParOf" srcId="{58B9398D-30D7-4760-813D-AB4F3680876C}" destId="{61E8B927-9075-4757-9FB5-9E08618EE0A1}" srcOrd="1" destOrd="0" presId="urn:microsoft.com/office/officeart/2005/8/layout/hierarchy1"/>
    <dgm:cxn modelId="{8B2AF508-F6AA-4DDC-8D42-CE242F7F3260}" type="presParOf" srcId="{E4757D1F-B078-47FC-A65A-85FB62256D09}" destId="{1D9A9180-5791-46A7-8B6E-1B1BBFF7FD6C}" srcOrd="1" destOrd="0" presId="urn:microsoft.com/office/officeart/2005/8/layout/hierarchy1"/>
    <dgm:cxn modelId="{0B6A75DD-9A14-4AFA-87A2-98B411947B33}" type="presParOf" srcId="{125AEF23-4D5F-4075-A5C4-2FC8774B756F}" destId="{00DB75CC-570A-4196-A754-2DF64EFBC885}" srcOrd="8" destOrd="0" presId="urn:microsoft.com/office/officeart/2005/8/layout/hierarchy1"/>
    <dgm:cxn modelId="{08175905-3AA5-4FA9-A669-8F19A6E906CF}" type="presParOf" srcId="{125AEF23-4D5F-4075-A5C4-2FC8774B756F}" destId="{682CE9B8-0145-4B0C-A6F1-BE41359623E2}" srcOrd="9" destOrd="0" presId="urn:microsoft.com/office/officeart/2005/8/layout/hierarchy1"/>
    <dgm:cxn modelId="{016547EE-470C-4029-8562-9F07A2A8D07F}" type="presParOf" srcId="{682CE9B8-0145-4B0C-A6F1-BE41359623E2}" destId="{82C99CEE-ADBC-4794-B85F-45F921418F68}" srcOrd="0" destOrd="0" presId="urn:microsoft.com/office/officeart/2005/8/layout/hierarchy1"/>
    <dgm:cxn modelId="{13891607-A417-4463-9937-A7193DC640E4}" type="presParOf" srcId="{82C99CEE-ADBC-4794-B85F-45F921418F68}" destId="{BC684ECB-A5D2-47C7-B74F-41C766B195A2}" srcOrd="0" destOrd="0" presId="urn:microsoft.com/office/officeart/2005/8/layout/hierarchy1"/>
    <dgm:cxn modelId="{9D3093CE-8DAC-4152-A983-64BBFCD3B63E}" type="presParOf" srcId="{82C99CEE-ADBC-4794-B85F-45F921418F68}" destId="{9C10B10F-1DCC-4103-9A31-47E39DAE0299}" srcOrd="1" destOrd="0" presId="urn:microsoft.com/office/officeart/2005/8/layout/hierarchy1"/>
    <dgm:cxn modelId="{20340A00-54C1-4392-AD2F-928BF6C39E30}" type="presParOf" srcId="{682CE9B8-0145-4B0C-A6F1-BE41359623E2}" destId="{EB362B54-FA12-4C6C-8BDE-F162D9EE8933}" srcOrd="1" destOrd="0" presId="urn:microsoft.com/office/officeart/2005/8/layout/hierarchy1"/>
    <dgm:cxn modelId="{6879D175-36B2-411E-B176-7F6DC961F41D}" type="presParOf" srcId="{125AEF23-4D5F-4075-A5C4-2FC8774B756F}" destId="{F240DAB2-714E-4DC1-818A-712E40EC66CA}" srcOrd="10" destOrd="0" presId="urn:microsoft.com/office/officeart/2005/8/layout/hierarchy1"/>
    <dgm:cxn modelId="{E88F35EC-FBFF-45DD-8BB7-605B913DFD15}" type="presParOf" srcId="{125AEF23-4D5F-4075-A5C4-2FC8774B756F}" destId="{771F4331-3D71-47EC-AD5A-B48AAC461DB0}" srcOrd="11" destOrd="0" presId="urn:microsoft.com/office/officeart/2005/8/layout/hierarchy1"/>
    <dgm:cxn modelId="{AE0FFD2A-2123-456D-8097-CEB01A2F455C}" type="presParOf" srcId="{771F4331-3D71-47EC-AD5A-B48AAC461DB0}" destId="{D182E4E0-3843-4FA5-A964-F45F79E11D9E}" srcOrd="0" destOrd="0" presId="urn:microsoft.com/office/officeart/2005/8/layout/hierarchy1"/>
    <dgm:cxn modelId="{10819805-B1C1-4208-8083-1AD3AB367D87}" type="presParOf" srcId="{D182E4E0-3843-4FA5-A964-F45F79E11D9E}" destId="{D2A38C42-F8B3-4A2B-B096-82690BDFD89D}" srcOrd="0" destOrd="0" presId="urn:microsoft.com/office/officeart/2005/8/layout/hierarchy1"/>
    <dgm:cxn modelId="{0F091A66-E2D7-4B0D-8995-CA0DA974DF9C}" type="presParOf" srcId="{D182E4E0-3843-4FA5-A964-F45F79E11D9E}" destId="{CBF8B79F-E06D-406F-B64C-59336C9591EC}" srcOrd="1" destOrd="0" presId="urn:microsoft.com/office/officeart/2005/8/layout/hierarchy1"/>
    <dgm:cxn modelId="{63F42226-27F7-41E2-B24C-B38826B7EBDC}" type="presParOf" srcId="{771F4331-3D71-47EC-AD5A-B48AAC461DB0}" destId="{84D39D40-7082-4BAF-8A54-A7F6FF025EFC}"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0DAB2-714E-4DC1-818A-712E40EC66CA}">
      <dsp:nvSpPr>
        <dsp:cNvPr id="0" name=""/>
        <dsp:cNvSpPr/>
      </dsp:nvSpPr>
      <dsp:spPr>
        <a:xfrm>
          <a:off x="6906103" y="2731723"/>
          <a:ext cx="1937225" cy="184388"/>
        </a:xfrm>
        <a:custGeom>
          <a:avLst/>
          <a:gdLst/>
          <a:ahLst/>
          <a:cxnLst/>
          <a:rect l="0" t="0" r="0" b="0"/>
          <a:pathLst>
            <a:path>
              <a:moveTo>
                <a:pt x="0" y="0"/>
              </a:moveTo>
              <a:lnTo>
                <a:pt x="0" y="125655"/>
              </a:lnTo>
              <a:lnTo>
                <a:pt x="1937225" y="125655"/>
              </a:lnTo>
              <a:lnTo>
                <a:pt x="193722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DB75CC-570A-4196-A754-2DF64EFBC885}">
      <dsp:nvSpPr>
        <dsp:cNvPr id="0" name=""/>
        <dsp:cNvSpPr/>
      </dsp:nvSpPr>
      <dsp:spPr>
        <a:xfrm>
          <a:off x="6906103" y="2731723"/>
          <a:ext cx="1162335" cy="184388"/>
        </a:xfrm>
        <a:custGeom>
          <a:avLst/>
          <a:gdLst/>
          <a:ahLst/>
          <a:cxnLst/>
          <a:rect l="0" t="0" r="0" b="0"/>
          <a:pathLst>
            <a:path>
              <a:moveTo>
                <a:pt x="0" y="0"/>
              </a:moveTo>
              <a:lnTo>
                <a:pt x="0" y="125655"/>
              </a:lnTo>
              <a:lnTo>
                <a:pt x="1162335" y="125655"/>
              </a:lnTo>
              <a:lnTo>
                <a:pt x="116233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4EB4BE-BA25-4A3D-A30B-09716F14A275}">
      <dsp:nvSpPr>
        <dsp:cNvPr id="0" name=""/>
        <dsp:cNvSpPr/>
      </dsp:nvSpPr>
      <dsp:spPr>
        <a:xfrm>
          <a:off x="6906103" y="2731723"/>
          <a:ext cx="387445" cy="184388"/>
        </a:xfrm>
        <a:custGeom>
          <a:avLst/>
          <a:gdLst/>
          <a:ahLst/>
          <a:cxnLst/>
          <a:rect l="0" t="0" r="0" b="0"/>
          <a:pathLst>
            <a:path>
              <a:moveTo>
                <a:pt x="0" y="0"/>
              </a:moveTo>
              <a:lnTo>
                <a:pt x="0" y="125655"/>
              </a:lnTo>
              <a:lnTo>
                <a:pt x="387445" y="125655"/>
              </a:lnTo>
              <a:lnTo>
                <a:pt x="38744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F9504C-A55B-410B-B03F-399C6DDFB32A}">
      <dsp:nvSpPr>
        <dsp:cNvPr id="0" name=""/>
        <dsp:cNvSpPr/>
      </dsp:nvSpPr>
      <dsp:spPr>
        <a:xfrm>
          <a:off x="6518658" y="2731723"/>
          <a:ext cx="387445" cy="184388"/>
        </a:xfrm>
        <a:custGeom>
          <a:avLst/>
          <a:gdLst/>
          <a:ahLst/>
          <a:cxnLst/>
          <a:rect l="0" t="0" r="0" b="0"/>
          <a:pathLst>
            <a:path>
              <a:moveTo>
                <a:pt x="387445" y="0"/>
              </a:moveTo>
              <a:lnTo>
                <a:pt x="38744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BFA8E9-4AC1-455E-B900-F69FA717EBD2}">
      <dsp:nvSpPr>
        <dsp:cNvPr id="0" name=""/>
        <dsp:cNvSpPr/>
      </dsp:nvSpPr>
      <dsp:spPr>
        <a:xfrm>
          <a:off x="5743768" y="2731723"/>
          <a:ext cx="1162335" cy="184388"/>
        </a:xfrm>
        <a:custGeom>
          <a:avLst/>
          <a:gdLst/>
          <a:ahLst/>
          <a:cxnLst/>
          <a:rect l="0" t="0" r="0" b="0"/>
          <a:pathLst>
            <a:path>
              <a:moveTo>
                <a:pt x="1162335" y="0"/>
              </a:moveTo>
              <a:lnTo>
                <a:pt x="116233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80C829-BD78-4ED3-9EDA-73C99CA7B1D4}">
      <dsp:nvSpPr>
        <dsp:cNvPr id="0" name=""/>
        <dsp:cNvSpPr/>
      </dsp:nvSpPr>
      <dsp:spPr>
        <a:xfrm>
          <a:off x="4968877" y="2731723"/>
          <a:ext cx="1937225" cy="184388"/>
        </a:xfrm>
        <a:custGeom>
          <a:avLst/>
          <a:gdLst/>
          <a:ahLst/>
          <a:cxnLst/>
          <a:rect l="0" t="0" r="0" b="0"/>
          <a:pathLst>
            <a:path>
              <a:moveTo>
                <a:pt x="1937225" y="0"/>
              </a:moveTo>
              <a:lnTo>
                <a:pt x="193722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D5DB1B-F241-4B7B-9D90-A73F9E1234F2}">
      <dsp:nvSpPr>
        <dsp:cNvPr id="0" name=""/>
        <dsp:cNvSpPr/>
      </dsp:nvSpPr>
      <dsp:spPr>
        <a:xfrm>
          <a:off x="4193987" y="2144743"/>
          <a:ext cx="2712115" cy="184388"/>
        </a:xfrm>
        <a:custGeom>
          <a:avLst/>
          <a:gdLst/>
          <a:ahLst/>
          <a:cxnLst/>
          <a:rect l="0" t="0" r="0" b="0"/>
          <a:pathLst>
            <a:path>
              <a:moveTo>
                <a:pt x="0" y="0"/>
              </a:moveTo>
              <a:lnTo>
                <a:pt x="0" y="125655"/>
              </a:lnTo>
              <a:lnTo>
                <a:pt x="2712115" y="125655"/>
              </a:lnTo>
              <a:lnTo>
                <a:pt x="2712115" y="18438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B6B043-AD25-40F5-B256-8BA3DDAA89C4}">
      <dsp:nvSpPr>
        <dsp:cNvPr id="0" name=""/>
        <dsp:cNvSpPr/>
      </dsp:nvSpPr>
      <dsp:spPr>
        <a:xfrm>
          <a:off x="2256762" y="2731723"/>
          <a:ext cx="1937225" cy="184388"/>
        </a:xfrm>
        <a:custGeom>
          <a:avLst/>
          <a:gdLst/>
          <a:ahLst/>
          <a:cxnLst/>
          <a:rect l="0" t="0" r="0" b="0"/>
          <a:pathLst>
            <a:path>
              <a:moveTo>
                <a:pt x="0" y="0"/>
              </a:moveTo>
              <a:lnTo>
                <a:pt x="0" y="125655"/>
              </a:lnTo>
              <a:lnTo>
                <a:pt x="1937225" y="125655"/>
              </a:lnTo>
              <a:lnTo>
                <a:pt x="193722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A6AD81-9ECE-49D1-A325-3B221B0B7689}">
      <dsp:nvSpPr>
        <dsp:cNvPr id="0" name=""/>
        <dsp:cNvSpPr/>
      </dsp:nvSpPr>
      <dsp:spPr>
        <a:xfrm>
          <a:off x="2256762" y="2731723"/>
          <a:ext cx="1162335" cy="184388"/>
        </a:xfrm>
        <a:custGeom>
          <a:avLst/>
          <a:gdLst/>
          <a:ahLst/>
          <a:cxnLst/>
          <a:rect l="0" t="0" r="0" b="0"/>
          <a:pathLst>
            <a:path>
              <a:moveTo>
                <a:pt x="0" y="0"/>
              </a:moveTo>
              <a:lnTo>
                <a:pt x="0" y="125655"/>
              </a:lnTo>
              <a:lnTo>
                <a:pt x="1162335" y="125655"/>
              </a:lnTo>
              <a:lnTo>
                <a:pt x="116233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B8350E-645C-40C9-9898-70A95EF7E58D}">
      <dsp:nvSpPr>
        <dsp:cNvPr id="0" name=""/>
        <dsp:cNvSpPr/>
      </dsp:nvSpPr>
      <dsp:spPr>
        <a:xfrm>
          <a:off x="2256762" y="2731723"/>
          <a:ext cx="387445" cy="184388"/>
        </a:xfrm>
        <a:custGeom>
          <a:avLst/>
          <a:gdLst/>
          <a:ahLst/>
          <a:cxnLst/>
          <a:rect l="0" t="0" r="0" b="0"/>
          <a:pathLst>
            <a:path>
              <a:moveTo>
                <a:pt x="0" y="0"/>
              </a:moveTo>
              <a:lnTo>
                <a:pt x="0" y="125655"/>
              </a:lnTo>
              <a:lnTo>
                <a:pt x="387445" y="125655"/>
              </a:lnTo>
              <a:lnTo>
                <a:pt x="38744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2081C4-42E7-4DFB-AC99-3D2CED999D69}">
      <dsp:nvSpPr>
        <dsp:cNvPr id="0" name=""/>
        <dsp:cNvSpPr/>
      </dsp:nvSpPr>
      <dsp:spPr>
        <a:xfrm>
          <a:off x="1823596" y="3318702"/>
          <a:ext cx="91440" cy="184388"/>
        </a:xfrm>
        <a:custGeom>
          <a:avLst/>
          <a:gdLst/>
          <a:ahLst/>
          <a:cxnLst/>
          <a:rect l="0" t="0" r="0" b="0"/>
          <a:pathLst>
            <a:path>
              <a:moveTo>
                <a:pt x="45720" y="0"/>
              </a:moveTo>
              <a:lnTo>
                <a:pt x="4572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AF289E-E244-413B-AD03-7DEB794F135E}">
      <dsp:nvSpPr>
        <dsp:cNvPr id="0" name=""/>
        <dsp:cNvSpPr/>
      </dsp:nvSpPr>
      <dsp:spPr>
        <a:xfrm>
          <a:off x="1869316" y="2731723"/>
          <a:ext cx="387445" cy="184388"/>
        </a:xfrm>
        <a:custGeom>
          <a:avLst/>
          <a:gdLst/>
          <a:ahLst/>
          <a:cxnLst/>
          <a:rect l="0" t="0" r="0" b="0"/>
          <a:pathLst>
            <a:path>
              <a:moveTo>
                <a:pt x="387445" y="0"/>
              </a:moveTo>
              <a:lnTo>
                <a:pt x="38744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949A09-98C1-4FF4-B772-52EDFFB6DCA3}">
      <dsp:nvSpPr>
        <dsp:cNvPr id="0" name=""/>
        <dsp:cNvSpPr/>
      </dsp:nvSpPr>
      <dsp:spPr>
        <a:xfrm>
          <a:off x="1094426" y="2731723"/>
          <a:ext cx="1162335" cy="184388"/>
        </a:xfrm>
        <a:custGeom>
          <a:avLst/>
          <a:gdLst/>
          <a:ahLst/>
          <a:cxnLst/>
          <a:rect l="0" t="0" r="0" b="0"/>
          <a:pathLst>
            <a:path>
              <a:moveTo>
                <a:pt x="1162335" y="0"/>
              </a:moveTo>
              <a:lnTo>
                <a:pt x="116233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C5CADD-5043-453C-949F-69583DB3DAD6}">
      <dsp:nvSpPr>
        <dsp:cNvPr id="0" name=""/>
        <dsp:cNvSpPr/>
      </dsp:nvSpPr>
      <dsp:spPr>
        <a:xfrm>
          <a:off x="273816" y="3318702"/>
          <a:ext cx="91440" cy="184388"/>
        </a:xfrm>
        <a:custGeom>
          <a:avLst/>
          <a:gdLst/>
          <a:ahLst/>
          <a:cxnLst/>
          <a:rect l="0" t="0" r="0" b="0"/>
          <a:pathLst>
            <a:path>
              <a:moveTo>
                <a:pt x="45720" y="0"/>
              </a:moveTo>
              <a:lnTo>
                <a:pt x="4572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29AF7A-8710-42A2-83BA-3EED7DFE56AA}">
      <dsp:nvSpPr>
        <dsp:cNvPr id="0" name=""/>
        <dsp:cNvSpPr/>
      </dsp:nvSpPr>
      <dsp:spPr>
        <a:xfrm>
          <a:off x="319536" y="2731723"/>
          <a:ext cx="1937225" cy="184388"/>
        </a:xfrm>
        <a:custGeom>
          <a:avLst/>
          <a:gdLst/>
          <a:ahLst/>
          <a:cxnLst/>
          <a:rect l="0" t="0" r="0" b="0"/>
          <a:pathLst>
            <a:path>
              <a:moveTo>
                <a:pt x="1937225" y="0"/>
              </a:moveTo>
              <a:lnTo>
                <a:pt x="193722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B8045B-1FDF-4690-B747-F6AD2D48ED74}">
      <dsp:nvSpPr>
        <dsp:cNvPr id="0" name=""/>
        <dsp:cNvSpPr/>
      </dsp:nvSpPr>
      <dsp:spPr>
        <a:xfrm>
          <a:off x="2256762" y="2144743"/>
          <a:ext cx="1937225" cy="184388"/>
        </a:xfrm>
        <a:custGeom>
          <a:avLst/>
          <a:gdLst/>
          <a:ahLst/>
          <a:cxnLst/>
          <a:rect l="0" t="0" r="0" b="0"/>
          <a:pathLst>
            <a:path>
              <a:moveTo>
                <a:pt x="1937225" y="0"/>
              </a:moveTo>
              <a:lnTo>
                <a:pt x="1937225" y="125655"/>
              </a:lnTo>
              <a:lnTo>
                <a:pt x="0" y="125655"/>
              </a:lnTo>
              <a:lnTo>
                <a:pt x="0" y="18438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BD682B-E789-4951-AC13-634AD3AD9C39}">
      <dsp:nvSpPr>
        <dsp:cNvPr id="0" name=""/>
        <dsp:cNvSpPr/>
      </dsp:nvSpPr>
      <dsp:spPr>
        <a:xfrm>
          <a:off x="4148267" y="2144743"/>
          <a:ext cx="91440" cy="211450"/>
        </a:xfrm>
        <a:custGeom>
          <a:avLst/>
          <a:gdLst/>
          <a:ahLst/>
          <a:cxnLst/>
          <a:rect l="0" t="0" r="0" b="0"/>
          <a:pathLst>
            <a:path>
              <a:moveTo>
                <a:pt x="45720" y="0"/>
              </a:moveTo>
              <a:lnTo>
                <a:pt x="45720" y="152717"/>
              </a:lnTo>
              <a:lnTo>
                <a:pt x="47585" y="152717"/>
              </a:lnTo>
              <a:lnTo>
                <a:pt x="47585" y="21145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516763-CA71-4874-AECF-6FEFE2CB84B1}">
      <dsp:nvSpPr>
        <dsp:cNvPr id="0" name=""/>
        <dsp:cNvSpPr/>
      </dsp:nvSpPr>
      <dsp:spPr>
        <a:xfrm>
          <a:off x="3876987" y="1742152"/>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D6E469-7EB4-4BFE-B520-1DF37DED8428}">
      <dsp:nvSpPr>
        <dsp:cNvPr id="0" name=""/>
        <dsp:cNvSpPr/>
      </dsp:nvSpPr>
      <dsp:spPr>
        <a:xfrm>
          <a:off x="3947431" y="1809075"/>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Judge</a:t>
          </a:r>
        </a:p>
      </dsp:txBody>
      <dsp:txXfrm>
        <a:off x="3959222" y="1820866"/>
        <a:ext cx="610419" cy="379008"/>
      </dsp:txXfrm>
    </dsp:sp>
    <dsp:sp modelId="{117160FB-8C36-4FF8-87FD-64E892E2C2B9}">
      <dsp:nvSpPr>
        <dsp:cNvPr id="0" name=""/>
        <dsp:cNvSpPr/>
      </dsp:nvSpPr>
      <dsp:spPr>
        <a:xfrm>
          <a:off x="3878852" y="2356194"/>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0C97D5-65B4-427C-8DCE-3FFA3334DF81}">
      <dsp:nvSpPr>
        <dsp:cNvPr id="0" name=""/>
        <dsp:cNvSpPr/>
      </dsp:nvSpPr>
      <dsp:spPr>
        <a:xfrm>
          <a:off x="3949297" y="2423116"/>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Associate Judge</a:t>
          </a:r>
        </a:p>
      </dsp:txBody>
      <dsp:txXfrm>
        <a:off x="3961088" y="2434907"/>
        <a:ext cx="610419" cy="379008"/>
      </dsp:txXfrm>
    </dsp:sp>
    <dsp:sp modelId="{A4F43093-CB10-43D8-98F2-D7DC946D370E}">
      <dsp:nvSpPr>
        <dsp:cNvPr id="0" name=""/>
        <dsp:cNvSpPr/>
      </dsp:nvSpPr>
      <dsp:spPr>
        <a:xfrm>
          <a:off x="1939761" y="2329132"/>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881392-8209-4169-97FD-82FBC15F3FCA}">
      <dsp:nvSpPr>
        <dsp:cNvPr id="0" name=""/>
        <dsp:cNvSpPr/>
      </dsp:nvSpPr>
      <dsp:spPr>
        <a:xfrm>
          <a:off x="2010206" y="2396054"/>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Programs Administrator</a:t>
          </a:r>
        </a:p>
      </dsp:txBody>
      <dsp:txXfrm>
        <a:off x="2021997" y="2407845"/>
        <a:ext cx="610419" cy="379008"/>
      </dsp:txXfrm>
    </dsp:sp>
    <dsp:sp modelId="{B4114DCD-BA72-478E-82E4-E36D7B315D82}">
      <dsp:nvSpPr>
        <dsp:cNvPr id="0" name=""/>
        <dsp:cNvSpPr/>
      </dsp:nvSpPr>
      <dsp:spPr>
        <a:xfrm>
          <a:off x="253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504B73-518E-44F4-9F1A-EC809DAAEAFB}">
      <dsp:nvSpPr>
        <dsp:cNvPr id="0" name=""/>
        <dsp:cNvSpPr/>
      </dsp:nvSpPr>
      <dsp:spPr>
        <a:xfrm>
          <a:off x="72980"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Drug/Resource Court Program</a:t>
          </a:r>
        </a:p>
        <a:p>
          <a:pPr marL="0" lvl="0" indent="0" algn="ctr" defTabSz="266700">
            <a:lnSpc>
              <a:spcPct val="90000"/>
            </a:lnSpc>
            <a:spcBef>
              <a:spcPct val="0"/>
            </a:spcBef>
            <a:spcAft>
              <a:spcPct val="35000"/>
            </a:spcAft>
            <a:buNone/>
          </a:pPr>
          <a:r>
            <a:rPr lang="en-US" sz="600" b="1" kern="1200" dirty="0"/>
            <a:t>Coordinator</a:t>
          </a:r>
        </a:p>
      </dsp:txBody>
      <dsp:txXfrm>
        <a:off x="84771" y="2994824"/>
        <a:ext cx="610419" cy="379008"/>
      </dsp:txXfrm>
    </dsp:sp>
    <dsp:sp modelId="{586D9CAE-ECAC-4DF3-8B70-7E528CE24C32}">
      <dsp:nvSpPr>
        <dsp:cNvPr id="0" name=""/>
        <dsp:cNvSpPr/>
      </dsp:nvSpPr>
      <dsp:spPr>
        <a:xfrm>
          <a:off x="2536" y="3503090"/>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9A5859-A96B-4D00-8147-7E59A62F232D}">
      <dsp:nvSpPr>
        <dsp:cNvPr id="0" name=""/>
        <dsp:cNvSpPr/>
      </dsp:nvSpPr>
      <dsp:spPr>
        <a:xfrm>
          <a:off x="72980" y="357001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Drug Court Case Manager</a:t>
          </a:r>
        </a:p>
      </dsp:txBody>
      <dsp:txXfrm>
        <a:off x="84771" y="3581804"/>
        <a:ext cx="610419" cy="379008"/>
      </dsp:txXfrm>
    </dsp:sp>
    <dsp:sp modelId="{2182FCBE-2C24-4376-AE74-68BB9D7B1529}">
      <dsp:nvSpPr>
        <dsp:cNvPr id="0" name=""/>
        <dsp:cNvSpPr/>
      </dsp:nvSpPr>
      <dsp:spPr>
        <a:xfrm>
          <a:off x="77742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6D2155-5311-4B61-9D04-683D73B6D527}">
      <dsp:nvSpPr>
        <dsp:cNvPr id="0" name=""/>
        <dsp:cNvSpPr/>
      </dsp:nvSpPr>
      <dsp:spPr>
        <a:xfrm>
          <a:off x="847870"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Youth Reporting Center Director</a:t>
          </a:r>
        </a:p>
        <a:p>
          <a:pPr marL="0" lvl="0" indent="0" algn="ctr" defTabSz="266700">
            <a:lnSpc>
              <a:spcPct val="90000"/>
            </a:lnSpc>
            <a:spcBef>
              <a:spcPct val="0"/>
            </a:spcBef>
            <a:spcAft>
              <a:spcPct val="35000"/>
            </a:spcAft>
            <a:buNone/>
          </a:pPr>
          <a:r>
            <a:rPr lang="en-US" sz="600" b="1" kern="1200" dirty="0"/>
            <a:t>(Evening Program)</a:t>
          </a:r>
        </a:p>
      </dsp:txBody>
      <dsp:txXfrm>
        <a:off x="859661" y="2994824"/>
        <a:ext cx="610419" cy="379008"/>
      </dsp:txXfrm>
    </dsp:sp>
    <dsp:sp modelId="{2B18980A-FF47-47C6-8A32-C6A049906AED}">
      <dsp:nvSpPr>
        <dsp:cNvPr id="0" name=""/>
        <dsp:cNvSpPr/>
      </dsp:nvSpPr>
      <dsp:spPr>
        <a:xfrm>
          <a:off x="155231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C1D041-8A1B-46E0-B229-6B328A403439}">
      <dsp:nvSpPr>
        <dsp:cNvPr id="0" name=""/>
        <dsp:cNvSpPr/>
      </dsp:nvSpPr>
      <dsp:spPr>
        <a:xfrm>
          <a:off x="1622760"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Family Treatment Court Coordinator</a:t>
          </a:r>
        </a:p>
      </dsp:txBody>
      <dsp:txXfrm>
        <a:off x="1634551" y="2994824"/>
        <a:ext cx="610419" cy="379008"/>
      </dsp:txXfrm>
    </dsp:sp>
    <dsp:sp modelId="{94076D00-CBA3-4EA8-81F4-6F5792EEFA2B}">
      <dsp:nvSpPr>
        <dsp:cNvPr id="0" name=""/>
        <dsp:cNvSpPr/>
      </dsp:nvSpPr>
      <dsp:spPr>
        <a:xfrm>
          <a:off x="1552316" y="3503090"/>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52E0F6-6637-4EA0-938B-B46BCFF6D9D6}">
      <dsp:nvSpPr>
        <dsp:cNvPr id="0" name=""/>
        <dsp:cNvSpPr/>
      </dsp:nvSpPr>
      <dsp:spPr>
        <a:xfrm>
          <a:off x="1622760" y="357001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Family Treatment Court Case Manager</a:t>
          </a:r>
        </a:p>
      </dsp:txBody>
      <dsp:txXfrm>
        <a:off x="1634551" y="3581804"/>
        <a:ext cx="610419" cy="379008"/>
      </dsp:txXfrm>
    </dsp:sp>
    <dsp:sp modelId="{AC90A804-AC9B-4664-98B8-5BB5C3F4F8E0}">
      <dsp:nvSpPr>
        <dsp:cNvPr id="0" name=""/>
        <dsp:cNvSpPr/>
      </dsp:nvSpPr>
      <dsp:spPr>
        <a:xfrm>
          <a:off x="232720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FB5DD4-D133-49B2-8D0A-0A7260A3B012}">
      <dsp:nvSpPr>
        <dsp:cNvPr id="0" name=""/>
        <dsp:cNvSpPr/>
      </dsp:nvSpPr>
      <dsp:spPr>
        <a:xfrm>
          <a:off x="2397651"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Program Manager Assistant </a:t>
          </a:r>
        </a:p>
      </dsp:txBody>
      <dsp:txXfrm>
        <a:off x="2409442" y="2994824"/>
        <a:ext cx="610419" cy="379008"/>
      </dsp:txXfrm>
    </dsp:sp>
    <dsp:sp modelId="{4716240D-4106-46C2-9205-B0903CD824E5}">
      <dsp:nvSpPr>
        <dsp:cNvPr id="0" name=""/>
        <dsp:cNvSpPr/>
      </dsp:nvSpPr>
      <dsp:spPr>
        <a:xfrm>
          <a:off x="310209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0883F2-00B8-4302-A384-BC618C58E5ED}">
      <dsp:nvSpPr>
        <dsp:cNvPr id="0" name=""/>
        <dsp:cNvSpPr/>
      </dsp:nvSpPr>
      <dsp:spPr>
        <a:xfrm>
          <a:off x="3172541"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Mental Health Clinician</a:t>
          </a:r>
        </a:p>
      </dsp:txBody>
      <dsp:txXfrm>
        <a:off x="3184332" y="2994824"/>
        <a:ext cx="610419" cy="379008"/>
      </dsp:txXfrm>
    </dsp:sp>
    <dsp:sp modelId="{D4345B99-A978-444F-AAF9-9A8646E937BA}">
      <dsp:nvSpPr>
        <dsp:cNvPr id="0" name=""/>
        <dsp:cNvSpPr/>
      </dsp:nvSpPr>
      <dsp:spPr>
        <a:xfrm>
          <a:off x="387698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8A7A5-4C2C-429D-BA62-6AADD8E29FAC}">
      <dsp:nvSpPr>
        <dsp:cNvPr id="0" name=""/>
        <dsp:cNvSpPr/>
      </dsp:nvSpPr>
      <dsp:spPr>
        <a:xfrm>
          <a:off x="3947431"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Mentoring Program Coordinator</a:t>
          </a:r>
        </a:p>
      </dsp:txBody>
      <dsp:txXfrm>
        <a:off x="3959222" y="2994824"/>
        <a:ext cx="610419" cy="379008"/>
      </dsp:txXfrm>
    </dsp:sp>
    <dsp:sp modelId="{4F5CA248-6580-42E8-999D-B04143D51518}">
      <dsp:nvSpPr>
        <dsp:cNvPr id="0" name=""/>
        <dsp:cNvSpPr/>
      </dsp:nvSpPr>
      <dsp:spPr>
        <a:xfrm>
          <a:off x="6589102" y="2329132"/>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9970E1-8F84-4A88-AF7A-25A5521AE358}">
      <dsp:nvSpPr>
        <dsp:cNvPr id="0" name=""/>
        <dsp:cNvSpPr/>
      </dsp:nvSpPr>
      <dsp:spPr>
        <a:xfrm>
          <a:off x="6659547" y="2396054"/>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Clerk/Court Administrator</a:t>
          </a:r>
        </a:p>
      </dsp:txBody>
      <dsp:txXfrm>
        <a:off x="6671338" y="2407845"/>
        <a:ext cx="610419" cy="379008"/>
      </dsp:txXfrm>
    </dsp:sp>
    <dsp:sp modelId="{E47D5731-93BF-4D49-B185-E7D92934FCE4}">
      <dsp:nvSpPr>
        <dsp:cNvPr id="0" name=""/>
        <dsp:cNvSpPr/>
      </dsp:nvSpPr>
      <dsp:spPr>
        <a:xfrm>
          <a:off x="465187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783763-686B-4927-B783-A1E0DE62A616}">
      <dsp:nvSpPr>
        <dsp:cNvPr id="0" name=""/>
        <dsp:cNvSpPr/>
      </dsp:nvSpPr>
      <dsp:spPr>
        <a:xfrm>
          <a:off x="4722321"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Deputy Clerk III</a:t>
          </a:r>
        </a:p>
      </dsp:txBody>
      <dsp:txXfrm>
        <a:off x="4734112" y="2994824"/>
        <a:ext cx="610419" cy="379008"/>
      </dsp:txXfrm>
    </dsp:sp>
    <dsp:sp modelId="{FD1E550A-479B-49E6-B6B2-9B5BAC679E54}">
      <dsp:nvSpPr>
        <dsp:cNvPr id="0" name=""/>
        <dsp:cNvSpPr/>
      </dsp:nvSpPr>
      <dsp:spPr>
        <a:xfrm>
          <a:off x="542676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94D1D3-6FF8-4C5A-A53C-71410CB321AF}">
      <dsp:nvSpPr>
        <dsp:cNvPr id="0" name=""/>
        <dsp:cNvSpPr/>
      </dsp:nvSpPr>
      <dsp:spPr>
        <a:xfrm>
          <a:off x="549721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Deputy Clerk II</a:t>
          </a:r>
        </a:p>
      </dsp:txBody>
      <dsp:txXfrm>
        <a:off x="5509003" y="2994824"/>
        <a:ext cx="610419" cy="379008"/>
      </dsp:txXfrm>
    </dsp:sp>
    <dsp:sp modelId="{4D02E9F4-CA95-41C8-8062-CC28089B8A95}">
      <dsp:nvSpPr>
        <dsp:cNvPr id="0" name=""/>
        <dsp:cNvSpPr/>
      </dsp:nvSpPr>
      <dsp:spPr>
        <a:xfrm>
          <a:off x="620165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315E61-5E1F-4B9B-9F94-718E46166F3D}">
      <dsp:nvSpPr>
        <dsp:cNvPr id="0" name=""/>
        <dsp:cNvSpPr/>
      </dsp:nvSpPr>
      <dsp:spPr>
        <a:xfrm>
          <a:off x="627210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Deputy Clerk I</a:t>
          </a:r>
        </a:p>
      </dsp:txBody>
      <dsp:txXfrm>
        <a:off x="6283893" y="2994824"/>
        <a:ext cx="610419" cy="379008"/>
      </dsp:txXfrm>
    </dsp:sp>
    <dsp:sp modelId="{22AF1F5B-7E5B-419E-88BD-5E65700AC354}">
      <dsp:nvSpPr>
        <dsp:cNvPr id="0" name=""/>
        <dsp:cNvSpPr/>
      </dsp:nvSpPr>
      <dsp:spPr>
        <a:xfrm>
          <a:off x="697654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E8B927-9075-4757-9FB5-9E08618EE0A1}">
      <dsp:nvSpPr>
        <dsp:cNvPr id="0" name=""/>
        <dsp:cNvSpPr/>
      </dsp:nvSpPr>
      <dsp:spPr>
        <a:xfrm>
          <a:off x="704699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Victim Witness Coordinator</a:t>
          </a:r>
        </a:p>
      </dsp:txBody>
      <dsp:txXfrm>
        <a:off x="7058783" y="2994824"/>
        <a:ext cx="610419" cy="379008"/>
      </dsp:txXfrm>
    </dsp:sp>
    <dsp:sp modelId="{BC684ECB-A5D2-47C7-B74F-41C766B195A2}">
      <dsp:nvSpPr>
        <dsp:cNvPr id="0" name=""/>
        <dsp:cNvSpPr/>
      </dsp:nvSpPr>
      <dsp:spPr>
        <a:xfrm>
          <a:off x="7751438"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10B10F-1DCC-4103-9A31-47E39DAE0299}">
      <dsp:nvSpPr>
        <dsp:cNvPr id="0" name=""/>
        <dsp:cNvSpPr/>
      </dsp:nvSpPr>
      <dsp:spPr>
        <a:xfrm>
          <a:off x="782188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Chief Intake Officer</a:t>
          </a:r>
        </a:p>
      </dsp:txBody>
      <dsp:txXfrm>
        <a:off x="7833673" y="2994824"/>
        <a:ext cx="610419" cy="379008"/>
      </dsp:txXfrm>
    </dsp:sp>
    <dsp:sp modelId="{D2A38C42-F8B3-4A2B-B096-82690BDFD89D}">
      <dsp:nvSpPr>
        <dsp:cNvPr id="0" name=""/>
        <dsp:cNvSpPr/>
      </dsp:nvSpPr>
      <dsp:spPr>
        <a:xfrm>
          <a:off x="8526328"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F8B79F-E06D-406F-B64C-59336C9591EC}">
      <dsp:nvSpPr>
        <dsp:cNvPr id="0" name=""/>
        <dsp:cNvSpPr/>
      </dsp:nvSpPr>
      <dsp:spPr>
        <a:xfrm>
          <a:off x="859677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Receptionist</a:t>
          </a:r>
        </a:p>
      </dsp:txBody>
      <dsp:txXfrm>
        <a:off x="8608563" y="2994824"/>
        <a:ext cx="610419" cy="3790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0DAB2-714E-4DC1-818A-712E40EC66CA}">
      <dsp:nvSpPr>
        <dsp:cNvPr id="0" name=""/>
        <dsp:cNvSpPr/>
      </dsp:nvSpPr>
      <dsp:spPr>
        <a:xfrm>
          <a:off x="6906103" y="2731723"/>
          <a:ext cx="1937225" cy="184388"/>
        </a:xfrm>
        <a:custGeom>
          <a:avLst/>
          <a:gdLst/>
          <a:ahLst/>
          <a:cxnLst/>
          <a:rect l="0" t="0" r="0" b="0"/>
          <a:pathLst>
            <a:path>
              <a:moveTo>
                <a:pt x="0" y="0"/>
              </a:moveTo>
              <a:lnTo>
                <a:pt x="0" y="125655"/>
              </a:lnTo>
              <a:lnTo>
                <a:pt x="1937225" y="125655"/>
              </a:lnTo>
              <a:lnTo>
                <a:pt x="193722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DB75CC-570A-4196-A754-2DF64EFBC885}">
      <dsp:nvSpPr>
        <dsp:cNvPr id="0" name=""/>
        <dsp:cNvSpPr/>
      </dsp:nvSpPr>
      <dsp:spPr>
        <a:xfrm>
          <a:off x="6906103" y="2731723"/>
          <a:ext cx="1162335" cy="184388"/>
        </a:xfrm>
        <a:custGeom>
          <a:avLst/>
          <a:gdLst/>
          <a:ahLst/>
          <a:cxnLst/>
          <a:rect l="0" t="0" r="0" b="0"/>
          <a:pathLst>
            <a:path>
              <a:moveTo>
                <a:pt x="0" y="0"/>
              </a:moveTo>
              <a:lnTo>
                <a:pt x="0" y="125655"/>
              </a:lnTo>
              <a:lnTo>
                <a:pt x="1162335" y="125655"/>
              </a:lnTo>
              <a:lnTo>
                <a:pt x="116233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4EB4BE-BA25-4A3D-A30B-09716F14A275}">
      <dsp:nvSpPr>
        <dsp:cNvPr id="0" name=""/>
        <dsp:cNvSpPr/>
      </dsp:nvSpPr>
      <dsp:spPr>
        <a:xfrm>
          <a:off x="6906103" y="2731723"/>
          <a:ext cx="387445" cy="184388"/>
        </a:xfrm>
        <a:custGeom>
          <a:avLst/>
          <a:gdLst/>
          <a:ahLst/>
          <a:cxnLst/>
          <a:rect l="0" t="0" r="0" b="0"/>
          <a:pathLst>
            <a:path>
              <a:moveTo>
                <a:pt x="0" y="0"/>
              </a:moveTo>
              <a:lnTo>
                <a:pt x="0" y="125655"/>
              </a:lnTo>
              <a:lnTo>
                <a:pt x="387445" y="125655"/>
              </a:lnTo>
              <a:lnTo>
                <a:pt x="38744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F9504C-A55B-410B-B03F-399C6DDFB32A}">
      <dsp:nvSpPr>
        <dsp:cNvPr id="0" name=""/>
        <dsp:cNvSpPr/>
      </dsp:nvSpPr>
      <dsp:spPr>
        <a:xfrm>
          <a:off x="6518658" y="2731723"/>
          <a:ext cx="387445" cy="184388"/>
        </a:xfrm>
        <a:custGeom>
          <a:avLst/>
          <a:gdLst/>
          <a:ahLst/>
          <a:cxnLst/>
          <a:rect l="0" t="0" r="0" b="0"/>
          <a:pathLst>
            <a:path>
              <a:moveTo>
                <a:pt x="387445" y="0"/>
              </a:moveTo>
              <a:lnTo>
                <a:pt x="38744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BFA8E9-4AC1-455E-B900-F69FA717EBD2}">
      <dsp:nvSpPr>
        <dsp:cNvPr id="0" name=""/>
        <dsp:cNvSpPr/>
      </dsp:nvSpPr>
      <dsp:spPr>
        <a:xfrm>
          <a:off x="5743768" y="2731723"/>
          <a:ext cx="1162335" cy="184388"/>
        </a:xfrm>
        <a:custGeom>
          <a:avLst/>
          <a:gdLst/>
          <a:ahLst/>
          <a:cxnLst/>
          <a:rect l="0" t="0" r="0" b="0"/>
          <a:pathLst>
            <a:path>
              <a:moveTo>
                <a:pt x="1162335" y="0"/>
              </a:moveTo>
              <a:lnTo>
                <a:pt x="116233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80C829-BD78-4ED3-9EDA-73C99CA7B1D4}">
      <dsp:nvSpPr>
        <dsp:cNvPr id="0" name=""/>
        <dsp:cNvSpPr/>
      </dsp:nvSpPr>
      <dsp:spPr>
        <a:xfrm>
          <a:off x="4968877" y="2731723"/>
          <a:ext cx="1937225" cy="184388"/>
        </a:xfrm>
        <a:custGeom>
          <a:avLst/>
          <a:gdLst/>
          <a:ahLst/>
          <a:cxnLst/>
          <a:rect l="0" t="0" r="0" b="0"/>
          <a:pathLst>
            <a:path>
              <a:moveTo>
                <a:pt x="1937225" y="0"/>
              </a:moveTo>
              <a:lnTo>
                <a:pt x="193722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D5DB1B-F241-4B7B-9D90-A73F9E1234F2}">
      <dsp:nvSpPr>
        <dsp:cNvPr id="0" name=""/>
        <dsp:cNvSpPr/>
      </dsp:nvSpPr>
      <dsp:spPr>
        <a:xfrm>
          <a:off x="4193987" y="2144743"/>
          <a:ext cx="2712115" cy="184388"/>
        </a:xfrm>
        <a:custGeom>
          <a:avLst/>
          <a:gdLst/>
          <a:ahLst/>
          <a:cxnLst/>
          <a:rect l="0" t="0" r="0" b="0"/>
          <a:pathLst>
            <a:path>
              <a:moveTo>
                <a:pt x="0" y="0"/>
              </a:moveTo>
              <a:lnTo>
                <a:pt x="0" y="125655"/>
              </a:lnTo>
              <a:lnTo>
                <a:pt x="2712115" y="125655"/>
              </a:lnTo>
              <a:lnTo>
                <a:pt x="2712115" y="18438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B6B043-AD25-40F5-B256-8BA3DDAA89C4}">
      <dsp:nvSpPr>
        <dsp:cNvPr id="0" name=""/>
        <dsp:cNvSpPr/>
      </dsp:nvSpPr>
      <dsp:spPr>
        <a:xfrm>
          <a:off x="2256762" y="2731723"/>
          <a:ext cx="1937225" cy="184388"/>
        </a:xfrm>
        <a:custGeom>
          <a:avLst/>
          <a:gdLst/>
          <a:ahLst/>
          <a:cxnLst/>
          <a:rect l="0" t="0" r="0" b="0"/>
          <a:pathLst>
            <a:path>
              <a:moveTo>
                <a:pt x="0" y="0"/>
              </a:moveTo>
              <a:lnTo>
                <a:pt x="0" y="125655"/>
              </a:lnTo>
              <a:lnTo>
                <a:pt x="1937225" y="125655"/>
              </a:lnTo>
              <a:lnTo>
                <a:pt x="193722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A6AD81-9ECE-49D1-A325-3B221B0B7689}">
      <dsp:nvSpPr>
        <dsp:cNvPr id="0" name=""/>
        <dsp:cNvSpPr/>
      </dsp:nvSpPr>
      <dsp:spPr>
        <a:xfrm>
          <a:off x="2256762" y="2731723"/>
          <a:ext cx="1162335" cy="184388"/>
        </a:xfrm>
        <a:custGeom>
          <a:avLst/>
          <a:gdLst/>
          <a:ahLst/>
          <a:cxnLst/>
          <a:rect l="0" t="0" r="0" b="0"/>
          <a:pathLst>
            <a:path>
              <a:moveTo>
                <a:pt x="0" y="0"/>
              </a:moveTo>
              <a:lnTo>
                <a:pt x="0" y="125655"/>
              </a:lnTo>
              <a:lnTo>
                <a:pt x="1162335" y="125655"/>
              </a:lnTo>
              <a:lnTo>
                <a:pt x="116233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B8350E-645C-40C9-9898-70A95EF7E58D}">
      <dsp:nvSpPr>
        <dsp:cNvPr id="0" name=""/>
        <dsp:cNvSpPr/>
      </dsp:nvSpPr>
      <dsp:spPr>
        <a:xfrm>
          <a:off x="2256762" y="2731723"/>
          <a:ext cx="387445" cy="184388"/>
        </a:xfrm>
        <a:custGeom>
          <a:avLst/>
          <a:gdLst/>
          <a:ahLst/>
          <a:cxnLst/>
          <a:rect l="0" t="0" r="0" b="0"/>
          <a:pathLst>
            <a:path>
              <a:moveTo>
                <a:pt x="0" y="0"/>
              </a:moveTo>
              <a:lnTo>
                <a:pt x="0" y="125655"/>
              </a:lnTo>
              <a:lnTo>
                <a:pt x="387445" y="125655"/>
              </a:lnTo>
              <a:lnTo>
                <a:pt x="387445"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2081C4-42E7-4DFB-AC99-3D2CED999D69}">
      <dsp:nvSpPr>
        <dsp:cNvPr id="0" name=""/>
        <dsp:cNvSpPr/>
      </dsp:nvSpPr>
      <dsp:spPr>
        <a:xfrm>
          <a:off x="1823596" y="3318702"/>
          <a:ext cx="91440" cy="184388"/>
        </a:xfrm>
        <a:custGeom>
          <a:avLst/>
          <a:gdLst/>
          <a:ahLst/>
          <a:cxnLst/>
          <a:rect l="0" t="0" r="0" b="0"/>
          <a:pathLst>
            <a:path>
              <a:moveTo>
                <a:pt x="45720" y="0"/>
              </a:moveTo>
              <a:lnTo>
                <a:pt x="4572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AF289E-E244-413B-AD03-7DEB794F135E}">
      <dsp:nvSpPr>
        <dsp:cNvPr id="0" name=""/>
        <dsp:cNvSpPr/>
      </dsp:nvSpPr>
      <dsp:spPr>
        <a:xfrm>
          <a:off x="1869316" y="2731723"/>
          <a:ext cx="387445" cy="184388"/>
        </a:xfrm>
        <a:custGeom>
          <a:avLst/>
          <a:gdLst/>
          <a:ahLst/>
          <a:cxnLst/>
          <a:rect l="0" t="0" r="0" b="0"/>
          <a:pathLst>
            <a:path>
              <a:moveTo>
                <a:pt x="387445" y="0"/>
              </a:moveTo>
              <a:lnTo>
                <a:pt x="38744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949A09-98C1-4FF4-B772-52EDFFB6DCA3}">
      <dsp:nvSpPr>
        <dsp:cNvPr id="0" name=""/>
        <dsp:cNvSpPr/>
      </dsp:nvSpPr>
      <dsp:spPr>
        <a:xfrm>
          <a:off x="1094426" y="2731723"/>
          <a:ext cx="1162335" cy="184388"/>
        </a:xfrm>
        <a:custGeom>
          <a:avLst/>
          <a:gdLst/>
          <a:ahLst/>
          <a:cxnLst/>
          <a:rect l="0" t="0" r="0" b="0"/>
          <a:pathLst>
            <a:path>
              <a:moveTo>
                <a:pt x="1162335" y="0"/>
              </a:moveTo>
              <a:lnTo>
                <a:pt x="116233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C5CADD-5043-453C-949F-69583DB3DAD6}">
      <dsp:nvSpPr>
        <dsp:cNvPr id="0" name=""/>
        <dsp:cNvSpPr/>
      </dsp:nvSpPr>
      <dsp:spPr>
        <a:xfrm>
          <a:off x="273816" y="3318702"/>
          <a:ext cx="91440" cy="184388"/>
        </a:xfrm>
        <a:custGeom>
          <a:avLst/>
          <a:gdLst/>
          <a:ahLst/>
          <a:cxnLst/>
          <a:rect l="0" t="0" r="0" b="0"/>
          <a:pathLst>
            <a:path>
              <a:moveTo>
                <a:pt x="45720" y="0"/>
              </a:moveTo>
              <a:lnTo>
                <a:pt x="4572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29AF7A-8710-42A2-83BA-3EED7DFE56AA}">
      <dsp:nvSpPr>
        <dsp:cNvPr id="0" name=""/>
        <dsp:cNvSpPr/>
      </dsp:nvSpPr>
      <dsp:spPr>
        <a:xfrm>
          <a:off x="319536" y="2731723"/>
          <a:ext cx="1937225" cy="184388"/>
        </a:xfrm>
        <a:custGeom>
          <a:avLst/>
          <a:gdLst/>
          <a:ahLst/>
          <a:cxnLst/>
          <a:rect l="0" t="0" r="0" b="0"/>
          <a:pathLst>
            <a:path>
              <a:moveTo>
                <a:pt x="1937225" y="0"/>
              </a:moveTo>
              <a:lnTo>
                <a:pt x="1937225" y="125655"/>
              </a:lnTo>
              <a:lnTo>
                <a:pt x="0" y="125655"/>
              </a:lnTo>
              <a:lnTo>
                <a:pt x="0" y="18438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B8045B-1FDF-4690-B747-F6AD2D48ED74}">
      <dsp:nvSpPr>
        <dsp:cNvPr id="0" name=""/>
        <dsp:cNvSpPr/>
      </dsp:nvSpPr>
      <dsp:spPr>
        <a:xfrm>
          <a:off x="2256762" y="2144743"/>
          <a:ext cx="1937225" cy="184388"/>
        </a:xfrm>
        <a:custGeom>
          <a:avLst/>
          <a:gdLst/>
          <a:ahLst/>
          <a:cxnLst/>
          <a:rect l="0" t="0" r="0" b="0"/>
          <a:pathLst>
            <a:path>
              <a:moveTo>
                <a:pt x="1937225" y="0"/>
              </a:moveTo>
              <a:lnTo>
                <a:pt x="1937225" y="125655"/>
              </a:lnTo>
              <a:lnTo>
                <a:pt x="0" y="125655"/>
              </a:lnTo>
              <a:lnTo>
                <a:pt x="0" y="18438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BD682B-E789-4951-AC13-634AD3AD9C39}">
      <dsp:nvSpPr>
        <dsp:cNvPr id="0" name=""/>
        <dsp:cNvSpPr/>
      </dsp:nvSpPr>
      <dsp:spPr>
        <a:xfrm>
          <a:off x="4148267" y="2144743"/>
          <a:ext cx="91440" cy="211450"/>
        </a:xfrm>
        <a:custGeom>
          <a:avLst/>
          <a:gdLst/>
          <a:ahLst/>
          <a:cxnLst/>
          <a:rect l="0" t="0" r="0" b="0"/>
          <a:pathLst>
            <a:path>
              <a:moveTo>
                <a:pt x="45720" y="0"/>
              </a:moveTo>
              <a:lnTo>
                <a:pt x="45720" y="152717"/>
              </a:lnTo>
              <a:lnTo>
                <a:pt x="47585" y="152717"/>
              </a:lnTo>
              <a:lnTo>
                <a:pt x="47585" y="21145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516763-CA71-4874-AECF-6FEFE2CB84B1}">
      <dsp:nvSpPr>
        <dsp:cNvPr id="0" name=""/>
        <dsp:cNvSpPr/>
      </dsp:nvSpPr>
      <dsp:spPr>
        <a:xfrm>
          <a:off x="3876987" y="1742152"/>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D6E469-7EB4-4BFE-B520-1DF37DED8428}">
      <dsp:nvSpPr>
        <dsp:cNvPr id="0" name=""/>
        <dsp:cNvSpPr/>
      </dsp:nvSpPr>
      <dsp:spPr>
        <a:xfrm>
          <a:off x="3947431" y="1809075"/>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Judge</a:t>
          </a:r>
        </a:p>
      </dsp:txBody>
      <dsp:txXfrm>
        <a:off x="3959222" y="1820866"/>
        <a:ext cx="610419" cy="379008"/>
      </dsp:txXfrm>
    </dsp:sp>
    <dsp:sp modelId="{117160FB-8C36-4FF8-87FD-64E892E2C2B9}">
      <dsp:nvSpPr>
        <dsp:cNvPr id="0" name=""/>
        <dsp:cNvSpPr/>
      </dsp:nvSpPr>
      <dsp:spPr>
        <a:xfrm>
          <a:off x="3878852" y="2356194"/>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0C97D5-65B4-427C-8DCE-3FFA3334DF81}">
      <dsp:nvSpPr>
        <dsp:cNvPr id="0" name=""/>
        <dsp:cNvSpPr/>
      </dsp:nvSpPr>
      <dsp:spPr>
        <a:xfrm>
          <a:off x="3949297" y="2423116"/>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Associate Judge</a:t>
          </a:r>
        </a:p>
      </dsp:txBody>
      <dsp:txXfrm>
        <a:off x="3961088" y="2434907"/>
        <a:ext cx="610419" cy="379008"/>
      </dsp:txXfrm>
    </dsp:sp>
    <dsp:sp modelId="{A4F43093-CB10-43D8-98F2-D7DC946D370E}">
      <dsp:nvSpPr>
        <dsp:cNvPr id="0" name=""/>
        <dsp:cNvSpPr/>
      </dsp:nvSpPr>
      <dsp:spPr>
        <a:xfrm>
          <a:off x="1939761" y="2329132"/>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881392-8209-4169-97FD-82FBC15F3FCA}">
      <dsp:nvSpPr>
        <dsp:cNvPr id="0" name=""/>
        <dsp:cNvSpPr/>
      </dsp:nvSpPr>
      <dsp:spPr>
        <a:xfrm>
          <a:off x="2010206" y="2396054"/>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Programs Administrator</a:t>
          </a:r>
        </a:p>
      </dsp:txBody>
      <dsp:txXfrm>
        <a:off x="2021997" y="2407845"/>
        <a:ext cx="610419" cy="379008"/>
      </dsp:txXfrm>
    </dsp:sp>
    <dsp:sp modelId="{B4114DCD-BA72-478E-82E4-E36D7B315D82}">
      <dsp:nvSpPr>
        <dsp:cNvPr id="0" name=""/>
        <dsp:cNvSpPr/>
      </dsp:nvSpPr>
      <dsp:spPr>
        <a:xfrm>
          <a:off x="253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504B73-518E-44F4-9F1A-EC809DAAEAFB}">
      <dsp:nvSpPr>
        <dsp:cNvPr id="0" name=""/>
        <dsp:cNvSpPr/>
      </dsp:nvSpPr>
      <dsp:spPr>
        <a:xfrm>
          <a:off x="72980"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Drug/Resource Court Program Coordinator</a:t>
          </a:r>
        </a:p>
      </dsp:txBody>
      <dsp:txXfrm>
        <a:off x="84771" y="2994824"/>
        <a:ext cx="610419" cy="379008"/>
      </dsp:txXfrm>
    </dsp:sp>
    <dsp:sp modelId="{586D9CAE-ECAC-4DF3-8B70-7E528CE24C32}">
      <dsp:nvSpPr>
        <dsp:cNvPr id="0" name=""/>
        <dsp:cNvSpPr/>
      </dsp:nvSpPr>
      <dsp:spPr>
        <a:xfrm>
          <a:off x="2536" y="3503090"/>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9A5859-A96B-4D00-8147-7E59A62F232D}">
      <dsp:nvSpPr>
        <dsp:cNvPr id="0" name=""/>
        <dsp:cNvSpPr/>
      </dsp:nvSpPr>
      <dsp:spPr>
        <a:xfrm>
          <a:off x="72980" y="357001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Drug Court Case Manager</a:t>
          </a:r>
        </a:p>
      </dsp:txBody>
      <dsp:txXfrm>
        <a:off x="84771" y="3581804"/>
        <a:ext cx="610419" cy="379008"/>
      </dsp:txXfrm>
    </dsp:sp>
    <dsp:sp modelId="{2182FCBE-2C24-4376-AE74-68BB9D7B1529}">
      <dsp:nvSpPr>
        <dsp:cNvPr id="0" name=""/>
        <dsp:cNvSpPr/>
      </dsp:nvSpPr>
      <dsp:spPr>
        <a:xfrm>
          <a:off x="77742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6D2155-5311-4B61-9D04-683D73B6D527}">
      <dsp:nvSpPr>
        <dsp:cNvPr id="0" name=""/>
        <dsp:cNvSpPr/>
      </dsp:nvSpPr>
      <dsp:spPr>
        <a:xfrm>
          <a:off x="847870"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Youth Reporting Center Director</a:t>
          </a:r>
        </a:p>
        <a:p>
          <a:pPr marL="0" lvl="0" indent="0" algn="ctr" defTabSz="266700">
            <a:lnSpc>
              <a:spcPct val="90000"/>
            </a:lnSpc>
            <a:spcBef>
              <a:spcPct val="0"/>
            </a:spcBef>
            <a:spcAft>
              <a:spcPct val="35000"/>
            </a:spcAft>
            <a:buNone/>
          </a:pPr>
          <a:r>
            <a:rPr lang="en-US" sz="600" b="1" kern="1200" dirty="0"/>
            <a:t>(Evening Program)</a:t>
          </a:r>
        </a:p>
      </dsp:txBody>
      <dsp:txXfrm>
        <a:off x="859661" y="2994824"/>
        <a:ext cx="610419" cy="379008"/>
      </dsp:txXfrm>
    </dsp:sp>
    <dsp:sp modelId="{2B18980A-FF47-47C6-8A32-C6A049906AED}">
      <dsp:nvSpPr>
        <dsp:cNvPr id="0" name=""/>
        <dsp:cNvSpPr/>
      </dsp:nvSpPr>
      <dsp:spPr>
        <a:xfrm>
          <a:off x="155231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C1D041-8A1B-46E0-B229-6B328A403439}">
      <dsp:nvSpPr>
        <dsp:cNvPr id="0" name=""/>
        <dsp:cNvSpPr/>
      </dsp:nvSpPr>
      <dsp:spPr>
        <a:xfrm>
          <a:off x="1622760"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Family Treatment Court Coordinator</a:t>
          </a:r>
        </a:p>
      </dsp:txBody>
      <dsp:txXfrm>
        <a:off x="1634551" y="2994824"/>
        <a:ext cx="610419" cy="379008"/>
      </dsp:txXfrm>
    </dsp:sp>
    <dsp:sp modelId="{94076D00-CBA3-4EA8-81F4-6F5792EEFA2B}">
      <dsp:nvSpPr>
        <dsp:cNvPr id="0" name=""/>
        <dsp:cNvSpPr/>
      </dsp:nvSpPr>
      <dsp:spPr>
        <a:xfrm>
          <a:off x="1552316" y="3503090"/>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52E0F6-6637-4EA0-938B-B46BCFF6D9D6}">
      <dsp:nvSpPr>
        <dsp:cNvPr id="0" name=""/>
        <dsp:cNvSpPr/>
      </dsp:nvSpPr>
      <dsp:spPr>
        <a:xfrm>
          <a:off x="1622760" y="357001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Family Treatment Court Case Manager</a:t>
          </a:r>
        </a:p>
      </dsp:txBody>
      <dsp:txXfrm>
        <a:off x="1634551" y="3581804"/>
        <a:ext cx="610419" cy="379008"/>
      </dsp:txXfrm>
    </dsp:sp>
    <dsp:sp modelId="{AC90A804-AC9B-4664-98B8-5BB5C3F4F8E0}">
      <dsp:nvSpPr>
        <dsp:cNvPr id="0" name=""/>
        <dsp:cNvSpPr/>
      </dsp:nvSpPr>
      <dsp:spPr>
        <a:xfrm>
          <a:off x="232720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FB5DD4-D133-49B2-8D0A-0A7260A3B012}">
      <dsp:nvSpPr>
        <dsp:cNvPr id="0" name=""/>
        <dsp:cNvSpPr/>
      </dsp:nvSpPr>
      <dsp:spPr>
        <a:xfrm>
          <a:off x="2397651"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Program Manager Assistant </a:t>
          </a:r>
        </a:p>
      </dsp:txBody>
      <dsp:txXfrm>
        <a:off x="2409442" y="2994824"/>
        <a:ext cx="610419" cy="379008"/>
      </dsp:txXfrm>
    </dsp:sp>
    <dsp:sp modelId="{4716240D-4106-46C2-9205-B0903CD824E5}">
      <dsp:nvSpPr>
        <dsp:cNvPr id="0" name=""/>
        <dsp:cNvSpPr/>
      </dsp:nvSpPr>
      <dsp:spPr>
        <a:xfrm>
          <a:off x="3102096"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0883F2-00B8-4302-A384-BC618C58E5ED}">
      <dsp:nvSpPr>
        <dsp:cNvPr id="0" name=""/>
        <dsp:cNvSpPr/>
      </dsp:nvSpPr>
      <dsp:spPr>
        <a:xfrm>
          <a:off x="3172541"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Mental Health Clinician</a:t>
          </a:r>
        </a:p>
      </dsp:txBody>
      <dsp:txXfrm>
        <a:off x="3184332" y="2994824"/>
        <a:ext cx="610419" cy="379008"/>
      </dsp:txXfrm>
    </dsp:sp>
    <dsp:sp modelId="{D4345B99-A978-444F-AAF9-9A8646E937BA}">
      <dsp:nvSpPr>
        <dsp:cNvPr id="0" name=""/>
        <dsp:cNvSpPr/>
      </dsp:nvSpPr>
      <dsp:spPr>
        <a:xfrm>
          <a:off x="387698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8A7A5-4C2C-429D-BA62-6AADD8E29FAC}">
      <dsp:nvSpPr>
        <dsp:cNvPr id="0" name=""/>
        <dsp:cNvSpPr/>
      </dsp:nvSpPr>
      <dsp:spPr>
        <a:xfrm>
          <a:off x="3947431"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Mentoring Program Coordinator</a:t>
          </a:r>
        </a:p>
      </dsp:txBody>
      <dsp:txXfrm>
        <a:off x="3959222" y="2994824"/>
        <a:ext cx="610419" cy="379008"/>
      </dsp:txXfrm>
    </dsp:sp>
    <dsp:sp modelId="{4F5CA248-6580-42E8-999D-B04143D51518}">
      <dsp:nvSpPr>
        <dsp:cNvPr id="0" name=""/>
        <dsp:cNvSpPr/>
      </dsp:nvSpPr>
      <dsp:spPr>
        <a:xfrm>
          <a:off x="6589102" y="2329132"/>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9970E1-8F84-4A88-AF7A-25A5521AE358}">
      <dsp:nvSpPr>
        <dsp:cNvPr id="0" name=""/>
        <dsp:cNvSpPr/>
      </dsp:nvSpPr>
      <dsp:spPr>
        <a:xfrm>
          <a:off x="6659547" y="2396054"/>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Clerk/Court Administrator</a:t>
          </a:r>
        </a:p>
      </dsp:txBody>
      <dsp:txXfrm>
        <a:off x="6671338" y="2407845"/>
        <a:ext cx="610419" cy="379008"/>
      </dsp:txXfrm>
    </dsp:sp>
    <dsp:sp modelId="{E47D5731-93BF-4D49-B185-E7D92934FCE4}">
      <dsp:nvSpPr>
        <dsp:cNvPr id="0" name=""/>
        <dsp:cNvSpPr/>
      </dsp:nvSpPr>
      <dsp:spPr>
        <a:xfrm>
          <a:off x="465187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783763-686B-4927-B783-A1E0DE62A616}">
      <dsp:nvSpPr>
        <dsp:cNvPr id="0" name=""/>
        <dsp:cNvSpPr/>
      </dsp:nvSpPr>
      <dsp:spPr>
        <a:xfrm>
          <a:off x="4722321"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Deputy Clerk III</a:t>
          </a:r>
        </a:p>
      </dsp:txBody>
      <dsp:txXfrm>
        <a:off x="4734112" y="2994824"/>
        <a:ext cx="610419" cy="379008"/>
      </dsp:txXfrm>
    </dsp:sp>
    <dsp:sp modelId="{FD1E550A-479B-49E6-B6B2-9B5BAC679E54}">
      <dsp:nvSpPr>
        <dsp:cNvPr id="0" name=""/>
        <dsp:cNvSpPr/>
      </dsp:nvSpPr>
      <dsp:spPr>
        <a:xfrm>
          <a:off x="542676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94D1D3-6FF8-4C5A-A53C-71410CB321AF}">
      <dsp:nvSpPr>
        <dsp:cNvPr id="0" name=""/>
        <dsp:cNvSpPr/>
      </dsp:nvSpPr>
      <dsp:spPr>
        <a:xfrm>
          <a:off x="549721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Deputy Clerk II</a:t>
          </a:r>
        </a:p>
      </dsp:txBody>
      <dsp:txXfrm>
        <a:off x="5509003" y="2994824"/>
        <a:ext cx="610419" cy="379008"/>
      </dsp:txXfrm>
    </dsp:sp>
    <dsp:sp modelId="{4D02E9F4-CA95-41C8-8062-CC28089B8A95}">
      <dsp:nvSpPr>
        <dsp:cNvPr id="0" name=""/>
        <dsp:cNvSpPr/>
      </dsp:nvSpPr>
      <dsp:spPr>
        <a:xfrm>
          <a:off x="620165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315E61-5E1F-4B9B-9F94-718E46166F3D}">
      <dsp:nvSpPr>
        <dsp:cNvPr id="0" name=""/>
        <dsp:cNvSpPr/>
      </dsp:nvSpPr>
      <dsp:spPr>
        <a:xfrm>
          <a:off x="627210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Deputy Clerk I</a:t>
          </a:r>
        </a:p>
      </dsp:txBody>
      <dsp:txXfrm>
        <a:off x="6283893" y="2994824"/>
        <a:ext cx="610419" cy="379008"/>
      </dsp:txXfrm>
    </dsp:sp>
    <dsp:sp modelId="{22AF1F5B-7E5B-419E-88BD-5E65700AC354}">
      <dsp:nvSpPr>
        <dsp:cNvPr id="0" name=""/>
        <dsp:cNvSpPr/>
      </dsp:nvSpPr>
      <dsp:spPr>
        <a:xfrm>
          <a:off x="6976547"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E8B927-9075-4757-9FB5-9E08618EE0A1}">
      <dsp:nvSpPr>
        <dsp:cNvPr id="0" name=""/>
        <dsp:cNvSpPr/>
      </dsp:nvSpPr>
      <dsp:spPr>
        <a:xfrm>
          <a:off x="704699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Victim Witness Coordinator</a:t>
          </a:r>
        </a:p>
      </dsp:txBody>
      <dsp:txXfrm>
        <a:off x="7058783" y="2994824"/>
        <a:ext cx="610419" cy="379008"/>
      </dsp:txXfrm>
    </dsp:sp>
    <dsp:sp modelId="{BC684ECB-A5D2-47C7-B74F-41C766B195A2}">
      <dsp:nvSpPr>
        <dsp:cNvPr id="0" name=""/>
        <dsp:cNvSpPr/>
      </dsp:nvSpPr>
      <dsp:spPr>
        <a:xfrm>
          <a:off x="7751438"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10B10F-1DCC-4103-9A31-47E39DAE0299}">
      <dsp:nvSpPr>
        <dsp:cNvPr id="0" name=""/>
        <dsp:cNvSpPr/>
      </dsp:nvSpPr>
      <dsp:spPr>
        <a:xfrm>
          <a:off x="782188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Chief Intake Officer</a:t>
          </a:r>
        </a:p>
      </dsp:txBody>
      <dsp:txXfrm>
        <a:off x="7833673" y="2994824"/>
        <a:ext cx="610419" cy="379008"/>
      </dsp:txXfrm>
    </dsp:sp>
    <dsp:sp modelId="{D2A38C42-F8B3-4A2B-B096-82690BDFD89D}">
      <dsp:nvSpPr>
        <dsp:cNvPr id="0" name=""/>
        <dsp:cNvSpPr/>
      </dsp:nvSpPr>
      <dsp:spPr>
        <a:xfrm>
          <a:off x="8526328" y="2916111"/>
          <a:ext cx="634001" cy="4025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F8B79F-E06D-406F-B64C-59336C9591EC}">
      <dsp:nvSpPr>
        <dsp:cNvPr id="0" name=""/>
        <dsp:cNvSpPr/>
      </dsp:nvSpPr>
      <dsp:spPr>
        <a:xfrm>
          <a:off x="8596772" y="2983033"/>
          <a:ext cx="634001" cy="4025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1" kern="1200" dirty="0"/>
            <a:t>Receptionist</a:t>
          </a:r>
        </a:p>
      </dsp:txBody>
      <dsp:txXfrm>
        <a:off x="8608563" y="2994824"/>
        <a:ext cx="610419" cy="37900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svg"/><Relationship Id="rId7" Type="http://schemas.openxmlformats.org/officeDocument/2006/relationships/diagramColors" Target="../diagrams/colors2.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82475" y="1054894"/>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Rockdale Juvenile Court</a:t>
            </a:r>
          </a:p>
        </p:txBody>
      </p:sp>
      <p:sp>
        <p:nvSpPr>
          <p:cNvPr id="3" name="TextBox 3"/>
          <p:cNvSpPr txBox="1"/>
          <p:nvPr/>
        </p:nvSpPr>
        <p:spPr>
          <a:xfrm>
            <a:off x="2531829" y="2026321"/>
            <a:ext cx="8017657" cy="553037"/>
          </a:xfrm>
          <a:prstGeom prst="rect">
            <a:avLst/>
          </a:prstGeom>
        </p:spPr>
        <p:txBody>
          <a:bodyPr lIns="0" tIns="0" rIns="0" bIns="0" rtlCol="0" anchor="t">
            <a:spAutoFit/>
          </a:bodyPr>
          <a:lstStyle/>
          <a:p>
            <a:pPr>
              <a:lnSpc>
                <a:spcPts val="4574"/>
              </a:lnSpc>
            </a:pPr>
            <a:r>
              <a:rPr lang="en-US" sz="3267" spc="-5" dirty="0">
                <a:solidFill>
                  <a:srgbClr val="00507B"/>
                </a:solidFill>
                <a:latin typeface="Abrade"/>
                <a:ea typeface="Abrade"/>
                <a:cs typeface="Abrade"/>
                <a:sym typeface="Abrade"/>
              </a:rPr>
              <a:t>2027 OPERATING 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Judge Tim McGuire</a:t>
            </a:r>
          </a:p>
          <a:p>
            <a:pPr>
              <a:lnSpc>
                <a:spcPts val="3236"/>
              </a:lnSpc>
            </a:pPr>
            <a:r>
              <a:rPr lang="en-US" sz="2311" dirty="0">
                <a:solidFill>
                  <a:srgbClr val="00507B"/>
                </a:solidFill>
                <a:latin typeface="Public Sans"/>
                <a:ea typeface="Public Sans"/>
                <a:cs typeface="Public Sans"/>
                <a:sym typeface="Public Sans"/>
              </a:rPr>
              <a:t>Date:  Aug. </a:t>
            </a:r>
            <a:r>
              <a:rPr lang="en-US" sz="2311">
                <a:solidFill>
                  <a:srgbClr val="00507B"/>
                </a:solidFill>
                <a:latin typeface="Public Sans"/>
                <a:ea typeface="Public Sans"/>
                <a:cs typeface="Public Sans"/>
                <a:sym typeface="Public Sans"/>
              </a:rPr>
              <a:t>6, 2026</a:t>
            </a:r>
            <a:endParaRPr lang="en-US" sz="2311" dirty="0">
              <a:solidFill>
                <a:srgbClr val="00507B"/>
              </a:solidFill>
              <a:latin typeface="Public Sans"/>
              <a:ea typeface="Public Sans"/>
              <a:cs typeface="Public Sans"/>
              <a:sym typeface="Public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FY26 Budgeted Department Total-</a:t>
            </a:r>
            <a:r>
              <a:rPr lang="en-US" dirty="0">
                <a:solidFill>
                  <a:srgbClr val="7CA655"/>
                </a:solidFill>
                <a:latin typeface="Arimo"/>
              </a:rPr>
              <a:t> </a:t>
            </a:r>
            <a:r>
              <a:rPr lang="en-US" dirty="0">
                <a:solidFill>
                  <a:srgbClr val="000000"/>
                </a:solidFill>
                <a:latin typeface="Arimo"/>
              </a:rPr>
              <a:t>13.5</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3954305057"/>
              </p:ext>
            </p:extLst>
          </p:nvPr>
        </p:nvGraphicFramePr>
        <p:xfrm>
          <a:off x="984253" y="2528354"/>
          <a:ext cx="10223494" cy="3202140"/>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24101">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681928">
                <a:tc>
                  <a:txBody>
                    <a:bodyPr/>
                    <a:lstStyle/>
                    <a:p>
                      <a:pPr lvl="0" algn="l">
                        <a:lnSpc>
                          <a:spcPct val="144578"/>
                        </a:lnSpc>
                      </a:pPr>
                      <a:r>
                        <a:rPr lang="en-US" sz="1200" dirty="0">
                          <a:latin typeface="Open Sans" panose="020B0606030504020204" pitchFamily="34" charset="0"/>
                          <a:ea typeface="Open Sans" panose="020B0606030504020204" pitchFamily="34" charset="0"/>
                          <a:cs typeface="Open Sans" panose="020B0606030504020204" pitchFamily="34" charset="0"/>
                        </a:rPr>
                        <a:t>Juvenile Drug and Resource Court Program Coordinator</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dirty="0">
                          <a:latin typeface="Open Sans" panose="020B0606030504020204" pitchFamily="34" charset="0"/>
                          <a:ea typeface="Open Sans" panose="020B0606030504020204" pitchFamily="34" charset="0"/>
                          <a:cs typeface="Open Sans" panose="020B0606030504020204" pitchFamily="34" charset="0"/>
                        </a:rPr>
                        <a:t>Salaries - 511110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200" dirty="0">
                          <a:latin typeface="Open Sans" panose="020B0606030504020204" pitchFamily="34" charset="0"/>
                          <a:ea typeface="Open Sans" panose="020B0606030504020204" pitchFamily="34" charset="0"/>
                          <a:cs typeface="Open Sans" panose="020B0606030504020204" pitchFamily="34" charset="0"/>
                        </a:rPr>
                        <a:t>Court Services</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200"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dirty="0">
                          <a:latin typeface="Open Sans" panose="020B0606030504020204" pitchFamily="34" charset="0"/>
                          <a:ea typeface="Open Sans" panose="020B0606030504020204" pitchFamily="34" charset="0"/>
                          <a:cs typeface="Open Sans" panose="020B0606030504020204" pitchFamily="34" charset="0"/>
                        </a:rPr>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New Position</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$59,280.78+ $23,721.31 (benefits)</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361048">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361048">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361048">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3346601215"/>
                  </a:ext>
                </a:extLst>
              </a:tr>
              <a:tr h="42393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$82,993.09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a:t>
            </a:r>
            <a:r>
              <a:rPr lang="en-US" dirty="0">
                <a:solidFill>
                  <a:srgbClr val="000000"/>
                </a:solidFill>
                <a:latin typeface="Arimo"/>
              </a:rPr>
              <a:t>1</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a:t>
            </a:r>
            <a:r>
              <a:rPr lang="en-US" dirty="0">
                <a:solidFill>
                  <a:srgbClr val="000000"/>
                </a:solidFill>
                <a:latin typeface="Arimo Bold"/>
              </a:rPr>
              <a:t>14.5</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7" name="TextBox 5">
            <a:extLst>
              <a:ext uri="{FF2B5EF4-FFF2-40B4-BE49-F238E27FC236}">
                <a16:creationId xmlns:a16="http://schemas.microsoft.com/office/drawing/2014/main" id="{8F58DEAB-DFBF-4209-6F3B-D1BC54F951B9}"/>
              </a:ext>
            </a:extLst>
          </p:cNvPr>
          <p:cNvSpPr txBox="1"/>
          <p:nvPr/>
        </p:nvSpPr>
        <p:spPr>
          <a:xfrm>
            <a:off x="1013460" y="2322675"/>
            <a:ext cx="10128833" cy="469763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200" b="1" spc="-31" dirty="0">
                <a:solidFill>
                  <a:srgbClr val="000000"/>
                </a:solidFill>
                <a:latin typeface="Open Sans Bold"/>
              </a:rPr>
              <a:t>Juvenile Drug and Resource Court Program Coordinator</a:t>
            </a:r>
            <a:r>
              <a:rPr lang="en-US" sz="1200" spc="-31" dirty="0">
                <a:solidFill>
                  <a:srgbClr val="000000"/>
                </a:solidFill>
                <a:latin typeface="Open Sans Bold"/>
              </a:rPr>
              <a:t>			</a:t>
            </a:r>
            <a:r>
              <a:rPr lang="en-US" sz="1200" b="1" spc="-31" dirty="0">
                <a:solidFill>
                  <a:srgbClr val="000000"/>
                </a:solidFill>
                <a:latin typeface="Open Sans Bold"/>
              </a:rPr>
              <a:t>1 FTE - $82,993.09</a:t>
            </a:r>
            <a:endParaRPr lang="en-US" sz="1200" b="1"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endParaRPr lang="en-US" sz="1200" spc="-31" dirty="0">
              <a:latin typeface="Open Sans"/>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Without the position, the JTC’s (Juvenile Drug Court and Juvenile Resource Court) may not be sustainable in the long term, as this position is currently funded by a state grant.</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With the position, the JTC’s would achieve increased efficiency, allowing proper allocation of resources to use grant funding for crucial substance use and mental health treatment.</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According to the National Institute on Drug Abuse (NIDA), over 40% of youth reported having used illegal drugs by the time they graduate high school, and nearly 60% reported having tried alcohol. </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Also, mental health conditions often co-occur with substance use, creating a cycle of adverse effects, which can potentially lead to adult criminal involvement.</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The primary goals of the juvenile justice system, along with public safety, are rehabilitation, accountability, and addressing the underlying needs of youth, which include substance use and mental health treatment.</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Rockdale County Juvenile Drug Court in its present form was implemented in March 2012, and the Juvenile Resource (Mental Health) Court was implemented under Judge Wood in January 2019.</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Since the implementation of these programs, over 200 youth have been served, and outcomes show an overall reduction in recidivism rates. </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endParaRPr lang="en-US" sz="1400" spc="-31" dirty="0">
              <a:latin typeface="Open Sans"/>
              <a:ea typeface="Open Sans"/>
              <a:cs typeface="Open Sans"/>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endParaRPr lang="en-US" sz="1400" spc="-31" dirty="0">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8" name="TextBox 6">
            <a:extLst>
              <a:ext uri="{FF2B5EF4-FFF2-40B4-BE49-F238E27FC236}">
                <a16:creationId xmlns:a16="http://schemas.microsoft.com/office/drawing/2014/main" id="{7923071B-3FD2-6D93-38AF-43DCFC1E5D6B}"/>
              </a:ext>
            </a:extLst>
          </p:cNvPr>
          <p:cNvSpPr txBox="1"/>
          <p:nvPr/>
        </p:nvSpPr>
        <p:spPr>
          <a:xfrm>
            <a:off x="1013460" y="1815868"/>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34A9E4"/>
                </a:solidFill>
                <a:latin typeface="Arimo"/>
              </a:rPr>
              <a:t>New Position Requests</a:t>
            </a:r>
            <a:endParaRPr lang="en-US" sz="1200" dirty="0">
              <a:solidFill>
                <a:srgbClr val="34A9E4"/>
              </a:solidFill>
              <a:latin typeface="Calibri"/>
            </a:endParaRPr>
          </a:p>
        </p:txBody>
      </p:sp>
    </p:spTree>
    <p:extLst>
      <p:ext uri="{BB962C8B-B14F-4D97-AF65-F5344CB8AC3E}">
        <p14:creationId xmlns:p14="http://schemas.microsoft.com/office/powerpoint/2010/main" val="154102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5">
            <a:extLst>
              <a:ext uri="{FF2B5EF4-FFF2-40B4-BE49-F238E27FC236}">
                <a16:creationId xmlns:a16="http://schemas.microsoft.com/office/drawing/2014/main" id="{226D3808-5A20-F24A-EF01-F3E2AE845C21}"/>
              </a:ext>
            </a:extLst>
          </p:cNvPr>
          <p:cNvSpPr txBox="1"/>
          <p:nvPr/>
        </p:nvSpPr>
        <p:spPr>
          <a:xfrm>
            <a:off x="889681" y="694944"/>
            <a:ext cx="9863663" cy="5817939"/>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200" b="1" spc="-31" dirty="0">
                <a:solidFill>
                  <a:srgbClr val="000000"/>
                </a:solidFill>
                <a:latin typeface="Open Sans Bold"/>
              </a:rPr>
              <a:t>Juvenile Drug and Resource Court Program Coordinator (cont’d)</a:t>
            </a:r>
            <a:r>
              <a:rPr lang="en-US" sz="1200" spc="-31" dirty="0">
                <a:solidFill>
                  <a:srgbClr val="000000"/>
                </a:solidFill>
                <a:latin typeface="Open Sans Bold"/>
              </a:rPr>
              <a:t>			</a:t>
            </a:r>
            <a:endParaRPr lang="en-US" sz="1200" dirty="0">
              <a:solidFill>
                <a:srgbClr val="000000"/>
              </a:solidFill>
              <a:latin typeface="Calibri"/>
            </a:endParaRPr>
          </a:p>
          <a:p>
            <a:pPr marL="473738" lvl="2" defTabSz="609630">
              <a:lnSpc>
                <a:spcPct val="130120"/>
              </a:lnSpc>
              <a:buSzPct val="100000"/>
              <a:defRPr sz="1800" b="0" i="0" u="none" strike="noStrike" kern="0" cap="none" spc="0" baseline="0">
                <a:solidFill>
                  <a:srgbClr val="000000"/>
                </a:solidFill>
                <a:uFillTx/>
              </a:defRPr>
            </a:pPr>
            <a:endParaRPr lang="en-US" sz="1200" b="1" u="sng" spc="-31" dirty="0">
              <a:latin typeface="Open Sans"/>
            </a:endParaRPr>
          </a:p>
          <a:p>
            <a:pPr marL="473738" lvl="2" defTabSz="609630">
              <a:lnSpc>
                <a:spcPct val="130120"/>
              </a:lnSpc>
              <a:buSzPct val="100000"/>
              <a:defRPr sz="1800" b="0" i="0" u="none" strike="noStrike" kern="0" cap="none" spc="0" baseline="0">
                <a:solidFill>
                  <a:srgbClr val="000000"/>
                </a:solidFill>
                <a:uFillTx/>
              </a:defRPr>
            </a:pPr>
            <a:r>
              <a:rPr lang="en-US" sz="1200" b="1" u="sng" spc="-31" dirty="0">
                <a:latin typeface="Open Sans"/>
              </a:rPr>
              <a:t>Cost Effectiveness: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Studies have been performed on the cost-to-taxpayer of juvenile accountability court programs compared with outcome costs, including participants’ subsequent interactions with juvenile courts and associated agencies.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The consensus across these studies is that juvenile accountability court programs appear to be cost saving, with reductions in recidivism and subsequent court cases.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Cost-benefit analysis of such programs demonstrate a range of $2 to $10 in savings generated for every $1 invested in juvenile accountability court programs.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The average cost per day per youth detained at the Rockdale RYDC is $402.08.</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According to the federal Office of Juvenile Justice and Delinquency Prevention (OJJDP), Georgia is ranked 24</a:t>
            </a:r>
            <a:r>
              <a:rPr lang="en-US" sz="1200" spc="-31" baseline="30000" dirty="0">
                <a:latin typeface="Open Sans"/>
                <a:ea typeface="Open Sans"/>
                <a:cs typeface="Open Sans"/>
              </a:rPr>
              <a:t>th</a:t>
            </a:r>
            <a:r>
              <a:rPr lang="en-US" sz="1200" spc="-31" dirty="0">
                <a:latin typeface="Open Sans"/>
                <a:ea typeface="Open Sans"/>
                <a:cs typeface="Open Sans"/>
              </a:rPr>
              <a:t> in the nation for per capita costs of juvenile detainees.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The overall juvenile accountability court program cost per participant is $2442 (equal to about 6 days in detention).</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endParaRPr lang="en-US" sz="1200" spc="-31" dirty="0">
              <a:latin typeface="Open Sans"/>
              <a:ea typeface="Open Sans"/>
              <a:cs typeface="Open Sans"/>
            </a:endParaRPr>
          </a:p>
          <a:p>
            <a:pPr marL="473738" lvl="2" defTabSz="609630">
              <a:lnSpc>
                <a:spcPct val="130120"/>
              </a:lnSpc>
              <a:buSzPct val="100000"/>
              <a:defRPr sz="1800" b="0" i="0" u="none" strike="noStrike" kern="0" cap="none" spc="0" baseline="0">
                <a:solidFill>
                  <a:srgbClr val="000000"/>
                </a:solidFill>
                <a:uFillTx/>
              </a:defRPr>
            </a:pPr>
            <a:r>
              <a:rPr lang="en-US" sz="1200" b="1" u="sng" spc="-31" dirty="0">
                <a:latin typeface="Open Sans"/>
                <a:ea typeface="Open Sans"/>
                <a:cs typeface="Open Sans"/>
              </a:rPr>
              <a:t>Crime Reduction:</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There is a high likelihood for youthful offenders to become adult offenders without early intervention and treatment.</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According to Georgia Department of Juvenile Justice (DJJ) statistics, 76% of youth detained reported a history of substance abuse, ranging from marijuana and alcohol to prescription drugs.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According to DJJ, 70% of youth reported use of drugs or alcohol on the day of their offense.</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A study conducted by Emory University found that a 10% increase in treatment reduces robbery and theft offenses by about 3% and aggravated assaults by 9%.</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ea typeface="Open Sans"/>
                <a:cs typeface="Open Sans"/>
              </a:rPr>
              <a:t>For every dollar spent on treatment, up to $3 are saved in crime reduction.</a:t>
            </a: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Tree>
    <p:extLst>
      <p:ext uri="{BB962C8B-B14F-4D97-AF65-F5344CB8AC3E}">
        <p14:creationId xmlns:p14="http://schemas.microsoft.com/office/powerpoint/2010/main" val="1824367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79002FB7-465C-6E96-876A-6F9FE0C51D0A}"/>
              </a:ext>
            </a:extLst>
          </p:cNvPr>
          <p:cNvSpPr txBox="1"/>
          <p:nvPr/>
        </p:nvSpPr>
        <p:spPr>
          <a:xfrm>
            <a:off x="1099993" y="941832"/>
            <a:ext cx="9863663" cy="545784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200" spc="-31" dirty="0">
                <a:solidFill>
                  <a:srgbClr val="000000"/>
                </a:solidFill>
                <a:latin typeface="Open Sans Bold"/>
              </a:rPr>
              <a:t>Juvenile Drug and Resource Court Program Coordinator (cont’d)			</a:t>
            </a:r>
            <a:endParaRPr lang="en-US" sz="1200" dirty="0">
              <a:solidFill>
                <a:srgbClr val="000000"/>
              </a:solidFill>
              <a:latin typeface="Calibri"/>
            </a:endParaRPr>
          </a:p>
          <a:p>
            <a:pPr marL="473738" lvl="2" defTabSz="609630">
              <a:lnSpc>
                <a:spcPct val="130120"/>
              </a:lnSpc>
              <a:buSzPct val="100000"/>
              <a:defRPr sz="1800" b="0" i="0" u="none" strike="noStrike" kern="0" cap="none" spc="0" baseline="0">
                <a:solidFill>
                  <a:srgbClr val="000000"/>
                </a:solidFill>
                <a:uFillTx/>
              </a:defRPr>
            </a:pPr>
            <a:endParaRPr lang="en-US" sz="1200" b="1" u="sng" spc="-31" dirty="0">
              <a:latin typeface="Open Sans"/>
            </a:endParaRPr>
          </a:p>
          <a:p>
            <a:pPr marL="473738" lvl="2" defTabSz="609630">
              <a:lnSpc>
                <a:spcPct val="130120"/>
              </a:lnSpc>
              <a:buSzPct val="100000"/>
              <a:defRPr sz="1800" b="0" i="0" u="none" strike="noStrike" kern="0" cap="none" spc="0" baseline="0">
                <a:solidFill>
                  <a:srgbClr val="000000"/>
                </a:solidFill>
                <a:uFillTx/>
              </a:defRPr>
            </a:pPr>
            <a:r>
              <a:rPr lang="en-US" sz="1200" b="1" u="sng" spc="-31" dirty="0" err="1">
                <a:latin typeface="Open Sans"/>
              </a:rPr>
              <a:t>JTC</a:t>
            </a:r>
            <a:r>
              <a:rPr lang="en-US" sz="1200" b="1" u="sng" spc="-31" dirty="0">
                <a:latin typeface="Open Sans"/>
              </a:rPr>
              <a:t> Sustainability:</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Rockdale County JTC’s rely on grant funding from the Georgia Criminal Justice Coordinating Council (CJCC), not only to provide services to the youth participating in the programs, but also the salary of the program staff.  </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Thus far, the salary and benefits for the Juvenile Drug and Resource Court Program Coordinator are supported through these competitive grant funds.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Funding is highly dependent on the political climate, availability of funds, and allocation of funds to the Accountability Courts by the State Legislature.</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A county-funded Coordinator position would allow the Court to focus grant award funding on providing required services to meet the needs of youth in the programs and to continue to meet the standards of the Georgia Council of Accountability Court Judges.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The Court applies for state and federal grant funding at every opportunity and utilizes awards of more than $379,000 annually to provide treatment services to youth and families.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The Court leverages local resources to connect families to community resources.</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latin typeface="Open Sans"/>
              </a:rPr>
              <a:t>By including the salary and benefits of the Juvenile Drug and Resource Court Program Coordinator in the county budget, the Court will have sufficient grant funds to sustain these programs, ensuring better outcomes for youth with substance use and mental health disorders, while demonstrating cost savings to the taxpayers of Rockdale County and reducing crime.</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endParaRPr lang="en-US" sz="1400" spc="-31" dirty="0">
              <a:latin typeface="Open Sans"/>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endParaRPr lang="en-US" sz="1400" spc="-31" dirty="0">
              <a:latin typeface="Open Sans"/>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endParaRPr lang="en-US" sz="1400" spc="-31" dirty="0">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Tree>
    <p:extLst>
      <p:ext uri="{BB962C8B-B14F-4D97-AF65-F5344CB8AC3E}">
        <p14:creationId xmlns:p14="http://schemas.microsoft.com/office/powerpoint/2010/main" val="2989316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flipV="1">
            <a:off x="11093697" y="938851"/>
            <a:ext cx="809133" cy="15242"/>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50676" y="2492526"/>
            <a:ext cx="7263956" cy="1275349"/>
          </a:xfrm>
          <a:prstGeom prst="rect">
            <a:avLst/>
          </a:prstGeom>
          <a:noFill/>
          <a:ln cap="flat">
            <a:noFill/>
          </a:ln>
        </p:spPr>
        <p:txBody>
          <a:bodyPr vert="horz" wrap="square" lIns="0" tIns="0" rIns="0" bIns="0" anchor="t" anchorCtr="0" compatLnSpc="1">
            <a:spAutoFit/>
          </a:bodyPr>
          <a:lstStyle/>
          <a:p>
            <a:pPr marL="325561" lvl="1" indent="-162570" defTabSz="609630">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 </a:t>
            </a:r>
            <a:r>
              <a:rPr lang="en-US" sz="1400" kern="100" dirty="0">
                <a:solidFill>
                  <a:srgbClr val="000000"/>
                </a:solidFill>
                <a:latin typeface="Franklin Gothic Book" panose="020B0503020102020204" pitchFamily="34" charset="0"/>
                <a:cs typeface="Times New Roman" panose="02020603050405020304" pitchFamily="18" charset="0"/>
              </a:rPr>
              <a:t> </a:t>
            </a:r>
            <a:r>
              <a:rPr lang="en-US" sz="2500" u="sng" kern="100" dirty="0">
                <a:solidFill>
                  <a:srgbClr val="000000"/>
                </a:solidFill>
                <a:latin typeface="Arimo"/>
                <a:ea typeface="Arimo"/>
                <a:cs typeface="Arimo"/>
              </a:rPr>
              <a:t> </a:t>
            </a:r>
          </a:p>
          <a:p>
            <a:pPr marL="325561" lvl="1" indent="-162570" defTabSz="609630">
              <a:buSzPct val="100000"/>
              <a:buFont typeface="Arial"/>
              <a:buChar char="•"/>
              <a:defRPr sz="1800" b="0" i="0" u="none" strike="noStrike" kern="0" cap="none" spc="0" baseline="0">
                <a:solidFill>
                  <a:srgbClr val="000000"/>
                </a:solidFill>
                <a:uFillTx/>
              </a:defRPr>
            </a:pPr>
            <a:r>
              <a:rPr lang="en-US" sz="1400" dirty="0">
                <a:solidFill>
                  <a:srgbClr val="000000"/>
                </a:solidFill>
                <a:latin typeface="Franklin Gothic Book" panose="020B0503020102020204" pitchFamily="34" charset="0"/>
                <a:cs typeface="Times New Roman" panose="02020603050405020304" pitchFamily="18" charset="0"/>
              </a:rPr>
              <a:t>To ensure court-involved youth in Rockdale County receive supervision, rehabilitation, and other services that correspond to their individual and families needs.  </a:t>
            </a:r>
            <a:endParaRPr lang="en-US" sz="1400" kern="100" dirty="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82660" y="3595192"/>
            <a:ext cx="6804515" cy="1730858"/>
          </a:xfrm>
          <a:prstGeom prst="rect">
            <a:avLst/>
          </a:prstGeom>
          <a:noFill/>
          <a:ln cap="flat">
            <a:noFill/>
          </a:ln>
        </p:spPr>
        <p:txBody>
          <a:bodyPr vert="horz" wrap="square" lIns="0" tIns="0" rIns="0" bIns="0" anchor="t" anchorCtr="0" compatLnSpc="1">
            <a:spAutoFit/>
          </a:bodyPr>
          <a:lstStyle/>
          <a:p>
            <a:pPr fontAlgn="base">
              <a:buFont typeface="Arial" panose="020B0604020202020204" pitchFamily="34" charset="0"/>
              <a:buChar char="•"/>
            </a:pPr>
            <a:r>
              <a:rPr lang="en-US" sz="2500" u="sng" dirty="0">
                <a:solidFill>
                  <a:srgbClr val="000000"/>
                </a:solidFill>
                <a:latin typeface="Arimo"/>
              </a:rPr>
              <a:t>MISSION  </a:t>
            </a:r>
            <a:r>
              <a:rPr lang="en-US" sz="1600" dirty="0">
                <a:solidFill>
                  <a:srgbClr val="000000"/>
                </a:solidFill>
                <a:latin typeface="Franklin Gothic Book" panose="020B0503020102020204" pitchFamily="34" charset="0"/>
              </a:rPr>
              <a:t> </a:t>
            </a:r>
          </a:p>
          <a:p>
            <a:pPr fontAlgn="base">
              <a:buFont typeface="Arial" panose="020B0604020202020204" pitchFamily="34" charset="0"/>
              <a:buChar char="•"/>
            </a:pPr>
            <a:r>
              <a:rPr lang="en-US" sz="1400" dirty="0">
                <a:solidFill>
                  <a:srgbClr val="000000"/>
                </a:solidFill>
                <a:latin typeface="Franklin Gothic Book" panose="020B0503020102020204" pitchFamily="34" charset="0"/>
              </a:rPr>
              <a:t> To administer justice with integrity, empathy, and a commitment to the </a:t>
            </a:r>
          </a:p>
          <a:p>
            <a:pPr fontAlgn="base"/>
            <a:r>
              <a:rPr lang="en-US" sz="1400" dirty="0">
                <a:solidFill>
                  <a:srgbClr val="000000"/>
                </a:solidFill>
                <a:latin typeface="Franklin Gothic Book" panose="020B0503020102020204" pitchFamily="34" charset="0"/>
              </a:rPr>
              <a:t>well-being of court-involved youth and their families so that they may </a:t>
            </a:r>
          </a:p>
          <a:p>
            <a:pPr fontAlgn="base"/>
            <a:r>
              <a:rPr lang="en-US" sz="1400" dirty="0">
                <a:solidFill>
                  <a:srgbClr val="000000"/>
                </a:solidFill>
                <a:latin typeface="Franklin Gothic Book" panose="020B0503020102020204" pitchFamily="34" charset="0"/>
              </a:rPr>
              <a:t>become productive members of the community. </a:t>
            </a:r>
            <a:endParaRPr lang="en-US" sz="1400" dirty="0">
              <a:solidFill>
                <a:srgbClr val="FFFFFF"/>
              </a:solidFill>
              <a:latin typeface="Arial" panose="020B0604020202020204" pitchFamily="34" charset="0"/>
            </a:endParaRPr>
          </a:p>
          <a:p>
            <a:pPr marL="452145" lvl="2" indent="-150712" defTabSz="609630">
              <a:lnSpc>
                <a:spcPct val="130120"/>
              </a:lnSpc>
              <a:buSzPct val="100000"/>
              <a:buFont typeface="Arial"/>
              <a:buChar char="⚬"/>
              <a:defRPr sz="1800" b="0" i="0" u="none" strike="noStrike" kern="0" cap="none" spc="0" baseline="0">
                <a:solidFill>
                  <a:srgbClr val="000000"/>
                </a:solidFill>
                <a:uFillTx/>
              </a:defRPr>
            </a:pP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35176" y="4888304"/>
            <a:ext cx="6006937" cy="1730858"/>
          </a:xfrm>
          <a:prstGeom prst="rect">
            <a:avLst/>
          </a:prstGeom>
          <a:noFill/>
          <a:ln cap="flat">
            <a:noFill/>
          </a:ln>
        </p:spPr>
        <p:txBody>
          <a:bodyPr vert="horz" wrap="square" lIns="0" tIns="0" rIns="0" bIns="0" anchor="t" anchorCtr="0" compatLnSpc="1">
            <a:spAutoFit/>
          </a:bodyPr>
          <a:lstStyle/>
          <a:p>
            <a:pPr marL="325561" lvl="1" indent="-162570" defTabSz="609630">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 </a:t>
            </a:r>
          </a:p>
          <a:p>
            <a:pPr marL="325561" lvl="1" indent="-162570" defTabSz="609630">
              <a:buSzPct val="100000"/>
              <a:buFont typeface="Arial"/>
              <a:buChar char="•"/>
              <a:defRPr sz="1800" b="0" i="0" u="none" strike="noStrike" kern="0" cap="none" spc="0" baseline="0">
                <a:solidFill>
                  <a:srgbClr val="000000"/>
                </a:solidFill>
                <a:uFillTx/>
              </a:defRPr>
            </a:pPr>
            <a:r>
              <a:rPr lang="en-US" sz="1400" dirty="0">
                <a:solidFill>
                  <a:srgbClr val="000000"/>
                </a:solidFill>
                <a:latin typeface="Franklin Gothic Book" panose="020B0503020102020204" pitchFamily="34" charset="0"/>
              </a:rPr>
              <a:t>The Court is committed to acting in the best interests of</a:t>
            </a:r>
          </a:p>
          <a:p>
            <a:pPr marL="162991" lvl="1" defTabSz="609630">
              <a:buSzPct val="100000"/>
              <a:defRPr sz="1800" b="0" i="0" u="none" strike="noStrike" kern="0" cap="none" spc="0" baseline="0">
                <a:solidFill>
                  <a:srgbClr val="000000"/>
                </a:solidFill>
                <a:uFillTx/>
              </a:defRPr>
            </a:pPr>
            <a:r>
              <a:rPr lang="en-US" sz="1400" dirty="0">
                <a:solidFill>
                  <a:srgbClr val="000000"/>
                </a:solidFill>
                <a:latin typeface="Franklin Gothic Book" panose="020B0503020102020204" pitchFamily="34" charset="0"/>
              </a:rPr>
              <a:t> children who come before it while ensuring the protection of </a:t>
            </a:r>
          </a:p>
          <a:p>
            <a:pPr marL="162991" lvl="1" defTabSz="609630">
              <a:buSzPct val="100000"/>
              <a:defRPr sz="1800" b="0" i="0" u="none" strike="noStrike" kern="0" cap="none" spc="0" baseline="0">
                <a:solidFill>
                  <a:srgbClr val="000000"/>
                </a:solidFill>
                <a:uFillTx/>
              </a:defRPr>
            </a:pPr>
            <a:r>
              <a:rPr lang="en-US" sz="1400" dirty="0">
                <a:solidFill>
                  <a:srgbClr val="000000"/>
                </a:solidFill>
                <a:latin typeface="Franklin Gothic Book" panose="020B0503020102020204" pitchFamily="34" charset="0"/>
              </a:rPr>
              <a:t> the community and the child. </a:t>
            </a:r>
            <a:endParaRPr lang="en-US" sz="1400" dirty="0">
              <a:solidFill>
                <a:srgbClr val="000000"/>
              </a:solidFill>
              <a:latin typeface="Calibri"/>
            </a:endParaRPr>
          </a:p>
          <a:p>
            <a:pPr marL="452145" lvl="2" indent="-150712" defTabSz="609630">
              <a:lnSpc>
                <a:spcPct val="130120"/>
              </a:lnSpc>
              <a:buSzPct val="100000"/>
              <a:buFont typeface="Arial"/>
              <a:buChar char="⚬"/>
              <a:defRPr sz="1800" b="0" i="0" u="none" strike="noStrike" kern="0" cap="none" spc="0" baseline="0">
                <a:solidFill>
                  <a:srgbClr val="000000"/>
                </a:solidFill>
                <a:uFillTx/>
              </a:defRPr>
            </a:pP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69136" y="3429171"/>
            <a:ext cx="2049517" cy="93358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Rockdale </a:t>
            </a:r>
          </a:p>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Juvenile Court </a:t>
            </a:r>
            <a:endParaRPr lang="en-US" sz="1200" dirty="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4" descr="A picture containing text&#10;&#10;AI-generated content may be incorrect.">
            <a:extLst>
              <a:ext uri="{FF2B5EF4-FFF2-40B4-BE49-F238E27FC236}">
                <a16:creationId xmlns:a16="http://schemas.microsoft.com/office/drawing/2014/main" id="{19F5A8AA-04EE-D3F2-AFB7-C830317952DB}"/>
              </a:ext>
            </a:extLst>
          </p:cNvPr>
          <p:cNvPicPr>
            <a:picLocks noChangeAspect="1"/>
          </p:cNvPicPr>
          <p:nvPr/>
        </p:nvPicPr>
        <p:blipFill>
          <a:blip r:embed="rId2"/>
          <a:stretch>
            <a:fillRect/>
          </a:stretch>
        </p:blipFill>
        <p:spPr>
          <a:xfrm>
            <a:off x="-7627" y="-163694"/>
            <a:ext cx="12190476" cy="6857140"/>
          </a:xfrm>
          <a:prstGeom prst="rect">
            <a:avLst/>
          </a:prstGeom>
          <a:noFill/>
          <a:ln cap="flat">
            <a:noFill/>
          </a:ln>
        </p:spPr>
      </p:pic>
      <p:sp>
        <p:nvSpPr>
          <p:cNvPr id="3" name="AutoShape 3">
            <a:extLst>
              <a:ext uri="{FF2B5EF4-FFF2-40B4-BE49-F238E27FC236}">
                <a16:creationId xmlns:a16="http://schemas.microsoft.com/office/drawing/2014/main" id="{B93DB482-26F5-0318-53B3-C0DABE41F101}"/>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AutoShape 4">
            <a:extLst>
              <a:ext uri="{FF2B5EF4-FFF2-40B4-BE49-F238E27FC236}">
                <a16:creationId xmlns:a16="http://schemas.microsoft.com/office/drawing/2014/main" id="{D88EF201-63EF-3F7F-0965-B7EE91C4AE6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 name="AutoShape 5">
            <a:extLst>
              <a:ext uri="{FF2B5EF4-FFF2-40B4-BE49-F238E27FC236}">
                <a16:creationId xmlns:a16="http://schemas.microsoft.com/office/drawing/2014/main" id="{9C00157C-FE1B-E2AD-12B9-70BB0CDC77FF}"/>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6" name="TextBox 6">
            <a:extLst>
              <a:ext uri="{FF2B5EF4-FFF2-40B4-BE49-F238E27FC236}">
                <a16:creationId xmlns:a16="http://schemas.microsoft.com/office/drawing/2014/main" id="{073CD7C6-A628-B866-02A3-FD3EEC83B573}"/>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Opportunities &amp; Challenges</a:t>
            </a:r>
            <a:endParaRPr lang="en-US" sz="1200">
              <a:solidFill>
                <a:srgbClr val="000000"/>
              </a:solidFill>
              <a:latin typeface="Calibri"/>
            </a:endParaRPr>
          </a:p>
        </p:txBody>
      </p:sp>
      <p:sp>
        <p:nvSpPr>
          <p:cNvPr id="7" name="TextBox 7">
            <a:extLst>
              <a:ext uri="{FF2B5EF4-FFF2-40B4-BE49-F238E27FC236}">
                <a16:creationId xmlns:a16="http://schemas.microsoft.com/office/drawing/2014/main" id="{1A25C060-5B74-9DE2-B1FB-BEC2F1644150}"/>
              </a:ext>
            </a:extLst>
          </p:cNvPr>
          <p:cNvSpPr txBox="1"/>
          <p:nvPr/>
        </p:nvSpPr>
        <p:spPr>
          <a:xfrm>
            <a:off x="95250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endParaRPr lang="en-US" sz="1200" dirty="0">
              <a:solidFill>
                <a:srgbClr val="000000"/>
              </a:solidFill>
              <a:latin typeface="Calibri"/>
            </a:endParaRPr>
          </a:p>
        </p:txBody>
      </p:sp>
      <p:sp>
        <p:nvSpPr>
          <p:cNvPr id="8" name="TextBox 8">
            <a:extLst>
              <a:ext uri="{FF2B5EF4-FFF2-40B4-BE49-F238E27FC236}">
                <a16:creationId xmlns:a16="http://schemas.microsoft.com/office/drawing/2014/main" id="{D6059150-FA79-8E2E-D5C1-E898CECBE233}"/>
              </a:ext>
            </a:extLst>
          </p:cNvPr>
          <p:cNvSpPr txBox="1"/>
          <p:nvPr/>
        </p:nvSpPr>
        <p:spPr>
          <a:xfrm>
            <a:off x="4569372"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OPPORTUNITIES</a:t>
            </a:r>
            <a:endParaRPr lang="en-US" sz="1200">
              <a:solidFill>
                <a:srgbClr val="000000"/>
              </a:solidFill>
              <a:latin typeface="Calibri"/>
            </a:endParaRPr>
          </a:p>
        </p:txBody>
      </p:sp>
      <p:sp>
        <p:nvSpPr>
          <p:cNvPr id="9" name="TextBox 9">
            <a:extLst>
              <a:ext uri="{FF2B5EF4-FFF2-40B4-BE49-F238E27FC236}">
                <a16:creationId xmlns:a16="http://schemas.microsoft.com/office/drawing/2014/main" id="{5770D12B-463C-4E9E-8343-92F5F0C937A1}"/>
              </a:ext>
            </a:extLst>
          </p:cNvPr>
          <p:cNvSpPr txBox="1"/>
          <p:nvPr/>
        </p:nvSpPr>
        <p:spPr>
          <a:xfrm>
            <a:off x="818702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CHALLENGES</a:t>
            </a:r>
            <a:endParaRPr lang="en-US" sz="1200">
              <a:solidFill>
                <a:srgbClr val="000000"/>
              </a:solidFill>
              <a:latin typeface="Calibri"/>
            </a:endParaRPr>
          </a:p>
        </p:txBody>
      </p:sp>
      <p:sp>
        <p:nvSpPr>
          <p:cNvPr id="11" name="Slide Number Placeholder 10">
            <a:extLst>
              <a:ext uri="{FF2B5EF4-FFF2-40B4-BE49-F238E27FC236}">
                <a16:creationId xmlns:a16="http://schemas.microsoft.com/office/drawing/2014/main" id="{4094AC49-AF35-17BE-E0EE-24324223B03C}"/>
              </a:ext>
            </a:extLst>
          </p:cNvPr>
          <p:cNvSpPr>
            <a:spLocks noGrp="1"/>
          </p:cNvSpPr>
          <p:nvPr>
            <p:ph type="sldNum" sz="quarter" idx="12"/>
          </p:nvPr>
        </p:nvSpPr>
        <p:spPr>
          <a:xfrm>
            <a:off x="-1842748" y="6492015"/>
            <a:ext cx="2743200" cy="365125"/>
          </a:xfrm>
        </p:spPr>
        <p:txBody>
          <a:bodyPr/>
          <a:lstStyle/>
          <a:p>
            <a:fld id="{EC38A8CB-6CE1-4548-978B-68EFEA465EE4}" type="slidenum">
              <a:rPr lang="en-US" smtClean="0"/>
              <a:t>3</a:t>
            </a:fld>
            <a:endParaRPr lang="en-US" dirty="0"/>
          </a:p>
        </p:txBody>
      </p:sp>
      <p:sp>
        <p:nvSpPr>
          <p:cNvPr id="10" name="TextBox 9">
            <a:extLst>
              <a:ext uri="{FF2B5EF4-FFF2-40B4-BE49-F238E27FC236}">
                <a16:creationId xmlns:a16="http://schemas.microsoft.com/office/drawing/2014/main" id="{6B2A4ED6-72A3-6EDE-19F7-C973FB7653B3}"/>
              </a:ext>
            </a:extLst>
          </p:cNvPr>
          <p:cNvSpPr txBox="1"/>
          <p:nvPr/>
        </p:nvSpPr>
        <p:spPr>
          <a:xfrm>
            <a:off x="952500" y="2762158"/>
            <a:ext cx="2821631" cy="2800767"/>
          </a:xfrm>
          <a:prstGeom prst="rect">
            <a:avLst/>
          </a:prstGeom>
          <a:noFill/>
        </p:spPr>
        <p:txBody>
          <a:bodyPr wrap="square" rtlCol="0">
            <a:spAutoFit/>
          </a:bodyPr>
          <a:lstStyle/>
          <a:p>
            <a:pPr marL="285750" indent="-285750">
              <a:buFont typeface="Arial" panose="020B0604020202020204" pitchFamily="34" charset="0"/>
              <a:buChar char="•"/>
            </a:pPr>
            <a:r>
              <a:rPr lang="en-US" sz="1600" dirty="0"/>
              <a:t>Implemented e-filing through the court’s case management software</a:t>
            </a:r>
          </a:p>
          <a:p>
            <a:pPr marL="285750" indent="-285750">
              <a:buFont typeface="Arial" panose="020B0604020202020204" pitchFamily="34" charset="0"/>
              <a:buChar char="•"/>
            </a:pPr>
            <a:r>
              <a:rPr lang="en-US" sz="1600" dirty="0"/>
              <a:t>Hired new case managers (2) for FTC and JTC’s</a:t>
            </a:r>
          </a:p>
          <a:p>
            <a:pPr marL="285750" indent="-285750">
              <a:buFont typeface="Arial" panose="020B0604020202020204" pitchFamily="34" charset="0"/>
              <a:buChar char="•"/>
            </a:pPr>
            <a:r>
              <a:rPr lang="en-US" sz="1600" dirty="0"/>
              <a:t>Continued reduction in number of children in foster care</a:t>
            </a:r>
          </a:p>
          <a:p>
            <a:pPr marL="285750" indent="-285750">
              <a:buFont typeface="Arial" panose="020B0604020202020204" pitchFamily="34" charset="0"/>
              <a:buChar char="•"/>
            </a:pPr>
            <a:r>
              <a:rPr lang="en-US" sz="1600" dirty="0"/>
              <a:t>All three accountability court programs were fully certified by CACJ</a:t>
            </a:r>
          </a:p>
        </p:txBody>
      </p:sp>
      <p:sp>
        <p:nvSpPr>
          <p:cNvPr id="12" name="TextBox 11">
            <a:extLst>
              <a:ext uri="{FF2B5EF4-FFF2-40B4-BE49-F238E27FC236}">
                <a16:creationId xmlns:a16="http://schemas.microsoft.com/office/drawing/2014/main" id="{20440230-26B7-0088-997B-17CAE9DC0F8D}"/>
              </a:ext>
            </a:extLst>
          </p:cNvPr>
          <p:cNvSpPr txBox="1"/>
          <p:nvPr/>
        </p:nvSpPr>
        <p:spPr>
          <a:xfrm>
            <a:off x="4474210" y="2706363"/>
            <a:ext cx="3036477"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t>Maintaining programming and services through state and federal grant funding</a:t>
            </a:r>
          </a:p>
          <a:p>
            <a:pPr marL="285750" indent="-285750">
              <a:buFont typeface="Arial" panose="020B0604020202020204" pitchFamily="34" charset="0"/>
              <a:buChar char="•"/>
            </a:pPr>
            <a:r>
              <a:rPr lang="en-US" sz="1600" dirty="0"/>
              <a:t>Applied for new federal grant for JTC’s through OJJDP</a:t>
            </a:r>
          </a:p>
          <a:p>
            <a:pPr marL="285750" indent="-285750">
              <a:buFont typeface="Arial" panose="020B0604020202020204" pitchFamily="34" charset="0"/>
              <a:buChar char="•"/>
            </a:pPr>
            <a:r>
              <a:rPr lang="en-US" sz="1600" dirty="0"/>
              <a:t>Maintaining evidence-based programming and best practices through continuing education and training</a:t>
            </a:r>
          </a:p>
          <a:p>
            <a:pPr marL="285750" indent="-285750">
              <a:buFont typeface="Arial" panose="020B0604020202020204" pitchFamily="34" charset="0"/>
              <a:buChar char="•"/>
            </a:pPr>
            <a:r>
              <a:rPr lang="en-US" sz="1600" dirty="0"/>
              <a:t>Judicial leadership through professional and community involvement</a:t>
            </a:r>
          </a:p>
        </p:txBody>
      </p:sp>
      <p:sp>
        <p:nvSpPr>
          <p:cNvPr id="13" name="TextBox 12">
            <a:extLst>
              <a:ext uri="{FF2B5EF4-FFF2-40B4-BE49-F238E27FC236}">
                <a16:creationId xmlns:a16="http://schemas.microsoft.com/office/drawing/2014/main" id="{674A8C31-8924-4D0B-A727-DB0A7539A7F6}"/>
              </a:ext>
            </a:extLst>
          </p:cNvPr>
          <p:cNvSpPr txBox="1"/>
          <p:nvPr/>
        </p:nvSpPr>
        <p:spPr>
          <a:xfrm>
            <a:off x="8070963" y="2706363"/>
            <a:ext cx="2554365"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t>Program Sustainability</a:t>
            </a:r>
          </a:p>
          <a:p>
            <a:pPr marL="285750" indent="-285750">
              <a:buFont typeface="Arial" panose="020B0604020202020204" pitchFamily="34" charset="0"/>
              <a:buChar char="•"/>
            </a:pPr>
            <a:r>
              <a:rPr lang="en-US" sz="1600" dirty="0"/>
              <a:t>Maintaining quality legal representation for youth and families</a:t>
            </a:r>
          </a:p>
          <a:p>
            <a:pPr marL="285750" indent="-285750">
              <a:buFont typeface="Arial" panose="020B0604020202020204" pitchFamily="34" charset="0"/>
              <a:buChar char="•"/>
            </a:pPr>
            <a:r>
              <a:rPr lang="en-US" sz="1600" dirty="0"/>
              <a:t>Providing a safe and confidential courtroom and workplace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3" y="2066614"/>
            <a:ext cx="4906078" cy="154106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Access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rPr>
              <a:t>Ensure that youth and their families have access to justice through age-appropriate services that ensure the best interests of the child.  Maintain court functions as we transition to the new courthouse.  </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91075" y="3299225"/>
            <a:ext cx="4716780" cy="130099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Equity</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rPr>
              <a:t>Within the bounds of the Constitution and laws of the United States and this State, ensure that all individuals who come before the Court are treated equally and fairly under the law.</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189923" y="4475278"/>
            <a:ext cx="4716780" cy="154106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Innovation</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rPr>
              <a:t>Invest time and resources in training and learning to improve our knowledge and competence in the areas of juvenile justice and child welfare.  Build and strengthen community partnerships to better serve youth, families, and the broader community.</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4161943844"/>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$326,004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$331,004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$5,000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$1,149,589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$1,223,225.65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$73,636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$1,475,593</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a:solidFill>
                            <a:srgbClr val="000000"/>
                          </a:solidFill>
                          <a:latin typeface="Open Sans Bold"/>
                        </a:rPr>
                        <a:t>$1,554,229.65</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$78,636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Request</a:t>
            </a:r>
            <a:endParaRPr lang="en-US" sz="12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2441607480"/>
              </p:ext>
            </p:extLst>
          </p:nvPr>
        </p:nvGraphicFramePr>
        <p:xfrm>
          <a:off x="1233172" y="1849374"/>
          <a:ext cx="9283177" cy="3806677"/>
        </p:xfrm>
        <a:graphic>
          <a:graphicData uri="http://schemas.openxmlformats.org/drawingml/2006/table">
            <a:tbl>
              <a:tblPr>
                <a:effectLst/>
              </a:tblPr>
              <a:tblGrid>
                <a:gridCol w="1596335">
                  <a:extLst>
                    <a:ext uri="{9D8B030D-6E8A-4147-A177-3AD203B41FA5}">
                      <a16:colId xmlns:a16="http://schemas.microsoft.com/office/drawing/2014/main" val="2538557119"/>
                    </a:ext>
                  </a:extLst>
                </a:gridCol>
                <a:gridCol w="4332439">
                  <a:extLst>
                    <a:ext uri="{9D8B030D-6E8A-4147-A177-3AD203B41FA5}">
                      <a16:colId xmlns:a16="http://schemas.microsoft.com/office/drawing/2014/main" val="3612884771"/>
                    </a:ext>
                  </a:extLst>
                </a:gridCol>
                <a:gridCol w="1212433">
                  <a:extLst>
                    <a:ext uri="{9D8B030D-6E8A-4147-A177-3AD203B41FA5}">
                      <a16:colId xmlns:a16="http://schemas.microsoft.com/office/drawing/2014/main" val="1567620093"/>
                    </a:ext>
                  </a:extLst>
                </a:gridCol>
                <a:gridCol w="986979">
                  <a:extLst>
                    <a:ext uri="{9D8B030D-6E8A-4147-A177-3AD203B41FA5}">
                      <a16:colId xmlns:a16="http://schemas.microsoft.com/office/drawing/2014/main" val="1416086661"/>
                    </a:ext>
                  </a:extLst>
                </a:gridCol>
                <a:gridCol w="1154991">
                  <a:extLst>
                    <a:ext uri="{9D8B030D-6E8A-4147-A177-3AD203B41FA5}">
                      <a16:colId xmlns:a16="http://schemas.microsoft.com/office/drawing/2014/main" val="3460426261"/>
                    </a:ext>
                  </a:extLst>
                </a:gridCol>
              </a:tblGrid>
              <a:tr h="957986">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Description</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FY27</a:t>
                      </a:r>
                      <a:endParaRPr lang="en-US" sz="700" dirty="0"/>
                    </a:p>
                    <a:p>
                      <a:pPr lvl="0" algn="l">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l">
                        <a:lnSpc>
                          <a:spcPct val="144578"/>
                        </a:lnSpc>
                      </a:pPr>
                      <a:r>
                        <a:rPr lang="en-US" sz="1400" spc="-46" dirty="0">
                          <a:solidFill>
                            <a:srgbClr val="000000"/>
                          </a:solidFill>
                          <a:latin typeface="Open Sans"/>
                        </a:rPr>
                        <a:t>Other Supplies</a:t>
                      </a:r>
                      <a:endParaRPr lang="en-US" sz="700" dirty="0"/>
                    </a:p>
                    <a:p>
                      <a:pPr lvl="0" algn="l">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Family Treatment Court, Drug Court, and Resource Court program-related expenses and supplies</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681803">
                <a:tc>
                  <a:txBody>
                    <a:bodyPr/>
                    <a:lstStyle/>
                    <a:p>
                      <a:pPr lvl="0" algn="l">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395799">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r h="395799">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4160610344"/>
                  </a:ext>
                </a:extLst>
              </a:tr>
              <a:tr h="395799">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1459481446"/>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860079" y="129660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13" name="TextBox 5">
            <a:extLst>
              <a:ext uri="{FF2B5EF4-FFF2-40B4-BE49-F238E27FC236}">
                <a16:creationId xmlns:a16="http://schemas.microsoft.com/office/drawing/2014/main" id="{1E5F587C-8E44-A79A-3395-3D5AA31958D9}"/>
              </a:ext>
            </a:extLst>
          </p:cNvPr>
          <p:cNvSpPr txBox="1"/>
          <p:nvPr/>
        </p:nvSpPr>
        <p:spPr>
          <a:xfrm>
            <a:off x="592333" y="3094944"/>
            <a:ext cx="10191993" cy="1656800"/>
          </a:xfrm>
          <a:prstGeom prst="rect">
            <a:avLst/>
          </a:prstGeom>
          <a:noFill/>
          <a:ln cap="flat">
            <a:noFill/>
          </a:ln>
        </p:spPr>
        <p:txBody>
          <a:bodyPr vert="horz" wrap="square" lIns="0" tIns="0" rIns="0" bIns="0" anchor="t" anchorCtr="0" compatLnSpc="1">
            <a:spAutoFit/>
          </a:bodyPr>
          <a:lstStyle/>
          <a:p>
            <a:pPr marL="710390" lvl="2"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Other Supplies							$5,000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Funds are allocated for purchase of office and program supplies, participant materials, educational resources, and miscellaneous program-related purchases necessary to support the daily operations and effective implementation of the Juvenile Accountability Court programs.</a:t>
            </a: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4" name="TextBox 6">
            <a:extLst>
              <a:ext uri="{FF2B5EF4-FFF2-40B4-BE49-F238E27FC236}">
                <a16:creationId xmlns:a16="http://schemas.microsoft.com/office/drawing/2014/main" id="{A48A63A0-5F39-6840-525E-FB3A637E0CD2}"/>
              </a:ext>
            </a:extLst>
          </p:cNvPr>
          <p:cNvSpPr txBox="1"/>
          <p:nvPr/>
        </p:nvSpPr>
        <p:spPr>
          <a:xfrm>
            <a:off x="971550" y="2544226"/>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507B"/>
                </a:solidFill>
                <a:latin typeface="Arimo Bold"/>
              </a:rPr>
              <a:t>Requests</a:t>
            </a:r>
            <a:endParaRPr lang="en-US" sz="1200">
              <a:solidFill>
                <a:srgbClr val="000000"/>
              </a:solidFill>
              <a:latin typeface="Calibri"/>
            </a:endParaRPr>
          </a:p>
        </p:txBody>
      </p:sp>
    </p:spTree>
    <p:extLst>
      <p:ext uri="{BB962C8B-B14F-4D97-AF65-F5344CB8AC3E}">
        <p14:creationId xmlns:p14="http://schemas.microsoft.com/office/powerpoint/2010/main" val="360024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7247286" y="2120575"/>
            <a:ext cx="2742572"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graphicFrame>
        <p:nvGraphicFramePr>
          <p:cNvPr id="2" name="Diagram 1">
            <a:extLst>
              <a:ext uri="{FF2B5EF4-FFF2-40B4-BE49-F238E27FC236}">
                <a16:creationId xmlns:a16="http://schemas.microsoft.com/office/drawing/2014/main" id="{71CB4B28-9070-94C8-DF84-3DDA49769274}"/>
              </a:ext>
            </a:extLst>
          </p:cNvPr>
          <p:cNvGraphicFramePr/>
          <p:nvPr>
            <p:extLst>
              <p:ext uri="{D42A27DB-BD31-4B8C-83A1-F6EECF244321}">
                <p14:modId xmlns:p14="http://schemas.microsoft.com/office/powerpoint/2010/main" val="3212366244"/>
              </p:ext>
            </p:extLst>
          </p:nvPr>
        </p:nvGraphicFramePr>
        <p:xfrm>
          <a:off x="328060" y="1480829"/>
          <a:ext cx="9233310" cy="57147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DE38ADA-1100-079A-8A4A-C87509CFCFA4}"/>
              </a:ext>
            </a:extLst>
          </p:cNvPr>
          <p:cNvSpPr txBox="1"/>
          <p:nvPr/>
        </p:nvSpPr>
        <p:spPr>
          <a:xfrm>
            <a:off x="7182650" y="2435924"/>
            <a:ext cx="2807208" cy="738664"/>
          </a:xfrm>
          <a:prstGeom prst="rect">
            <a:avLst/>
          </a:prstGeom>
          <a:noFill/>
        </p:spPr>
        <p:txBody>
          <a:bodyPr wrap="square" rtlCol="0">
            <a:spAutoFit/>
          </a:bodyPr>
          <a:lstStyle/>
          <a:p>
            <a:r>
              <a:rPr lang="en-US" sz="1400" dirty="0">
                <a:solidFill>
                  <a:schemeClr val="accent1">
                    <a:lumMod val="75000"/>
                  </a:schemeClr>
                </a:solidFill>
                <a:latin typeface="Arimo Bold"/>
              </a:rPr>
              <a:t>Drug Court Case Manager</a:t>
            </a:r>
          </a:p>
          <a:p>
            <a:r>
              <a:rPr lang="en-US" sz="1400" dirty="0">
                <a:solidFill>
                  <a:schemeClr val="accent1">
                    <a:lumMod val="75000"/>
                  </a:schemeClr>
                </a:solidFill>
                <a:latin typeface="Arimo Bold"/>
              </a:rPr>
              <a:t>Family Treatment Court </a:t>
            </a:r>
          </a:p>
          <a:p>
            <a:r>
              <a:rPr lang="en-US" sz="1400" dirty="0">
                <a:solidFill>
                  <a:schemeClr val="accent1">
                    <a:lumMod val="75000"/>
                  </a:schemeClr>
                </a:solidFill>
                <a:latin typeface="Arimo Bold"/>
              </a:rPr>
              <a:t>Case Manager</a:t>
            </a:r>
          </a:p>
        </p:txBody>
      </p:sp>
    </p:spTree>
    <p:extLst>
      <p:ext uri="{BB962C8B-B14F-4D97-AF65-F5344CB8AC3E}">
        <p14:creationId xmlns:p14="http://schemas.microsoft.com/office/powerpoint/2010/main" val="411976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TextBox 5">
            <a:extLst>
              <a:ext uri="{FF2B5EF4-FFF2-40B4-BE49-F238E27FC236}">
                <a16:creationId xmlns:a16="http://schemas.microsoft.com/office/drawing/2014/main" id="{F59971B7-B740-1CBD-1FEC-C85D80AD77E8}"/>
              </a:ext>
            </a:extLst>
          </p:cNvPr>
          <p:cNvSpPr txBox="1">
            <a:spLocks noMove="1" noResize="1"/>
          </p:cNvSpPr>
          <p:nvPr/>
        </p:nvSpPr>
        <p:spPr>
          <a:xfrm>
            <a:off x="964022" y="898112"/>
            <a:ext cx="7532278"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4400">
              <a:solidFill>
                <a:srgbClr val="000000"/>
              </a:solidFill>
              <a:latin typeface="Calibri"/>
            </a:endParaRPr>
          </a:p>
        </p:txBody>
      </p:sp>
      <p:sp>
        <p:nvSpPr>
          <p:cNvPr id="15" name="TextBox 8">
            <a:extLst>
              <a:ext uri="{FF2B5EF4-FFF2-40B4-BE49-F238E27FC236}">
                <a16:creationId xmlns:a16="http://schemas.microsoft.com/office/drawing/2014/main" id="{273551D8-B455-2330-23AD-C46958917CE5}"/>
              </a:ext>
            </a:extLst>
          </p:cNvPr>
          <p:cNvSpPr txBox="1">
            <a:spLocks noMove="1" noResize="1"/>
          </p:cNvSpPr>
          <p:nvPr/>
        </p:nvSpPr>
        <p:spPr>
          <a:xfrm>
            <a:off x="8756501" y="3465832"/>
            <a:ext cx="2742572" cy="141128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Personnel Changes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rPr>
              <a:t>Drug and Resource Court Program Coordinator – FTE</a:t>
            </a: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sp>
        <p:nvSpPr>
          <p:cNvPr id="16" name="TextBox 9">
            <a:extLst>
              <a:ext uri="{FF2B5EF4-FFF2-40B4-BE49-F238E27FC236}">
                <a16:creationId xmlns:a16="http://schemas.microsoft.com/office/drawing/2014/main" id="{AFD9FB5F-7464-A375-DF94-6BED09CF47E9}"/>
              </a:ext>
            </a:extLst>
          </p:cNvPr>
          <p:cNvSpPr txBox="1">
            <a:spLocks noMove="1" noResize="1"/>
          </p:cNvSpPr>
          <p:nvPr/>
        </p:nvSpPr>
        <p:spPr>
          <a:xfrm>
            <a:off x="785427" y="2285939"/>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FF0000"/>
              </a:solidFill>
              <a:latin typeface="Calibri"/>
            </a:endParaRPr>
          </a:p>
        </p:txBody>
      </p:sp>
      <p:pic>
        <p:nvPicPr>
          <p:cNvPr id="17" name="Picture 10">
            <a:extLst>
              <a:ext uri="{FF2B5EF4-FFF2-40B4-BE49-F238E27FC236}">
                <a16:creationId xmlns:a16="http://schemas.microsoft.com/office/drawing/2014/main" id="{5A331A73-B367-6AAF-EE5C-1E109098365B}"/>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4990509" y="3037302"/>
            <a:ext cx="1956499" cy="321058"/>
          </a:xfrm>
          <a:prstGeom prst="rect">
            <a:avLst/>
          </a:prstGeom>
          <a:noFill/>
          <a:ln cap="flat">
            <a:noFill/>
          </a:ln>
        </p:spPr>
      </p:pic>
      <p:pic>
        <p:nvPicPr>
          <p:cNvPr id="96" name="Picture 18">
            <a:extLst>
              <a:ext uri="{FF2B5EF4-FFF2-40B4-BE49-F238E27FC236}">
                <a16:creationId xmlns:a16="http://schemas.microsoft.com/office/drawing/2014/main" id="{AE656C82-72D1-375E-34DA-EC9EEEFF49A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rot="136238">
            <a:off x="3048981" y="3107095"/>
            <a:ext cx="1956499" cy="321058"/>
          </a:xfrm>
          <a:prstGeom prst="rect">
            <a:avLst/>
          </a:prstGeom>
          <a:noFill/>
          <a:ln cap="flat">
            <a:noFill/>
          </a:ln>
        </p:spPr>
      </p:pic>
      <p:graphicFrame>
        <p:nvGraphicFramePr>
          <p:cNvPr id="2" name="Diagram 1">
            <a:extLst>
              <a:ext uri="{FF2B5EF4-FFF2-40B4-BE49-F238E27FC236}">
                <a16:creationId xmlns:a16="http://schemas.microsoft.com/office/drawing/2014/main" id="{294E2EC1-8B4B-CE3D-25D5-03B6F6119039}"/>
              </a:ext>
            </a:extLst>
          </p:cNvPr>
          <p:cNvGraphicFramePr/>
          <p:nvPr>
            <p:extLst>
              <p:ext uri="{D42A27DB-BD31-4B8C-83A1-F6EECF244321}">
                <p14:modId xmlns:p14="http://schemas.microsoft.com/office/powerpoint/2010/main" val="3625430891"/>
              </p:ext>
            </p:extLst>
          </p:nvPr>
        </p:nvGraphicFramePr>
        <p:xfrm>
          <a:off x="207465" y="1779671"/>
          <a:ext cx="9233310" cy="57147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07221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5F1C9477-7BFF-4C51-BC4E-C564C55BB3BA}"/>
</file>

<file path=customXml/itemProps2.xml><?xml version="1.0" encoding="utf-8"?>
<ds:datastoreItem xmlns:ds="http://schemas.openxmlformats.org/officeDocument/2006/customXml" ds:itemID="{71D0CCE6-5C38-4E7A-9009-5EDAF1BC102D}"/>
</file>

<file path=customXml/itemProps3.xml><?xml version="1.0" encoding="utf-8"?>
<ds:datastoreItem xmlns:ds="http://schemas.openxmlformats.org/officeDocument/2006/customXml" ds:itemID="{9EF42D06-90FB-490C-89FC-A8FD206F78D5}"/>
</file>

<file path=docProps/app.xml><?xml version="1.0" encoding="utf-8"?>
<Properties xmlns="http://schemas.openxmlformats.org/officeDocument/2006/extended-properties" xmlns:vt="http://schemas.openxmlformats.org/officeDocument/2006/docPropsVTypes">
  <TotalTime>1692</TotalTime>
  <Words>1487</Words>
  <Application>Microsoft Office PowerPoint</Application>
  <PresentationFormat>Widescreen</PresentationFormat>
  <Paragraphs>192</Paragraphs>
  <Slides>14</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Abrade</vt:lpstr>
      <vt:lpstr>Aptos</vt:lpstr>
      <vt:lpstr>Aptos Display</vt:lpstr>
      <vt:lpstr>Arial</vt:lpstr>
      <vt:lpstr>Arimo</vt:lpstr>
      <vt:lpstr>Arimo Bold</vt:lpstr>
      <vt:lpstr>Calibri</vt:lpstr>
      <vt:lpstr>Franklin Gothic Book</vt:lpstr>
      <vt:lpstr>Open Sans</vt:lpstr>
      <vt:lpstr>Open Sans Bold</vt:lpstr>
      <vt:lpstr>Open Sans Italics</vt:lpstr>
      <vt:lpstr>Public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13</cp:revision>
  <cp:lastPrinted>2026-07-22T17:55:46Z</cp:lastPrinted>
  <dcterms:created xsi:type="dcterms:W3CDTF">2025-05-15T14:44:47Z</dcterms:created>
  <dcterms:modified xsi:type="dcterms:W3CDTF">2026-07-23T12:55:02Z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