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diagrams/data1.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diagrams/data2.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diagrams/layout2.xml" ContentType="application/vnd.openxmlformats-officedocument.drawingml.diagramLayout+xml"/>
  <Override PartName="/ppt/theme/theme1.xml" ContentType="application/vnd.openxmlformats-officedocument.theme+xml"/>
  <Override PartName="/ppt/theme/theme2.xml" ContentType="application/vnd.openxmlformats-officedocument.theme+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342" r:id="rId3"/>
    <p:sldId id="343" r:id="rId4"/>
    <p:sldId id="344" r:id="rId5"/>
    <p:sldId id="345" r:id="rId6"/>
    <p:sldId id="346" r:id="rId7"/>
    <p:sldId id="348" r:id="rId8"/>
    <p:sldId id="349" r:id="rId9"/>
    <p:sldId id="350" r:id="rId10"/>
    <p:sldId id="266" r:id="rId11"/>
    <p:sldId id="351" r:id="rId12"/>
    <p:sldId id="277"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CFBD29-B120-4DB8-ACDE-B7585F389D9D}" v="16" dt="2026-07-19T01:16:29.1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6AE489-871D-4301-82CA-A8E4CC6D4431}"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21F44139-1E0D-4C97-9B93-2392989F2494}">
      <dgm:prSet phldrT="[Text]"/>
      <dgm:spPr>
        <a:ln>
          <a:solidFill>
            <a:schemeClr val="accent2">
              <a:lumMod val="50000"/>
            </a:schemeClr>
          </a:solidFill>
        </a:ln>
      </dgm:spPr>
      <dgm:t>
        <a:bodyPr/>
        <a:lstStyle/>
        <a:p>
          <a:r>
            <a:rPr lang="en-US" b="1" dirty="0"/>
            <a:t>Chief Judge             </a:t>
          </a:r>
        </a:p>
        <a:p>
          <a:r>
            <a:rPr lang="en-US" b="1" dirty="0"/>
            <a:t>Gary Washington</a:t>
          </a:r>
        </a:p>
      </dgm:t>
    </dgm:pt>
    <dgm:pt modelId="{0E0699B2-E1D7-4949-B3E0-59ABA3974EFE}" type="parTrans" cxnId="{098B282E-69C8-4D72-BF99-2CEF3FF230E2}">
      <dgm:prSet/>
      <dgm:spPr/>
      <dgm:t>
        <a:bodyPr/>
        <a:lstStyle/>
        <a:p>
          <a:endParaRPr lang="en-US"/>
        </a:p>
      </dgm:t>
    </dgm:pt>
    <dgm:pt modelId="{1A6830F5-27A8-496C-AA2A-C1125FEC2DEF}" type="sibTrans" cxnId="{098B282E-69C8-4D72-BF99-2CEF3FF230E2}">
      <dgm:prSet/>
      <dgm:spPr/>
      <dgm:t>
        <a:bodyPr/>
        <a:lstStyle/>
        <a:p>
          <a:endParaRPr lang="en-US"/>
        </a:p>
      </dgm:t>
    </dgm:pt>
    <dgm:pt modelId="{2DCF1316-95CF-47E0-8C1E-C4870BDA2DF5}">
      <dgm:prSet phldrT="[Text]"/>
      <dgm:spPr>
        <a:ln>
          <a:solidFill>
            <a:schemeClr val="accent2">
              <a:lumMod val="50000"/>
            </a:schemeClr>
          </a:solidFill>
        </a:ln>
      </dgm:spPr>
      <dgm:t>
        <a:bodyPr/>
        <a:lstStyle/>
        <a:p>
          <a:r>
            <a:rPr lang="en-US" b="1" dirty="0"/>
            <a:t>Associate Judge Katherine Thompson</a:t>
          </a:r>
        </a:p>
      </dgm:t>
    </dgm:pt>
    <dgm:pt modelId="{8A03F880-4191-42BB-A8F0-F4A9AEDD3017}" type="parTrans" cxnId="{E682C488-5FF3-4F43-8B6D-37C3A787C671}">
      <dgm:prSet/>
      <dgm:spPr>
        <a:ln>
          <a:solidFill>
            <a:schemeClr val="accent2">
              <a:lumMod val="50000"/>
            </a:schemeClr>
          </a:solidFill>
        </a:ln>
      </dgm:spPr>
      <dgm:t>
        <a:bodyPr/>
        <a:lstStyle/>
        <a:p>
          <a:endParaRPr lang="en-US"/>
        </a:p>
      </dgm:t>
    </dgm:pt>
    <dgm:pt modelId="{3B2124CD-3750-4C93-9320-DC7C0BCF3E79}" type="sibTrans" cxnId="{E682C488-5FF3-4F43-8B6D-37C3A787C671}">
      <dgm:prSet/>
      <dgm:spPr/>
      <dgm:t>
        <a:bodyPr/>
        <a:lstStyle/>
        <a:p>
          <a:endParaRPr lang="en-US"/>
        </a:p>
      </dgm:t>
    </dgm:pt>
    <dgm:pt modelId="{F1070E92-7070-4B18-9448-F1BF574807C1}">
      <dgm:prSet phldrT="[Text]"/>
      <dgm:spPr>
        <a:ln>
          <a:solidFill>
            <a:schemeClr val="accent2">
              <a:lumMod val="50000"/>
            </a:schemeClr>
          </a:solidFill>
        </a:ln>
      </dgm:spPr>
      <dgm:t>
        <a:bodyPr/>
        <a:lstStyle/>
        <a:p>
          <a:r>
            <a:rPr lang="en-US" b="1" dirty="0"/>
            <a:t>Judicial Assistant Jaime White</a:t>
          </a:r>
        </a:p>
      </dgm:t>
    </dgm:pt>
    <dgm:pt modelId="{53837BBA-020A-4A1E-811F-C0D4184AF912}" type="parTrans" cxnId="{12849FAB-CD9D-47A0-8426-90E74C564818}">
      <dgm:prSet/>
      <dgm:spPr>
        <a:ln>
          <a:solidFill>
            <a:schemeClr val="accent2">
              <a:lumMod val="50000"/>
            </a:schemeClr>
          </a:solidFill>
        </a:ln>
      </dgm:spPr>
      <dgm:t>
        <a:bodyPr/>
        <a:lstStyle/>
        <a:p>
          <a:endParaRPr lang="en-US"/>
        </a:p>
      </dgm:t>
    </dgm:pt>
    <dgm:pt modelId="{85C7CF5E-C8B1-40DF-A43B-F5E8919464B5}" type="sibTrans" cxnId="{12849FAB-CD9D-47A0-8426-90E74C564818}">
      <dgm:prSet/>
      <dgm:spPr/>
      <dgm:t>
        <a:bodyPr/>
        <a:lstStyle/>
        <a:p>
          <a:endParaRPr lang="en-US"/>
        </a:p>
      </dgm:t>
    </dgm:pt>
    <dgm:pt modelId="{86944645-838C-4F57-B77C-54661A67657E}">
      <dgm:prSet phldrT="[Text]"/>
      <dgm:spPr>
        <a:ln>
          <a:solidFill>
            <a:schemeClr val="accent2">
              <a:lumMod val="50000"/>
            </a:schemeClr>
          </a:solidFill>
        </a:ln>
      </dgm:spPr>
      <dgm:t>
        <a:bodyPr/>
        <a:lstStyle/>
        <a:p>
          <a:r>
            <a:rPr lang="en-US" b="1" dirty="0"/>
            <a:t>Chief Probate Clerk Mary Williams</a:t>
          </a:r>
        </a:p>
      </dgm:t>
    </dgm:pt>
    <dgm:pt modelId="{CE8878AE-EE65-458B-AA39-1D9CDE7914AF}" type="parTrans" cxnId="{1928E583-C7C0-46FF-9BC5-56179C7B183F}">
      <dgm:prSet/>
      <dgm:spPr>
        <a:ln>
          <a:solidFill>
            <a:schemeClr val="accent2">
              <a:lumMod val="50000"/>
            </a:schemeClr>
          </a:solidFill>
        </a:ln>
      </dgm:spPr>
      <dgm:t>
        <a:bodyPr/>
        <a:lstStyle/>
        <a:p>
          <a:endParaRPr lang="en-US"/>
        </a:p>
      </dgm:t>
    </dgm:pt>
    <dgm:pt modelId="{211C3214-92B6-467E-A199-E6F4DA3B62C7}" type="sibTrans" cxnId="{1928E583-C7C0-46FF-9BC5-56179C7B183F}">
      <dgm:prSet/>
      <dgm:spPr/>
      <dgm:t>
        <a:bodyPr/>
        <a:lstStyle/>
        <a:p>
          <a:endParaRPr lang="en-US"/>
        </a:p>
      </dgm:t>
    </dgm:pt>
    <dgm:pt modelId="{BF5B6DC0-CC4D-4B6E-97E4-84F941020777}">
      <dgm:prSet phldrT="[Text]"/>
      <dgm:spPr>
        <a:ln>
          <a:solidFill>
            <a:schemeClr val="accent2">
              <a:lumMod val="50000"/>
            </a:schemeClr>
          </a:solidFill>
        </a:ln>
      </dgm:spPr>
      <dgm:t>
        <a:bodyPr/>
        <a:lstStyle/>
        <a:p>
          <a:r>
            <a:rPr lang="en-US" b="1" dirty="0"/>
            <a:t>Fiduciary Compliance Officer-G/C Jacqueline King</a:t>
          </a:r>
        </a:p>
      </dgm:t>
    </dgm:pt>
    <dgm:pt modelId="{0964242B-AB27-4EFB-ACB2-EC32B94428DA}" type="parTrans" cxnId="{03377AA0-03DA-4D51-BF1F-B766F3AF4E9A}">
      <dgm:prSet/>
      <dgm:spPr>
        <a:ln>
          <a:solidFill>
            <a:schemeClr val="accent2">
              <a:lumMod val="50000"/>
            </a:schemeClr>
          </a:solidFill>
        </a:ln>
      </dgm:spPr>
      <dgm:t>
        <a:bodyPr/>
        <a:lstStyle/>
        <a:p>
          <a:endParaRPr lang="en-US"/>
        </a:p>
      </dgm:t>
    </dgm:pt>
    <dgm:pt modelId="{FCAF0A7A-BB80-43F6-9036-58024C9ED596}" type="sibTrans" cxnId="{03377AA0-03DA-4D51-BF1F-B766F3AF4E9A}">
      <dgm:prSet/>
      <dgm:spPr/>
      <dgm:t>
        <a:bodyPr/>
        <a:lstStyle/>
        <a:p>
          <a:endParaRPr lang="en-US"/>
        </a:p>
      </dgm:t>
    </dgm:pt>
    <dgm:pt modelId="{8A3B9F94-FC9F-4A77-AADB-481AB8FB6812}">
      <dgm:prSet phldrT="[Text]"/>
      <dgm:spPr>
        <a:ln>
          <a:solidFill>
            <a:schemeClr val="accent2">
              <a:lumMod val="50000"/>
            </a:schemeClr>
          </a:solidFill>
        </a:ln>
      </dgm:spPr>
      <dgm:t>
        <a:bodyPr/>
        <a:lstStyle/>
        <a:p>
          <a:r>
            <a:rPr lang="en-US" b="1" dirty="0"/>
            <a:t>Deputy Clerk III LaChandra McDonald</a:t>
          </a:r>
        </a:p>
      </dgm:t>
    </dgm:pt>
    <dgm:pt modelId="{7586E235-4961-46C2-972C-BDFC28026909}" type="parTrans" cxnId="{FF4C5C4D-7D7B-4CF9-8326-618B0848B1B2}">
      <dgm:prSet/>
      <dgm:spPr>
        <a:ln>
          <a:solidFill>
            <a:schemeClr val="accent2">
              <a:lumMod val="50000"/>
            </a:schemeClr>
          </a:solidFill>
        </a:ln>
      </dgm:spPr>
      <dgm:t>
        <a:bodyPr/>
        <a:lstStyle/>
        <a:p>
          <a:endParaRPr lang="en-US"/>
        </a:p>
      </dgm:t>
    </dgm:pt>
    <dgm:pt modelId="{7EB41E59-330F-476E-AD4B-B665BCC1478B}" type="sibTrans" cxnId="{FF4C5C4D-7D7B-4CF9-8326-618B0848B1B2}">
      <dgm:prSet/>
      <dgm:spPr/>
      <dgm:t>
        <a:bodyPr/>
        <a:lstStyle/>
        <a:p>
          <a:endParaRPr lang="en-US"/>
        </a:p>
      </dgm:t>
    </dgm:pt>
    <dgm:pt modelId="{A0D4552F-21EC-42A5-A5E4-5D14EA747713}">
      <dgm:prSet phldrT="[Text]"/>
      <dgm:spPr>
        <a:ln>
          <a:solidFill>
            <a:schemeClr val="accent2">
              <a:lumMod val="50000"/>
            </a:schemeClr>
          </a:solidFill>
        </a:ln>
      </dgm:spPr>
      <dgm:t>
        <a:bodyPr/>
        <a:lstStyle/>
        <a:p>
          <a:r>
            <a:rPr lang="en-US" b="1" dirty="0"/>
            <a:t>Deputy Clerk II Vivian Sims</a:t>
          </a:r>
        </a:p>
      </dgm:t>
    </dgm:pt>
    <dgm:pt modelId="{D8F9F082-D7FC-4E54-800A-E7335C9BD492}" type="parTrans" cxnId="{6E6C5137-3DD3-4FFE-84FD-4CC649B6C8F1}">
      <dgm:prSet/>
      <dgm:spPr>
        <a:ln>
          <a:solidFill>
            <a:schemeClr val="accent2">
              <a:lumMod val="50000"/>
            </a:schemeClr>
          </a:solidFill>
        </a:ln>
      </dgm:spPr>
      <dgm:t>
        <a:bodyPr/>
        <a:lstStyle/>
        <a:p>
          <a:endParaRPr lang="en-US"/>
        </a:p>
      </dgm:t>
    </dgm:pt>
    <dgm:pt modelId="{834D6A31-FAC7-44A7-8526-48F20F546372}" type="sibTrans" cxnId="{6E6C5137-3DD3-4FFE-84FD-4CC649B6C8F1}">
      <dgm:prSet/>
      <dgm:spPr/>
      <dgm:t>
        <a:bodyPr/>
        <a:lstStyle/>
        <a:p>
          <a:endParaRPr lang="en-US"/>
        </a:p>
      </dgm:t>
    </dgm:pt>
    <dgm:pt modelId="{DFC061D3-94B9-4637-A27F-68E96A62C727}">
      <dgm:prSet phldrT="[Text]"/>
      <dgm:spPr>
        <a:ln>
          <a:solidFill>
            <a:schemeClr val="accent2">
              <a:lumMod val="50000"/>
            </a:schemeClr>
          </a:solidFill>
        </a:ln>
      </dgm:spPr>
      <dgm:t>
        <a:bodyPr/>
        <a:lstStyle/>
        <a:p>
          <a:r>
            <a:rPr lang="en-US" b="1" dirty="0"/>
            <a:t>Deputy Clerk II Tyressa Blount</a:t>
          </a:r>
        </a:p>
      </dgm:t>
    </dgm:pt>
    <dgm:pt modelId="{87BE878F-72C2-4EB1-9557-317A7F1C2A5B}" type="parTrans" cxnId="{3AD9A7E4-A1F5-4AB4-A2DE-DC8AF6628BD0}">
      <dgm:prSet/>
      <dgm:spPr>
        <a:ln>
          <a:solidFill>
            <a:srgbClr val="800000"/>
          </a:solidFill>
        </a:ln>
      </dgm:spPr>
      <dgm:t>
        <a:bodyPr/>
        <a:lstStyle/>
        <a:p>
          <a:endParaRPr lang="en-US"/>
        </a:p>
      </dgm:t>
    </dgm:pt>
    <dgm:pt modelId="{B3328EAC-10FD-47E6-8E37-BB5E440D4540}" type="sibTrans" cxnId="{3AD9A7E4-A1F5-4AB4-A2DE-DC8AF6628BD0}">
      <dgm:prSet/>
      <dgm:spPr/>
      <dgm:t>
        <a:bodyPr/>
        <a:lstStyle/>
        <a:p>
          <a:endParaRPr lang="en-US"/>
        </a:p>
      </dgm:t>
    </dgm:pt>
    <dgm:pt modelId="{0F1B5FA9-3BB6-4977-8D13-11147F8CA613}">
      <dgm:prSet phldrT="[Text]"/>
      <dgm:spPr>
        <a:ln>
          <a:solidFill>
            <a:schemeClr val="accent2">
              <a:lumMod val="50000"/>
            </a:schemeClr>
          </a:solidFill>
        </a:ln>
      </dgm:spPr>
      <dgm:t>
        <a:bodyPr/>
        <a:lstStyle/>
        <a:p>
          <a:r>
            <a:rPr lang="en-US" b="1" dirty="0"/>
            <a:t>Deputy Clerk II Erica Ward</a:t>
          </a:r>
        </a:p>
      </dgm:t>
    </dgm:pt>
    <dgm:pt modelId="{55CEB22B-E773-47EE-B0CA-E6836E1CA937}" type="parTrans" cxnId="{8A210FF6-F311-45F9-B18F-552373E3C1F6}">
      <dgm:prSet/>
      <dgm:spPr>
        <a:solidFill>
          <a:srgbClr val="800000"/>
        </a:solidFill>
        <a:ln>
          <a:solidFill>
            <a:srgbClr val="800000"/>
          </a:solidFill>
        </a:ln>
      </dgm:spPr>
      <dgm:t>
        <a:bodyPr/>
        <a:lstStyle/>
        <a:p>
          <a:endParaRPr lang="en-US"/>
        </a:p>
      </dgm:t>
    </dgm:pt>
    <dgm:pt modelId="{DC25CB94-E3FA-49DF-B14F-E523DAA83092}" type="sibTrans" cxnId="{8A210FF6-F311-45F9-B18F-552373E3C1F6}">
      <dgm:prSet/>
      <dgm:spPr/>
      <dgm:t>
        <a:bodyPr/>
        <a:lstStyle/>
        <a:p>
          <a:endParaRPr lang="en-US"/>
        </a:p>
      </dgm:t>
    </dgm:pt>
    <dgm:pt modelId="{58D5A382-B215-4772-99A5-3F61B6BC330E}">
      <dgm:prSet phldrT="[Text]"/>
      <dgm:spPr>
        <a:ln>
          <a:solidFill>
            <a:schemeClr val="accent2">
              <a:lumMod val="50000"/>
            </a:schemeClr>
          </a:solidFill>
        </a:ln>
      </dgm:spPr>
      <dgm:t>
        <a:bodyPr/>
        <a:lstStyle/>
        <a:p>
          <a:r>
            <a:rPr lang="en-US" b="1" dirty="0"/>
            <a:t>Deputy Clerk I La'Connie Woods</a:t>
          </a:r>
        </a:p>
      </dgm:t>
    </dgm:pt>
    <dgm:pt modelId="{EA40EB78-5363-4EFE-A53F-BD8897D9DE1A}" type="parTrans" cxnId="{2ACCF153-D425-44CE-8458-38F31D329395}">
      <dgm:prSet/>
      <dgm:spPr>
        <a:ln>
          <a:solidFill>
            <a:srgbClr val="800000"/>
          </a:solidFill>
        </a:ln>
      </dgm:spPr>
      <dgm:t>
        <a:bodyPr/>
        <a:lstStyle/>
        <a:p>
          <a:endParaRPr lang="en-US"/>
        </a:p>
      </dgm:t>
    </dgm:pt>
    <dgm:pt modelId="{FEAC5101-8BFA-4C7D-8ADE-482D386AD034}" type="sibTrans" cxnId="{2ACCF153-D425-44CE-8458-38F31D329395}">
      <dgm:prSet/>
      <dgm:spPr/>
      <dgm:t>
        <a:bodyPr/>
        <a:lstStyle/>
        <a:p>
          <a:endParaRPr lang="en-US"/>
        </a:p>
      </dgm:t>
    </dgm:pt>
    <dgm:pt modelId="{52982688-72B2-4922-B58B-BE02202F933D}" type="pres">
      <dgm:prSet presAssocID="{086AE489-871D-4301-82CA-A8E4CC6D4431}" presName="hierChild1" presStyleCnt="0">
        <dgm:presLayoutVars>
          <dgm:chPref val="1"/>
          <dgm:dir/>
          <dgm:animOne val="branch"/>
          <dgm:animLvl val="lvl"/>
          <dgm:resizeHandles/>
        </dgm:presLayoutVars>
      </dgm:prSet>
      <dgm:spPr/>
    </dgm:pt>
    <dgm:pt modelId="{F7A2B561-1051-4C45-9602-2D11B6112190}" type="pres">
      <dgm:prSet presAssocID="{21F44139-1E0D-4C97-9B93-2392989F2494}" presName="hierRoot1" presStyleCnt="0"/>
      <dgm:spPr/>
    </dgm:pt>
    <dgm:pt modelId="{655D0558-C22B-4388-AB05-8937C410187F}" type="pres">
      <dgm:prSet presAssocID="{21F44139-1E0D-4C97-9B93-2392989F2494}" presName="composite" presStyleCnt="0"/>
      <dgm:spPr/>
    </dgm:pt>
    <dgm:pt modelId="{9CE21698-1FDE-4A78-AEF1-BA05D2BB6F0C}" type="pres">
      <dgm:prSet presAssocID="{21F44139-1E0D-4C97-9B93-2392989F2494}" presName="background" presStyleLbl="node0" presStyleIdx="0" presStyleCnt="1"/>
      <dgm:spPr>
        <a:solidFill>
          <a:srgbClr val="00507B"/>
        </a:solidFill>
      </dgm:spPr>
    </dgm:pt>
    <dgm:pt modelId="{6FDE4081-E391-40B1-ACFF-5EAEDBF3C149}" type="pres">
      <dgm:prSet presAssocID="{21F44139-1E0D-4C97-9B93-2392989F2494}" presName="text" presStyleLbl="fgAcc0" presStyleIdx="0" presStyleCnt="1" custScaleX="141021" custScaleY="102946">
        <dgm:presLayoutVars>
          <dgm:chPref val="3"/>
        </dgm:presLayoutVars>
      </dgm:prSet>
      <dgm:spPr/>
    </dgm:pt>
    <dgm:pt modelId="{AAB84348-46BC-4D3F-BB22-ADF60F28BF0B}" type="pres">
      <dgm:prSet presAssocID="{21F44139-1E0D-4C97-9B93-2392989F2494}" presName="hierChild2" presStyleCnt="0"/>
      <dgm:spPr/>
    </dgm:pt>
    <dgm:pt modelId="{AC19161E-172E-4ADD-AF08-0E0B6034F575}" type="pres">
      <dgm:prSet presAssocID="{8A03F880-4191-42BB-A8F0-F4A9AEDD3017}" presName="Name10" presStyleLbl="parChTrans1D2" presStyleIdx="0" presStyleCnt="3"/>
      <dgm:spPr/>
    </dgm:pt>
    <dgm:pt modelId="{FBA4CC06-3B0B-4EA0-8396-921097193547}" type="pres">
      <dgm:prSet presAssocID="{2DCF1316-95CF-47E0-8C1E-C4870BDA2DF5}" presName="hierRoot2" presStyleCnt="0"/>
      <dgm:spPr/>
    </dgm:pt>
    <dgm:pt modelId="{50E273FE-34B8-42AB-9C15-9B742165DCFA}" type="pres">
      <dgm:prSet presAssocID="{2DCF1316-95CF-47E0-8C1E-C4870BDA2DF5}" presName="composite2" presStyleCnt="0"/>
      <dgm:spPr/>
    </dgm:pt>
    <dgm:pt modelId="{821EFFA2-4535-4157-B99D-5B01C646E3F1}" type="pres">
      <dgm:prSet presAssocID="{2DCF1316-95CF-47E0-8C1E-C4870BDA2DF5}" presName="background2" presStyleLbl="node2" presStyleIdx="0" presStyleCnt="3"/>
      <dgm:spPr>
        <a:solidFill>
          <a:srgbClr val="00507B"/>
        </a:solidFill>
      </dgm:spPr>
    </dgm:pt>
    <dgm:pt modelId="{7768ED7F-076D-45B2-A334-1D309E998CC6}" type="pres">
      <dgm:prSet presAssocID="{2DCF1316-95CF-47E0-8C1E-C4870BDA2DF5}" presName="text2" presStyleLbl="fgAcc2" presStyleIdx="0" presStyleCnt="3">
        <dgm:presLayoutVars>
          <dgm:chPref val="3"/>
        </dgm:presLayoutVars>
      </dgm:prSet>
      <dgm:spPr/>
    </dgm:pt>
    <dgm:pt modelId="{85D8FD39-6EC7-41CD-A614-AB44EC64A6BA}" type="pres">
      <dgm:prSet presAssocID="{2DCF1316-95CF-47E0-8C1E-C4870BDA2DF5}" presName="hierChild3" presStyleCnt="0"/>
      <dgm:spPr/>
    </dgm:pt>
    <dgm:pt modelId="{FAA72683-EF8F-4D6E-B1D5-41187E2DBF06}" type="pres">
      <dgm:prSet presAssocID="{CE8878AE-EE65-458B-AA39-1D9CDE7914AF}" presName="Name10" presStyleLbl="parChTrans1D2" presStyleIdx="1" presStyleCnt="3"/>
      <dgm:spPr/>
    </dgm:pt>
    <dgm:pt modelId="{06B0BA78-F549-46F9-A625-2E81D02FBD63}" type="pres">
      <dgm:prSet presAssocID="{86944645-838C-4F57-B77C-54661A67657E}" presName="hierRoot2" presStyleCnt="0"/>
      <dgm:spPr/>
    </dgm:pt>
    <dgm:pt modelId="{03D976E3-6228-4DA3-B2A5-2868ACC15574}" type="pres">
      <dgm:prSet presAssocID="{86944645-838C-4F57-B77C-54661A67657E}" presName="composite2" presStyleCnt="0"/>
      <dgm:spPr/>
    </dgm:pt>
    <dgm:pt modelId="{173D588A-E4D5-4E69-9776-41C4E6B72793}" type="pres">
      <dgm:prSet presAssocID="{86944645-838C-4F57-B77C-54661A67657E}" presName="background2" presStyleLbl="node2" presStyleIdx="1" presStyleCnt="3"/>
      <dgm:spPr>
        <a:solidFill>
          <a:srgbClr val="00507B"/>
        </a:solidFill>
      </dgm:spPr>
    </dgm:pt>
    <dgm:pt modelId="{2EDD6B91-CE1E-445D-B510-E4C55BBB86B7}" type="pres">
      <dgm:prSet presAssocID="{86944645-838C-4F57-B77C-54661A67657E}" presName="text2" presStyleLbl="fgAcc2" presStyleIdx="1" presStyleCnt="3">
        <dgm:presLayoutVars>
          <dgm:chPref val="3"/>
        </dgm:presLayoutVars>
      </dgm:prSet>
      <dgm:spPr/>
    </dgm:pt>
    <dgm:pt modelId="{CC896EA2-0F2E-4F64-B649-B30E02AFDD19}" type="pres">
      <dgm:prSet presAssocID="{86944645-838C-4F57-B77C-54661A67657E}" presName="hierChild3" presStyleCnt="0"/>
      <dgm:spPr/>
    </dgm:pt>
    <dgm:pt modelId="{6D4B8C52-2CFC-4317-9EA8-57F1544FA18A}" type="pres">
      <dgm:prSet presAssocID="{0964242B-AB27-4EFB-ACB2-EC32B94428DA}" presName="Name17" presStyleLbl="parChTrans1D3" presStyleIdx="0" presStyleCnt="1"/>
      <dgm:spPr/>
    </dgm:pt>
    <dgm:pt modelId="{54B169D5-091E-45C1-BC2E-14FBB58A1CA7}" type="pres">
      <dgm:prSet presAssocID="{BF5B6DC0-CC4D-4B6E-97E4-84F941020777}" presName="hierRoot3" presStyleCnt="0"/>
      <dgm:spPr/>
    </dgm:pt>
    <dgm:pt modelId="{73903AAC-1E04-401A-9F38-11BCBBFB6D6A}" type="pres">
      <dgm:prSet presAssocID="{BF5B6DC0-CC4D-4B6E-97E4-84F941020777}" presName="composite3" presStyleCnt="0"/>
      <dgm:spPr/>
    </dgm:pt>
    <dgm:pt modelId="{38FEB0CA-E71E-42F9-91AB-BDE4A4785678}" type="pres">
      <dgm:prSet presAssocID="{BF5B6DC0-CC4D-4B6E-97E4-84F941020777}" presName="background3" presStyleLbl="node3" presStyleIdx="0" presStyleCnt="1"/>
      <dgm:spPr>
        <a:solidFill>
          <a:srgbClr val="00507B"/>
        </a:solidFill>
      </dgm:spPr>
    </dgm:pt>
    <dgm:pt modelId="{D0239C55-803F-48DF-B68F-0728CC667048}" type="pres">
      <dgm:prSet presAssocID="{BF5B6DC0-CC4D-4B6E-97E4-84F941020777}" presName="text3" presStyleLbl="fgAcc3" presStyleIdx="0" presStyleCnt="1" custLinFactNeighborX="22" custLinFactNeighborY="-10691">
        <dgm:presLayoutVars>
          <dgm:chPref val="3"/>
        </dgm:presLayoutVars>
      </dgm:prSet>
      <dgm:spPr/>
    </dgm:pt>
    <dgm:pt modelId="{F5BF48DD-390C-4CD9-BD0A-B7A08B001E0D}" type="pres">
      <dgm:prSet presAssocID="{BF5B6DC0-CC4D-4B6E-97E4-84F941020777}" presName="hierChild4" presStyleCnt="0"/>
      <dgm:spPr/>
    </dgm:pt>
    <dgm:pt modelId="{B7781FE3-A8BC-49FF-A06C-945AAE2E0706}" type="pres">
      <dgm:prSet presAssocID="{7586E235-4961-46C2-972C-BDFC28026909}" presName="Name23" presStyleLbl="parChTrans1D4" presStyleIdx="0" presStyleCnt="5"/>
      <dgm:spPr/>
    </dgm:pt>
    <dgm:pt modelId="{93191996-7765-401F-9844-554135E03041}" type="pres">
      <dgm:prSet presAssocID="{8A3B9F94-FC9F-4A77-AADB-481AB8FB6812}" presName="hierRoot4" presStyleCnt="0"/>
      <dgm:spPr/>
    </dgm:pt>
    <dgm:pt modelId="{AF4E17D4-60EB-4A03-82CC-3072E0356A3A}" type="pres">
      <dgm:prSet presAssocID="{8A3B9F94-FC9F-4A77-AADB-481AB8FB6812}" presName="composite4" presStyleCnt="0"/>
      <dgm:spPr/>
    </dgm:pt>
    <dgm:pt modelId="{BA5B26C6-B89E-42C5-8D65-00D6C31F9452}" type="pres">
      <dgm:prSet presAssocID="{8A3B9F94-FC9F-4A77-AADB-481AB8FB6812}" presName="background4" presStyleLbl="node4" presStyleIdx="0" presStyleCnt="5"/>
      <dgm:spPr>
        <a:solidFill>
          <a:srgbClr val="00507B"/>
        </a:solidFill>
      </dgm:spPr>
    </dgm:pt>
    <dgm:pt modelId="{9E27F5B3-7F1C-4576-8E06-9035F24D217E}" type="pres">
      <dgm:prSet presAssocID="{8A3B9F94-FC9F-4A77-AADB-481AB8FB6812}" presName="text4" presStyleLbl="fgAcc4" presStyleIdx="0" presStyleCnt="5" custLinFactNeighborX="22" custLinFactNeighborY="-16062">
        <dgm:presLayoutVars>
          <dgm:chPref val="3"/>
        </dgm:presLayoutVars>
      </dgm:prSet>
      <dgm:spPr/>
    </dgm:pt>
    <dgm:pt modelId="{99D349A1-095C-438D-9DBA-D115CB697BE6}" type="pres">
      <dgm:prSet presAssocID="{8A3B9F94-FC9F-4A77-AADB-481AB8FB6812}" presName="hierChild5" presStyleCnt="0"/>
      <dgm:spPr/>
    </dgm:pt>
    <dgm:pt modelId="{1FE664BB-CF27-433C-A2FF-BB0A86D1C698}" type="pres">
      <dgm:prSet presAssocID="{D8F9F082-D7FC-4E54-800A-E7335C9BD492}" presName="Name23" presStyleLbl="parChTrans1D4" presStyleIdx="1" presStyleCnt="5"/>
      <dgm:spPr/>
    </dgm:pt>
    <dgm:pt modelId="{086A1978-F0C6-4EAA-AC91-085A5900A766}" type="pres">
      <dgm:prSet presAssocID="{A0D4552F-21EC-42A5-A5E4-5D14EA747713}" presName="hierRoot4" presStyleCnt="0"/>
      <dgm:spPr/>
    </dgm:pt>
    <dgm:pt modelId="{851ADFB5-4877-4181-BBC9-9EBC43E38885}" type="pres">
      <dgm:prSet presAssocID="{A0D4552F-21EC-42A5-A5E4-5D14EA747713}" presName="composite4" presStyleCnt="0"/>
      <dgm:spPr/>
    </dgm:pt>
    <dgm:pt modelId="{B0A9D2A0-7CA6-48FB-8458-C725F39E7A11}" type="pres">
      <dgm:prSet presAssocID="{A0D4552F-21EC-42A5-A5E4-5D14EA747713}" presName="background4" presStyleLbl="node4" presStyleIdx="1" presStyleCnt="5"/>
      <dgm:spPr>
        <a:solidFill>
          <a:srgbClr val="00507B"/>
        </a:solidFill>
      </dgm:spPr>
    </dgm:pt>
    <dgm:pt modelId="{3406CD07-6A85-413E-AC17-05C53EB79CE3}" type="pres">
      <dgm:prSet presAssocID="{A0D4552F-21EC-42A5-A5E4-5D14EA747713}" presName="text4" presStyleLbl="fgAcc4" presStyleIdx="1" presStyleCnt="5">
        <dgm:presLayoutVars>
          <dgm:chPref val="3"/>
        </dgm:presLayoutVars>
      </dgm:prSet>
      <dgm:spPr/>
    </dgm:pt>
    <dgm:pt modelId="{58BEC9D2-1F2C-4B10-8662-FD7CA36FB0FD}" type="pres">
      <dgm:prSet presAssocID="{A0D4552F-21EC-42A5-A5E4-5D14EA747713}" presName="hierChild5" presStyleCnt="0"/>
      <dgm:spPr/>
    </dgm:pt>
    <dgm:pt modelId="{AB86FCA7-7234-4365-9B48-01544C14A548}" type="pres">
      <dgm:prSet presAssocID="{87BE878F-72C2-4EB1-9557-317A7F1C2A5B}" presName="Name23" presStyleLbl="parChTrans1D4" presStyleIdx="2" presStyleCnt="5"/>
      <dgm:spPr/>
    </dgm:pt>
    <dgm:pt modelId="{02805DA3-CFB4-44B6-90B9-FC204BCBBC63}" type="pres">
      <dgm:prSet presAssocID="{DFC061D3-94B9-4637-A27F-68E96A62C727}" presName="hierRoot4" presStyleCnt="0"/>
      <dgm:spPr/>
    </dgm:pt>
    <dgm:pt modelId="{481EA6D9-6C32-4747-A4BF-05D1BD20DE11}" type="pres">
      <dgm:prSet presAssocID="{DFC061D3-94B9-4637-A27F-68E96A62C727}" presName="composite4" presStyleCnt="0"/>
      <dgm:spPr/>
    </dgm:pt>
    <dgm:pt modelId="{134829F1-4D47-44B4-B483-08FA1E9637DD}" type="pres">
      <dgm:prSet presAssocID="{DFC061D3-94B9-4637-A27F-68E96A62C727}" presName="background4" presStyleLbl="node4" presStyleIdx="2" presStyleCnt="5"/>
      <dgm:spPr>
        <a:solidFill>
          <a:srgbClr val="00507B"/>
        </a:solidFill>
      </dgm:spPr>
    </dgm:pt>
    <dgm:pt modelId="{5E10E8BB-66A3-4CCA-A82D-E07D60DF1182}" type="pres">
      <dgm:prSet presAssocID="{DFC061D3-94B9-4637-A27F-68E96A62C727}" presName="text4" presStyleLbl="fgAcc4" presStyleIdx="2" presStyleCnt="5">
        <dgm:presLayoutVars>
          <dgm:chPref val="3"/>
        </dgm:presLayoutVars>
      </dgm:prSet>
      <dgm:spPr/>
    </dgm:pt>
    <dgm:pt modelId="{9A5B3BF6-47E9-49E9-B189-F0DDE93CD847}" type="pres">
      <dgm:prSet presAssocID="{DFC061D3-94B9-4637-A27F-68E96A62C727}" presName="hierChild5" presStyleCnt="0"/>
      <dgm:spPr/>
    </dgm:pt>
    <dgm:pt modelId="{AF4421F5-2643-47C8-980B-FFDD38BE0BD7}" type="pres">
      <dgm:prSet presAssocID="{EA40EB78-5363-4EFE-A53F-BD8897D9DE1A}" presName="Name23" presStyleLbl="parChTrans1D4" presStyleIdx="3" presStyleCnt="5"/>
      <dgm:spPr/>
    </dgm:pt>
    <dgm:pt modelId="{05A5F52C-30C3-4A0F-AF4B-3E418ADD4AD9}" type="pres">
      <dgm:prSet presAssocID="{58D5A382-B215-4772-99A5-3F61B6BC330E}" presName="hierRoot4" presStyleCnt="0"/>
      <dgm:spPr/>
    </dgm:pt>
    <dgm:pt modelId="{151D726B-5119-4A1C-83E7-E1E3E84BA643}" type="pres">
      <dgm:prSet presAssocID="{58D5A382-B215-4772-99A5-3F61B6BC330E}" presName="composite4" presStyleCnt="0"/>
      <dgm:spPr/>
    </dgm:pt>
    <dgm:pt modelId="{C02129C3-69E8-4304-AFF2-C35CB2150C99}" type="pres">
      <dgm:prSet presAssocID="{58D5A382-B215-4772-99A5-3F61B6BC330E}" presName="background4" presStyleLbl="node4" presStyleIdx="3" presStyleCnt="5"/>
      <dgm:spPr>
        <a:solidFill>
          <a:srgbClr val="00507B"/>
        </a:solidFill>
      </dgm:spPr>
    </dgm:pt>
    <dgm:pt modelId="{B22BC83B-291E-45F8-B76C-14806313E36F}" type="pres">
      <dgm:prSet presAssocID="{58D5A382-B215-4772-99A5-3F61B6BC330E}" presName="text4" presStyleLbl="fgAcc4" presStyleIdx="3" presStyleCnt="5">
        <dgm:presLayoutVars>
          <dgm:chPref val="3"/>
        </dgm:presLayoutVars>
      </dgm:prSet>
      <dgm:spPr/>
    </dgm:pt>
    <dgm:pt modelId="{D9C07473-E50E-459F-81A1-F9284B64A6AD}" type="pres">
      <dgm:prSet presAssocID="{58D5A382-B215-4772-99A5-3F61B6BC330E}" presName="hierChild5" presStyleCnt="0"/>
      <dgm:spPr/>
    </dgm:pt>
    <dgm:pt modelId="{BD2270B3-1AA9-40A8-9B40-0AB38B313AE8}" type="pres">
      <dgm:prSet presAssocID="{55CEB22B-E773-47EE-B0CA-E6836E1CA937}" presName="Name23" presStyleLbl="parChTrans1D4" presStyleIdx="4" presStyleCnt="5"/>
      <dgm:spPr/>
    </dgm:pt>
    <dgm:pt modelId="{2CCDF3E0-3D06-44FC-9688-5C9C54F4B661}" type="pres">
      <dgm:prSet presAssocID="{0F1B5FA9-3BB6-4977-8D13-11147F8CA613}" presName="hierRoot4" presStyleCnt="0"/>
      <dgm:spPr/>
    </dgm:pt>
    <dgm:pt modelId="{3847535F-4F3A-4EA3-93D6-21B6EA4D70C4}" type="pres">
      <dgm:prSet presAssocID="{0F1B5FA9-3BB6-4977-8D13-11147F8CA613}" presName="composite4" presStyleCnt="0"/>
      <dgm:spPr/>
    </dgm:pt>
    <dgm:pt modelId="{FC913CF5-F659-4BC8-A2A0-F481E315C1CD}" type="pres">
      <dgm:prSet presAssocID="{0F1B5FA9-3BB6-4977-8D13-11147F8CA613}" presName="background4" presStyleLbl="node4" presStyleIdx="4" presStyleCnt="5"/>
      <dgm:spPr>
        <a:solidFill>
          <a:srgbClr val="00507B"/>
        </a:solidFill>
      </dgm:spPr>
    </dgm:pt>
    <dgm:pt modelId="{C25D67A3-3ED2-4432-860C-B5C44D213466}" type="pres">
      <dgm:prSet presAssocID="{0F1B5FA9-3BB6-4977-8D13-11147F8CA613}" presName="text4" presStyleLbl="fgAcc4" presStyleIdx="4" presStyleCnt="5">
        <dgm:presLayoutVars>
          <dgm:chPref val="3"/>
        </dgm:presLayoutVars>
      </dgm:prSet>
      <dgm:spPr/>
    </dgm:pt>
    <dgm:pt modelId="{FFE3C230-5E9C-4960-8078-C07ADEA91EE8}" type="pres">
      <dgm:prSet presAssocID="{0F1B5FA9-3BB6-4977-8D13-11147F8CA613}" presName="hierChild5" presStyleCnt="0"/>
      <dgm:spPr/>
    </dgm:pt>
    <dgm:pt modelId="{0EF971A5-86CD-4F54-A56B-11CA7E8D171B}" type="pres">
      <dgm:prSet presAssocID="{53837BBA-020A-4A1E-811F-C0D4184AF912}" presName="Name10" presStyleLbl="parChTrans1D2" presStyleIdx="2" presStyleCnt="3"/>
      <dgm:spPr/>
    </dgm:pt>
    <dgm:pt modelId="{D425DCBE-0CC7-4DB1-B688-31B85C83F323}" type="pres">
      <dgm:prSet presAssocID="{F1070E92-7070-4B18-9448-F1BF574807C1}" presName="hierRoot2" presStyleCnt="0"/>
      <dgm:spPr/>
    </dgm:pt>
    <dgm:pt modelId="{CD546D6E-2F6D-4B6E-B6B3-C649ED51382B}" type="pres">
      <dgm:prSet presAssocID="{F1070E92-7070-4B18-9448-F1BF574807C1}" presName="composite2" presStyleCnt="0"/>
      <dgm:spPr/>
    </dgm:pt>
    <dgm:pt modelId="{17504CB6-DCC4-470F-90CE-1E5EA49FA6B6}" type="pres">
      <dgm:prSet presAssocID="{F1070E92-7070-4B18-9448-F1BF574807C1}" presName="background2" presStyleLbl="node2" presStyleIdx="2" presStyleCnt="3"/>
      <dgm:spPr>
        <a:solidFill>
          <a:srgbClr val="00507B"/>
        </a:solidFill>
      </dgm:spPr>
    </dgm:pt>
    <dgm:pt modelId="{9B08B01A-B36D-4075-A7C4-E0764E0740AD}" type="pres">
      <dgm:prSet presAssocID="{F1070E92-7070-4B18-9448-F1BF574807C1}" presName="text2" presStyleLbl="fgAcc2" presStyleIdx="2" presStyleCnt="3">
        <dgm:presLayoutVars>
          <dgm:chPref val="3"/>
        </dgm:presLayoutVars>
      </dgm:prSet>
      <dgm:spPr/>
    </dgm:pt>
    <dgm:pt modelId="{A5F8ED0F-4055-4824-8529-08DAB08A1799}" type="pres">
      <dgm:prSet presAssocID="{F1070E92-7070-4B18-9448-F1BF574807C1}" presName="hierChild3" presStyleCnt="0"/>
      <dgm:spPr/>
    </dgm:pt>
  </dgm:ptLst>
  <dgm:cxnLst>
    <dgm:cxn modelId="{58D92C04-240E-40F6-9106-E24DEF82C082}" type="presOf" srcId="{A0D4552F-21EC-42A5-A5E4-5D14EA747713}" destId="{3406CD07-6A85-413E-AC17-05C53EB79CE3}" srcOrd="0" destOrd="0" presId="urn:microsoft.com/office/officeart/2005/8/layout/hierarchy1"/>
    <dgm:cxn modelId="{7F802B0C-ABD6-4F93-996D-6E229057D80D}" type="presOf" srcId="{086AE489-871D-4301-82CA-A8E4CC6D4431}" destId="{52982688-72B2-4922-B58B-BE02202F933D}" srcOrd="0" destOrd="0" presId="urn:microsoft.com/office/officeart/2005/8/layout/hierarchy1"/>
    <dgm:cxn modelId="{9B0C6C1C-CB97-4242-B5B5-D18265F3A8E7}" type="presOf" srcId="{0F1B5FA9-3BB6-4977-8D13-11147F8CA613}" destId="{C25D67A3-3ED2-4432-860C-B5C44D213466}" srcOrd="0" destOrd="0" presId="urn:microsoft.com/office/officeart/2005/8/layout/hierarchy1"/>
    <dgm:cxn modelId="{E9EEF220-DA00-4336-9B6B-8D772DD20A0F}" type="presOf" srcId="{53837BBA-020A-4A1E-811F-C0D4184AF912}" destId="{0EF971A5-86CD-4F54-A56B-11CA7E8D171B}" srcOrd="0" destOrd="0" presId="urn:microsoft.com/office/officeart/2005/8/layout/hierarchy1"/>
    <dgm:cxn modelId="{CF654122-F911-4D31-8C1D-6E7BD4EDEE4F}" type="presOf" srcId="{55CEB22B-E773-47EE-B0CA-E6836E1CA937}" destId="{BD2270B3-1AA9-40A8-9B40-0AB38B313AE8}" srcOrd="0" destOrd="0" presId="urn:microsoft.com/office/officeart/2005/8/layout/hierarchy1"/>
    <dgm:cxn modelId="{098B282E-69C8-4D72-BF99-2CEF3FF230E2}" srcId="{086AE489-871D-4301-82CA-A8E4CC6D4431}" destId="{21F44139-1E0D-4C97-9B93-2392989F2494}" srcOrd="0" destOrd="0" parTransId="{0E0699B2-E1D7-4949-B3E0-59ABA3974EFE}" sibTransId="{1A6830F5-27A8-496C-AA2A-C1125FEC2DEF}"/>
    <dgm:cxn modelId="{D5B02D30-386A-4410-8CFC-EFF8AADCFC02}" type="presOf" srcId="{2DCF1316-95CF-47E0-8C1E-C4870BDA2DF5}" destId="{7768ED7F-076D-45B2-A334-1D309E998CC6}" srcOrd="0" destOrd="0" presId="urn:microsoft.com/office/officeart/2005/8/layout/hierarchy1"/>
    <dgm:cxn modelId="{CFD97E32-5760-40AE-B85D-CC36E5C6D46B}" type="presOf" srcId="{7586E235-4961-46C2-972C-BDFC28026909}" destId="{B7781FE3-A8BC-49FF-A06C-945AAE2E0706}" srcOrd="0" destOrd="0" presId="urn:microsoft.com/office/officeart/2005/8/layout/hierarchy1"/>
    <dgm:cxn modelId="{6E6C5137-3DD3-4FFE-84FD-4CC649B6C8F1}" srcId="{8A3B9F94-FC9F-4A77-AADB-481AB8FB6812}" destId="{A0D4552F-21EC-42A5-A5E4-5D14EA747713}" srcOrd="0" destOrd="0" parTransId="{D8F9F082-D7FC-4E54-800A-E7335C9BD492}" sibTransId="{834D6A31-FAC7-44A7-8526-48F20F546372}"/>
    <dgm:cxn modelId="{57E1EC3D-5D5D-406B-BC7B-C79395E5F1EC}" type="presOf" srcId="{DFC061D3-94B9-4637-A27F-68E96A62C727}" destId="{5E10E8BB-66A3-4CCA-A82D-E07D60DF1182}" srcOrd="0" destOrd="0" presId="urn:microsoft.com/office/officeart/2005/8/layout/hierarchy1"/>
    <dgm:cxn modelId="{C799695E-4E27-4D93-A149-3EFF178114F8}" type="presOf" srcId="{58D5A382-B215-4772-99A5-3F61B6BC330E}" destId="{B22BC83B-291E-45F8-B76C-14806313E36F}" srcOrd="0" destOrd="0" presId="urn:microsoft.com/office/officeart/2005/8/layout/hierarchy1"/>
    <dgm:cxn modelId="{B78CD65F-7BC5-418D-BC74-A6A6E8E549AF}" type="presOf" srcId="{F1070E92-7070-4B18-9448-F1BF574807C1}" destId="{9B08B01A-B36D-4075-A7C4-E0764E0740AD}" srcOrd="0" destOrd="0" presId="urn:microsoft.com/office/officeart/2005/8/layout/hierarchy1"/>
    <dgm:cxn modelId="{E52F9D42-6776-4587-8C15-9C2FA0B17921}" type="presOf" srcId="{21F44139-1E0D-4C97-9B93-2392989F2494}" destId="{6FDE4081-E391-40B1-ACFF-5EAEDBF3C149}" srcOrd="0" destOrd="0" presId="urn:microsoft.com/office/officeart/2005/8/layout/hierarchy1"/>
    <dgm:cxn modelId="{A4F78069-2CAD-4236-A79D-460407BB433B}" type="presOf" srcId="{0964242B-AB27-4EFB-ACB2-EC32B94428DA}" destId="{6D4B8C52-2CFC-4317-9EA8-57F1544FA18A}" srcOrd="0" destOrd="0" presId="urn:microsoft.com/office/officeart/2005/8/layout/hierarchy1"/>
    <dgm:cxn modelId="{FF4C5C4D-7D7B-4CF9-8326-618B0848B1B2}" srcId="{BF5B6DC0-CC4D-4B6E-97E4-84F941020777}" destId="{8A3B9F94-FC9F-4A77-AADB-481AB8FB6812}" srcOrd="0" destOrd="0" parTransId="{7586E235-4961-46C2-972C-BDFC28026909}" sibTransId="{7EB41E59-330F-476E-AD4B-B665BCC1478B}"/>
    <dgm:cxn modelId="{A9B1006F-545E-4664-AA08-D90A43ADF2CC}" type="presOf" srcId="{8A03F880-4191-42BB-A8F0-F4A9AEDD3017}" destId="{AC19161E-172E-4ADD-AF08-0E0B6034F575}" srcOrd="0" destOrd="0" presId="urn:microsoft.com/office/officeart/2005/8/layout/hierarchy1"/>
    <dgm:cxn modelId="{CCEA1B52-02FB-4364-97EF-825C028DD3B9}" type="presOf" srcId="{EA40EB78-5363-4EFE-A53F-BD8897D9DE1A}" destId="{AF4421F5-2643-47C8-980B-FFDD38BE0BD7}" srcOrd="0" destOrd="0" presId="urn:microsoft.com/office/officeart/2005/8/layout/hierarchy1"/>
    <dgm:cxn modelId="{2ACCF153-D425-44CE-8458-38F31D329395}" srcId="{DFC061D3-94B9-4637-A27F-68E96A62C727}" destId="{58D5A382-B215-4772-99A5-3F61B6BC330E}" srcOrd="0" destOrd="0" parTransId="{EA40EB78-5363-4EFE-A53F-BD8897D9DE1A}" sibTransId="{FEAC5101-8BFA-4C7D-8ADE-482D386AD034}"/>
    <dgm:cxn modelId="{C7E74D7F-DFA6-449B-B8AA-6A3DA5EF95FC}" type="presOf" srcId="{CE8878AE-EE65-458B-AA39-1D9CDE7914AF}" destId="{FAA72683-EF8F-4D6E-B1D5-41187E2DBF06}" srcOrd="0" destOrd="0" presId="urn:microsoft.com/office/officeart/2005/8/layout/hierarchy1"/>
    <dgm:cxn modelId="{1928E583-C7C0-46FF-9BC5-56179C7B183F}" srcId="{21F44139-1E0D-4C97-9B93-2392989F2494}" destId="{86944645-838C-4F57-B77C-54661A67657E}" srcOrd="1" destOrd="0" parTransId="{CE8878AE-EE65-458B-AA39-1D9CDE7914AF}" sibTransId="{211C3214-92B6-467E-A199-E6F4DA3B62C7}"/>
    <dgm:cxn modelId="{E682C488-5FF3-4F43-8B6D-37C3A787C671}" srcId="{21F44139-1E0D-4C97-9B93-2392989F2494}" destId="{2DCF1316-95CF-47E0-8C1E-C4870BDA2DF5}" srcOrd="0" destOrd="0" parTransId="{8A03F880-4191-42BB-A8F0-F4A9AEDD3017}" sibTransId="{3B2124CD-3750-4C93-9320-DC7C0BCF3E79}"/>
    <dgm:cxn modelId="{0ADB5290-A7B5-479C-BBBA-9B08D013098F}" type="presOf" srcId="{86944645-838C-4F57-B77C-54661A67657E}" destId="{2EDD6B91-CE1E-445D-B510-E4C55BBB86B7}" srcOrd="0" destOrd="0" presId="urn:microsoft.com/office/officeart/2005/8/layout/hierarchy1"/>
    <dgm:cxn modelId="{03377AA0-03DA-4D51-BF1F-B766F3AF4E9A}" srcId="{86944645-838C-4F57-B77C-54661A67657E}" destId="{BF5B6DC0-CC4D-4B6E-97E4-84F941020777}" srcOrd="0" destOrd="0" parTransId="{0964242B-AB27-4EFB-ACB2-EC32B94428DA}" sibTransId="{FCAF0A7A-BB80-43F6-9036-58024C9ED596}"/>
    <dgm:cxn modelId="{E933D3A1-FC4B-405A-BA0C-C328AF388EEE}" type="presOf" srcId="{D8F9F082-D7FC-4E54-800A-E7335C9BD492}" destId="{1FE664BB-CF27-433C-A2FF-BB0A86D1C698}" srcOrd="0" destOrd="0" presId="urn:microsoft.com/office/officeart/2005/8/layout/hierarchy1"/>
    <dgm:cxn modelId="{12849FAB-CD9D-47A0-8426-90E74C564818}" srcId="{21F44139-1E0D-4C97-9B93-2392989F2494}" destId="{F1070E92-7070-4B18-9448-F1BF574807C1}" srcOrd="2" destOrd="0" parTransId="{53837BBA-020A-4A1E-811F-C0D4184AF912}" sibTransId="{85C7CF5E-C8B1-40DF-A43B-F5E8919464B5}"/>
    <dgm:cxn modelId="{B14974B7-D1BC-492F-96DD-CBFC3E85F637}" type="presOf" srcId="{87BE878F-72C2-4EB1-9557-317A7F1C2A5B}" destId="{AB86FCA7-7234-4365-9B48-01544C14A548}" srcOrd="0" destOrd="0" presId="urn:microsoft.com/office/officeart/2005/8/layout/hierarchy1"/>
    <dgm:cxn modelId="{2331A7CF-AF19-4650-B7C3-676D9C6F001D}" type="presOf" srcId="{BF5B6DC0-CC4D-4B6E-97E4-84F941020777}" destId="{D0239C55-803F-48DF-B68F-0728CC667048}" srcOrd="0" destOrd="0" presId="urn:microsoft.com/office/officeart/2005/8/layout/hierarchy1"/>
    <dgm:cxn modelId="{3AD9A7E4-A1F5-4AB4-A2DE-DC8AF6628BD0}" srcId="{8A3B9F94-FC9F-4A77-AADB-481AB8FB6812}" destId="{DFC061D3-94B9-4637-A27F-68E96A62C727}" srcOrd="1" destOrd="0" parTransId="{87BE878F-72C2-4EB1-9557-317A7F1C2A5B}" sibTransId="{B3328EAC-10FD-47E6-8E37-BB5E440D4540}"/>
    <dgm:cxn modelId="{324FDCED-70AB-4F1E-8AFE-CF78198A6A1C}" type="presOf" srcId="{8A3B9F94-FC9F-4A77-AADB-481AB8FB6812}" destId="{9E27F5B3-7F1C-4576-8E06-9035F24D217E}" srcOrd="0" destOrd="0" presId="urn:microsoft.com/office/officeart/2005/8/layout/hierarchy1"/>
    <dgm:cxn modelId="{8A210FF6-F311-45F9-B18F-552373E3C1F6}" srcId="{8A3B9F94-FC9F-4A77-AADB-481AB8FB6812}" destId="{0F1B5FA9-3BB6-4977-8D13-11147F8CA613}" srcOrd="2" destOrd="0" parTransId="{55CEB22B-E773-47EE-B0CA-E6836E1CA937}" sibTransId="{DC25CB94-E3FA-49DF-B14F-E523DAA83092}"/>
    <dgm:cxn modelId="{3EEE3047-5D86-4135-92B2-EFF8DB8568C7}" type="presParOf" srcId="{52982688-72B2-4922-B58B-BE02202F933D}" destId="{F7A2B561-1051-4C45-9602-2D11B6112190}" srcOrd="0" destOrd="0" presId="urn:microsoft.com/office/officeart/2005/8/layout/hierarchy1"/>
    <dgm:cxn modelId="{25C708B2-E5B5-46C2-BE56-C06DA2D09D7F}" type="presParOf" srcId="{F7A2B561-1051-4C45-9602-2D11B6112190}" destId="{655D0558-C22B-4388-AB05-8937C410187F}" srcOrd="0" destOrd="0" presId="urn:microsoft.com/office/officeart/2005/8/layout/hierarchy1"/>
    <dgm:cxn modelId="{619993CE-3F79-4F53-BCF5-34FF02F78C0C}" type="presParOf" srcId="{655D0558-C22B-4388-AB05-8937C410187F}" destId="{9CE21698-1FDE-4A78-AEF1-BA05D2BB6F0C}" srcOrd="0" destOrd="0" presId="urn:microsoft.com/office/officeart/2005/8/layout/hierarchy1"/>
    <dgm:cxn modelId="{27BFC75C-55E2-4E3F-BD36-AC167B29F715}" type="presParOf" srcId="{655D0558-C22B-4388-AB05-8937C410187F}" destId="{6FDE4081-E391-40B1-ACFF-5EAEDBF3C149}" srcOrd="1" destOrd="0" presId="urn:microsoft.com/office/officeart/2005/8/layout/hierarchy1"/>
    <dgm:cxn modelId="{6AADB3E6-7BD7-476C-AB2E-859F4AACB0CD}" type="presParOf" srcId="{F7A2B561-1051-4C45-9602-2D11B6112190}" destId="{AAB84348-46BC-4D3F-BB22-ADF60F28BF0B}" srcOrd="1" destOrd="0" presId="urn:microsoft.com/office/officeart/2005/8/layout/hierarchy1"/>
    <dgm:cxn modelId="{BB01310C-D3B4-42E8-9781-8A5DD5B26AEF}" type="presParOf" srcId="{AAB84348-46BC-4D3F-BB22-ADF60F28BF0B}" destId="{AC19161E-172E-4ADD-AF08-0E0B6034F575}" srcOrd="0" destOrd="0" presId="urn:microsoft.com/office/officeart/2005/8/layout/hierarchy1"/>
    <dgm:cxn modelId="{D103AFA3-B18D-445B-AA96-F7BF75A866BC}" type="presParOf" srcId="{AAB84348-46BC-4D3F-BB22-ADF60F28BF0B}" destId="{FBA4CC06-3B0B-4EA0-8396-921097193547}" srcOrd="1" destOrd="0" presId="urn:microsoft.com/office/officeart/2005/8/layout/hierarchy1"/>
    <dgm:cxn modelId="{2000E3B8-E383-4D1E-B37F-33820D5B4E03}" type="presParOf" srcId="{FBA4CC06-3B0B-4EA0-8396-921097193547}" destId="{50E273FE-34B8-42AB-9C15-9B742165DCFA}" srcOrd="0" destOrd="0" presId="urn:microsoft.com/office/officeart/2005/8/layout/hierarchy1"/>
    <dgm:cxn modelId="{1524219F-3561-478C-B44F-0F39584CEFF5}" type="presParOf" srcId="{50E273FE-34B8-42AB-9C15-9B742165DCFA}" destId="{821EFFA2-4535-4157-B99D-5B01C646E3F1}" srcOrd="0" destOrd="0" presId="urn:microsoft.com/office/officeart/2005/8/layout/hierarchy1"/>
    <dgm:cxn modelId="{1BFED6A7-3A83-4036-848E-909676AC7FEA}" type="presParOf" srcId="{50E273FE-34B8-42AB-9C15-9B742165DCFA}" destId="{7768ED7F-076D-45B2-A334-1D309E998CC6}" srcOrd="1" destOrd="0" presId="urn:microsoft.com/office/officeart/2005/8/layout/hierarchy1"/>
    <dgm:cxn modelId="{AC84AF0D-22A6-426A-97BB-7AC758BEDA06}" type="presParOf" srcId="{FBA4CC06-3B0B-4EA0-8396-921097193547}" destId="{85D8FD39-6EC7-41CD-A614-AB44EC64A6BA}" srcOrd="1" destOrd="0" presId="urn:microsoft.com/office/officeart/2005/8/layout/hierarchy1"/>
    <dgm:cxn modelId="{E92557F6-2443-4C92-AFCB-A031DE2879CF}" type="presParOf" srcId="{AAB84348-46BC-4D3F-BB22-ADF60F28BF0B}" destId="{FAA72683-EF8F-4D6E-B1D5-41187E2DBF06}" srcOrd="2" destOrd="0" presId="urn:microsoft.com/office/officeart/2005/8/layout/hierarchy1"/>
    <dgm:cxn modelId="{D77BD00F-24FB-4D5B-9D60-5155DC7C3FB1}" type="presParOf" srcId="{AAB84348-46BC-4D3F-BB22-ADF60F28BF0B}" destId="{06B0BA78-F549-46F9-A625-2E81D02FBD63}" srcOrd="3" destOrd="0" presId="urn:microsoft.com/office/officeart/2005/8/layout/hierarchy1"/>
    <dgm:cxn modelId="{F2DB8A91-CB3F-44B2-91BC-FD2C5FE2BBB5}" type="presParOf" srcId="{06B0BA78-F549-46F9-A625-2E81D02FBD63}" destId="{03D976E3-6228-4DA3-B2A5-2868ACC15574}" srcOrd="0" destOrd="0" presId="urn:microsoft.com/office/officeart/2005/8/layout/hierarchy1"/>
    <dgm:cxn modelId="{E12BB478-4F0D-4764-B525-572D86913155}" type="presParOf" srcId="{03D976E3-6228-4DA3-B2A5-2868ACC15574}" destId="{173D588A-E4D5-4E69-9776-41C4E6B72793}" srcOrd="0" destOrd="0" presId="urn:microsoft.com/office/officeart/2005/8/layout/hierarchy1"/>
    <dgm:cxn modelId="{4290899E-D383-4A6E-8A8C-5D5495A98F61}" type="presParOf" srcId="{03D976E3-6228-4DA3-B2A5-2868ACC15574}" destId="{2EDD6B91-CE1E-445D-B510-E4C55BBB86B7}" srcOrd="1" destOrd="0" presId="urn:microsoft.com/office/officeart/2005/8/layout/hierarchy1"/>
    <dgm:cxn modelId="{4EA68311-B920-4C83-8CB4-04606D4F3ABF}" type="presParOf" srcId="{06B0BA78-F549-46F9-A625-2E81D02FBD63}" destId="{CC896EA2-0F2E-4F64-B649-B30E02AFDD19}" srcOrd="1" destOrd="0" presId="urn:microsoft.com/office/officeart/2005/8/layout/hierarchy1"/>
    <dgm:cxn modelId="{AFBFDE8C-60CA-4610-BCB3-82354B75B824}" type="presParOf" srcId="{CC896EA2-0F2E-4F64-B649-B30E02AFDD19}" destId="{6D4B8C52-2CFC-4317-9EA8-57F1544FA18A}" srcOrd="0" destOrd="0" presId="urn:microsoft.com/office/officeart/2005/8/layout/hierarchy1"/>
    <dgm:cxn modelId="{AB9C8460-8D29-4AC4-B354-A5CE30C6834A}" type="presParOf" srcId="{CC896EA2-0F2E-4F64-B649-B30E02AFDD19}" destId="{54B169D5-091E-45C1-BC2E-14FBB58A1CA7}" srcOrd="1" destOrd="0" presId="urn:microsoft.com/office/officeart/2005/8/layout/hierarchy1"/>
    <dgm:cxn modelId="{D8B93757-FE5B-4266-8DB8-7F38EBA3AE30}" type="presParOf" srcId="{54B169D5-091E-45C1-BC2E-14FBB58A1CA7}" destId="{73903AAC-1E04-401A-9F38-11BCBBFB6D6A}" srcOrd="0" destOrd="0" presId="urn:microsoft.com/office/officeart/2005/8/layout/hierarchy1"/>
    <dgm:cxn modelId="{9DAA18FE-73DD-432A-BBF1-B28184835823}" type="presParOf" srcId="{73903AAC-1E04-401A-9F38-11BCBBFB6D6A}" destId="{38FEB0CA-E71E-42F9-91AB-BDE4A4785678}" srcOrd="0" destOrd="0" presId="urn:microsoft.com/office/officeart/2005/8/layout/hierarchy1"/>
    <dgm:cxn modelId="{DE4A22B3-A565-4D2A-A9F4-A16AEEC72F4F}" type="presParOf" srcId="{73903AAC-1E04-401A-9F38-11BCBBFB6D6A}" destId="{D0239C55-803F-48DF-B68F-0728CC667048}" srcOrd="1" destOrd="0" presId="urn:microsoft.com/office/officeart/2005/8/layout/hierarchy1"/>
    <dgm:cxn modelId="{E2CFEA75-DC42-4B01-B22D-5BDF424617BA}" type="presParOf" srcId="{54B169D5-091E-45C1-BC2E-14FBB58A1CA7}" destId="{F5BF48DD-390C-4CD9-BD0A-B7A08B001E0D}" srcOrd="1" destOrd="0" presId="urn:microsoft.com/office/officeart/2005/8/layout/hierarchy1"/>
    <dgm:cxn modelId="{CB6A3CE9-5B76-4B1B-975A-450B718AEEB2}" type="presParOf" srcId="{F5BF48DD-390C-4CD9-BD0A-B7A08B001E0D}" destId="{B7781FE3-A8BC-49FF-A06C-945AAE2E0706}" srcOrd="0" destOrd="0" presId="urn:microsoft.com/office/officeart/2005/8/layout/hierarchy1"/>
    <dgm:cxn modelId="{A15D5799-AA8E-4251-AB30-EF55AB4C8113}" type="presParOf" srcId="{F5BF48DD-390C-4CD9-BD0A-B7A08B001E0D}" destId="{93191996-7765-401F-9844-554135E03041}" srcOrd="1" destOrd="0" presId="urn:microsoft.com/office/officeart/2005/8/layout/hierarchy1"/>
    <dgm:cxn modelId="{31516C6B-C868-414F-9DF6-E48A8D3E3966}" type="presParOf" srcId="{93191996-7765-401F-9844-554135E03041}" destId="{AF4E17D4-60EB-4A03-82CC-3072E0356A3A}" srcOrd="0" destOrd="0" presId="urn:microsoft.com/office/officeart/2005/8/layout/hierarchy1"/>
    <dgm:cxn modelId="{1744A691-8EBB-4AA0-B04A-6E050F435E37}" type="presParOf" srcId="{AF4E17D4-60EB-4A03-82CC-3072E0356A3A}" destId="{BA5B26C6-B89E-42C5-8D65-00D6C31F9452}" srcOrd="0" destOrd="0" presId="urn:microsoft.com/office/officeart/2005/8/layout/hierarchy1"/>
    <dgm:cxn modelId="{DF025122-1C02-44C1-8D7A-AD81CB3DA97C}" type="presParOf" srcId="{AF4E17D4-60EB-4A03-82CC-3072E0356A3A}" destId="{9E27F5B3-7F1C-4576-8E06-9035F24D217E}" srcOrd="1" destOrd="0" presId="urn:microsoft.com/office/officeart/2005/8/layout/hierarchy1"/>
    <dgm:cxn modelId="{3D420B3F-0F79-4675-AF7A-55C196447B0E}" type="presParOf" srcId="{93191996-7765-401F-9844-554135E03041}" destId="{99D349A1-095C-438D-9DBA-D115CB697BE6}" srcOrd="1" destOrd="0" presId="urn:microsoft.com/office/officeart/2005/8/layout/hierarchy1"/>
    <dgm:cxn modelId="{27C4E4ED-1C40-4D03-BCD0-231EE04429BC}" type="presParOf" srcId="{99D349A1-095C-438D-9DBA-D115CB697BE6}" destId="{1FE664BB-CF27-433C-A2FF-BB0A86D1C698}" srcOrd="0" destOrd="0" presId="urn:microsoft.com/office/officeart/2005/8/layout/hierarchy1"/>
    <dgm:cxn modelId="{BDD9BA94-5434-4A21-A4F9-5E4F1E2F65F0}" type="presParOf" srcId="{99D349A1-095C-438D-9DBA-D115CB697BE6}" destId="{086A1978-F0C6-4EAA-AC91-085A5900A766}" srcOrd="1" destOrd="0" presId="urn:microsoft.com/office/officeart/2005/8/layout/hierarchy1"/>
    <dgm:cxn modelId="{A59DE1E5-59D3-4247-9845-CF70587F17CB}" type="presParOf" srcId="{086A1978-F0C6-4EAA-AC91-085A5900A766}" destId="{851ADFB5-4877-4181-BBC9-9EBC43E38885}" srcOrd="0" destOrd="0" presId="urn:microsoft.com/office/officeart/2005/8/layout/hierarchy1"/>
    <dgm:cxn modelId="{0EDF8403-EF86-4A43-839B-0380C959C36A}" type="presParOf" srcId="{851ADFB5-4877-4181-BBC9-9EBC43E38885}" destId="{B0A9D2A0-7CA6-48FB-8458-C725F39E7A11}" srcOrd="0" destOrd="0" presId="urn:microsoft.com/office/officeart/2005/8/layout/hierarchy1"/>
    <dgm:cxn modelId="{C9CC050C-5F3C-4C0E-93F4-9D404D493E23}" type="presParOf" srcId="{851ADFB5-4877-4181-BBC9-9EBC43E38885}" destId="{3406CD07-6A85-413E-AC17-05C53EB79CE3}" srcOrd="1" destOrd="0" presId="urn:microsoft.com/office/officeart/2005/8/layout/hierarchy1"/>
    <dgm:cxn modelId="{F6211017-DA8D-4CFF-859F-075092492B32}" type="presParOf" srcId="{086A1978-F0C6-4EAA-AC91-085A5900A766}" destId="{58BEC9D2-1F2C-4B10-8662-FD7CA36FB0FD}" srcOrd="1" destOrd="0" presId="urn:microsoft.com/office/officeart/2005/8/layout/hierarchy1"/>
    <dgm:cxn modelId="{D48429D1-D5B5-4FB4-B970-6AC3225A9CEB}" type="presParOf" srcId="{99D349A1-095C-438D-9DBA-D115CB697BE6}" destId="{AB86FCA7-7234-4365-9B48-01544C14A548}" srcOrd="2" destOrd="0" presId="urn:microsoft.com/office/officeart/2005/8/layout/hierarchy1"/>
    <dgm:cxn modelId="{717D7EF8-C994-4A9A-8424-5E8BD91BFFC5}" type="presParOf" srcId="{99D349A1-095C-438D-9DBA-D115CB697BE6}" destId="{02805DA3-CFB4-44B6-90B9-FC204BCBBC63}" srcOrd="3" destOrd="0" presId="urn:microsoft.com/office/officeart/2005/8/layout/hierarchy1"/>
    <dgm:cxn modelId="{A6FF1C4B-F658-4C89-BE4B-4DBFF8014604}" type="presParOf" srcId="{02805DA3-CFB4-44B6-90B9-FC204BCBBC63}" destId="{481EA6D9-6C32-4747-A4BF-05D1BD20DE11}" srcOrd="0" destOrd="0" presId="urn:microsoft.com/office/officeart/2005/8/layout/hierarchy1"/>
    <dgm:cxn modelId="{C7881D98-4266-43EE-8F85-46B8C87E444D}" type="presParOf" srcId="{481EA6D9-6C32-4747-A4BF-05D1BD20DE11}" destId="{134829F1-4D47-44B4-B483-08FA1E9637DD}" srcOrd="0" destOrd="0" presId="urn:microsoft.com/office/officeart/2005/8/layout/hierarchy1"/>
    <dgm:cxn modelId="{6BB6AB5A-E17D-48FB-85B6-731260DBFB71}" type="presParOf" srcId="{481EA6D9-6C32-4747-A4BF-05D1BD20DE11}" destId="{5E10E8BB-66A3-4CCA-A82D-E07D60DF1182}" srcOrd="1" destOrd="0" presId="urn:microsoft.com/office/officeart/2005/8/layout/hierarchy1"/>
    <dgm:cxn modelId="{BC5AE39A-3507-4C09-B607-6FC94F9BD923}" type="presParOf" srcId="{02805DA3-CFB4-44B6-90B9-FC204BCBBC63}" destId="{9A5B3BF6-47E9-49E9-B189-F0DDE93CD847}" srcOrd="1" destOrd="0" presId="urn:microsoft.com/office/officeart/2005/8/layout/hierarchy1"/>
    <dgm:cxn modelId="{FAD83E09-0DA4-4653-862C-98DC61B70BEE}" type="presParOf" srcId="{9A5B3BF6-47E9-49E9-B189-F0DDE93CD847}" destId="{AF4421F5-2643-47C8-980B-FFDD38BE0BD7}" srcOrd="0" destOrd="0" presId="urn:microsoft.com/office/officeart/2005/8/layout/hierarchy1"/>
    <dgm:cxn modelId="{B2FF967C-AC22-4592-BAF4-59A19564C868}" type="presParOf" srcId="{9A5B3BF6-47E9-49E9-B189-F0DDE93CD847}" destId="{05A5F52C-30C3-4A0F-AF4B-3E418ADD4AD9}" srcOrd="1" destOrd="0" presId="urn:microsoft.com/office/officeart/2005/8/layout/hierarchy1"/>
    <dgm:cxn modelId="{49E1D5E5-70AF-4E2E-B495-C5747D89E268}" type="presParOf" srcId="{05A5F52C-30C3-4A0F-AF4B-3E418ADD4AD9}" destId="{151D726B-5119-4A1C-83E7-E1E3E84BA643}" srcOrd="0" destOrd="0" presId="urn:microsoft.com/office/officeart/2005/8/layout/hierarchy1"/>
    <dgm:cxn modelId="{E6B4FD75-356F-4AF1-968E-DE6FFC0BE32D}" type="presParOf" srcId="{151D726B-5119-4A1C-83E7-E1E3E84BA643}" destId="{C02129C3-69E8-4304-AFF2-C35CB2150C99}" srcOrd="0" destOrd="0" presId="urn:microsoft.com/office/officeart/2005/8/layout/hierarchy1"/>
    <dgm:cxn modelId="{A0D0EEAC-672D-4C55-B40E-C70A86F17434}" type="presParOf" srcId="{151D726B-5119-4A1C-83E7-E1E3E84BA643}" destId="{B22BC83B-291E-45F8-B76C-14806313E36F}" srcOrd="1" destOrd="0" presId="urn:microsoft.com/office/officeart/2005/8/layout/hierarchy1"/>
    <dgm:cxn modelId="{B2DB8CBD-6F8C-4F88-BFA6-A5AAA8A29E53}" type="presParOf" srcId="{05A5F52C-30C3-4A0F-AF4B-3E418ADD4AD9}" destId="{D9C07473-E50E-459F-81A1-F9284B64A6AD}" srcOrd="1" destOrd="0" presId="urn:microsoft.com/office/officeart/2005/8/layout/hierarchy1"/>
    <dgm:cxn modelId="{0EF783DB-47D7-44D3-B184-4074DF843847}" type="presParOf" srcId="{99D349A1-095C-438D-9DBA-D115CB697BE6}" destId="{BD2270B3-1AA9-40A8-9B40-0AB38B313AE8}" srcOrd="4" destOrd="0" presId="urn:microsoft.com/office/officeart/2005/8/layout/hierarchy1"/>
    <dgm:cxn modelId="{6662662F-10A0-46F6-98EC-0B8022175BB0}" type="presParOf" srcId="{99D349A1-095C-438D-9DBA-D115CB697BE6}" destId="{2CCDF3E0-3D06-44FC-9688-5C9C54F4B661}" srcOrd="5" destOrd="0" presId="urn:microsoft.com/office/officeart/2005/8/layout/hierarchy1"/>
    <dgm:cxn modelId="{C0C6F422-D6BE-48BE-A31D-D8A738C27312}" type="presParOf" srcId="{2CCDF3E0-3D06-44FC-9688-5C9C54F4B661}" destId="{3847535F-4F3A-4EA3-93D6-21B6EA4D70C4}" srcOrd="0" destOrd="0" presId="urn:microsoft.com/office/officeart/2005/8/layout/hierarchy1"/>
    <dgm:cxn modelId="{109A2BE1-80E8-434E-9F06-113F32104ECD}" type="presParOf" srcId="{3847535F-4F3A-4EA3-93D6-21B6EA4D70C4}" destId="{FC913CF5-F659-4BC8-A2A0-F481E315C1CD}" srcOrd="0" destOrd="0" presId="urn:microsoft.com/office/officeart/2005/8/layout/hierarchy1"/>
    <dgm:cxn modelId="{84C09F1E-205A-44D0-B316-EE07EA390C5B}" type="presParOf" srcId="{3847535F-4F3A-4EA3-93D6-21B6EA4D70C4}" destId="{C25D67A3-3ED2-4432-860C-B5C44D213466}" srcOrd="1" destOrd="0" presId="urn:microsoft.com/office/officeart/2005/8/layout/hierarchy1"/>
    <dgm:cxn modelId="{1CAD7A72-EE95-41C4-A7B6-2870E73B64EF}" type="presParOf" srcId="{2CCDF3E0-3D06-44FC-9688-5C9C54F4B661}" destId="{FFE3C230-5E9C-4960-8078-C07ADEA91EE8}" srcOrd="1" destOrd="0" presId="urn:microsoft.com/office/officeart/2005/8/layout/hierarchy1"/>
    <dgm:cxn modelId="{9E25FD2D-7840-4840-B25B-6E68A0D436E3}" type="presParOf" srcId="{AAB84348-46BC-4D3F-BB22-ADF60F28BF0B}" destId="{0EF971A5-86CD-4F54-A56B-11CA7E8D171B}" srcOrd="4" destOrd="0" presId="urn:microsoft.com/office/officeart/2005/8/layout/hierarchy1"/>
    <dgm:cxn modelId="{9172026C-4F4A-4A1F-B376-4A4BACBD278F}" type="presParOf" srcId="{AAB84348-46BC-4D3F-BB22-ADF60F28BF0B}" destId="{D425DCBE-0CC7-4DB1-B688-31B85C83F323}" srcOrd="5" destOrd="0" presId="urn:microsoft.com/office/officeart/2005/8/layout/hierarchy1"/>
    <dgm:cxn modelId="{64D14E81-9955-4EA3-91EA-E428FA8D201F}" type="presParOf" srcId="{D425DCBE-0CC7-4DB1-B688-31B85C83F323}" destId="{CD546D6E-2F6D-4B6E-B6B3-C649ED51382B}" srcOrd="0" destOrd="0" presId="urn:microsoft.com/office/officeart/2005/8/layout/hierarchy1"/>
    <dgm:cxn modelId="{A26BFD20-1BCB-4569-B02F-D91FC1CDF793}" type="presParOf" srcId="{CD546D6E-2F6D-4B6E-B6B3-C649ED51382B}" destId="{17504CB6-DCC4-470F-90CE-1E5EA49FA6B6}" srcOrd="0" destOrd="0" presId="urn:microsoft.com/office/officeart/2005/8/layout/hierarchy1"/>
    <dgm:cxn modelId="{5A7B013E-ACED-496A-B5BA-7866D9092F16}" type="presParOf" srcId="{CD546D6E-2F6D-4B6E-B6B3-C649ED51382B}" destId="{9B08B01A-B36D-4075-A7C4-E0764E0740AD}" srcOrd="1" destOrd="0" presId="urn:microsoft.com/office/officeart/2005/8/layout/hierarchy1"/>
    <dgm:cxn modelId="{65C0F949-F0B7-43D9-895A-58FDC97D8053}" type="presParOf" srcId="{D425DCBE-0CC7-4DB1-B688-31B85C83F323}" destId="{A5F8ED0F-4055-4824-8529-08DAB08A1799}"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6AE489-871D-4301-82CA-A8E4CC6D4431}"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21F44139-1E0D-4C97-9B93-2392989F2494}">
      <dgm:prSet phldrT="[Text]"/>
      <dgm:spPr>
        <a:ln>
          <a:solidFill>
            <a:schemeClr val="accent2">
              <a:lumMod val="50000"/>
            </a:schemeClr>
          </a:solidFill>
        </a:ln>
      </dgm:spPr>
      <dgm:t>
        <a:bodyPr/>
        <a:lstStyle/>
        <a:p>
          <a:r>
            <a:rPr lang="en-US" b="1" dirty="0"/>
            <a:t>Chief Judge             </a:t>
          </a:r>
        </a:p>
        <a:p>
          <a:r>
            <a:rPr lang="en-US" b="1" dirty="0"/>
            <a:t>Gary Washington</a:t>
          </a:r>
        </a:p>
      </dgm:t>
    </dgm:pt>
    <dgm:pt modelId="{0E0699B2-E1D7-4949-B3E0-59ABA3974EFE}" type="parTrans" cxnId="{098B282E-69C8-4D72-BF99-2CEF3FF230E2}">
      <dgm:prSet/>
      <dgm:spPr/>
      <dgm:t>
        <a:bodyPr/>
        <a:lstStyle/>
        <a:p>
          <a:endParaRPr lang="en-US"/>
        </a:p>
      </dgm:t>
    </dgm:pt>
    <dgm:pt modelId="{1A6830F5-27A8-496C-AA2A-C1125FEC2DEF}" type="sibTrans" cxnId="{098B282E-69C8-4D72-BF99-2CEF3FF230E2}">
      <dgm:prSet/>
      <dgm:spPr/>
      <dgm:t>
        <a:bodyPr/>
        <a:lstStyle/>
        <a:p>
          <a:endParaRPr lang="en-US"/>
        </a:p>
      </dgm:t>
    </dgm:pt>
    <dgm:pt modelId="{2DCF1316-95CF-47E0-8C1E-C4870BDA2DF5}">
      <dgm:prSet phldrT="[Text]"/>
      <dgm:spPr>
        <a:ln>
          <a:solidFill>
            <a:schemeClr val="accent2">
              <a:lumMod val="50000"/>
            </a:schemeClr>
          </a:solidFill>
        </a:ln>
      </dgm:spPr>
      <dgm:t>
        <a:bodyPr/>
        <a:lstStyle/>
        <a:p>
          <a:r>
            <a:rPr lang="en-US" b="1" dirty="0"/>
            <a:t>Associate Judge Katherine Thompson</a:t>
          </a:r>
        </a:p>
      </dgm:t>
    </dgm:pt>
    <dgm:pt modelId="{8A03F880-4191-42BB-A8F0-F4A9AEDD3017}" type="parTrans" cxnId="{E682C488-5FF3-4F43-8B6D-37C3A787C671}">
      <dgm:prSet/>
      <dgm:spPr>
        <a:ln>
          <a:solidFill>
            <a:schemeClr val="accent2">
              <a:lumMod val="50000"/>
            </a:schemeClr>
          </a:solidFill>
        </a:ln>
      </dgm:spPr>
      <dgm:t>
        <a:bodyPr/>
        <a:lstStyle/>
        <a:p>
          <a:endParaRPr lang="en-US"/>
        </a:p>
      </dgm:t>
    </dgm:pt>
    <dgm:pt modelId="{3B2124CD-3750-4C93-9320-DC7C0BCF3E79}" type="sibTrans" cxnId="{E682C488-5FF3-4F43-8B6D-37C3A787C671}">
      <dgm:prSet/>
      <dgm:spPr/>
      <dgm:t>
        <a:bodyPr/>
        <a:lstStyle/>
        <a:p>
          <a:endParaRPr lang="en-US"/>
        </a:p>
      </dgm:t>
    </dgm:pt>
    <dgm:pt modelId="{F1070E92-7070-4B18-9448-F1BF574807C1}">
      <dgm:prSet phldrT="[Text]"/>
      <dgm:spPr>
        <a:ln>
          <a:solidFill>
            <a:schemeClr val="accent2">
              <a:lumMod val="50000"/>
            </a:schemeClr>
          </a:solidFill>
        </a:ln>
      </dgm:spPr>
      <dgm:t>
        <a:bodyPr/>
        <a:lstStyle/>
        <a:p>
          <a:r>
            <a:rPr lang="en-US" b="1" dirty="0"/>
            <a:t>Associate Judge Vacant</a:t>
          </a:r>
        </a:p>
      </dgm:t>
    </dgm:pt>
    <dgm:pt modelId="{53837BBA-020A-4A1E-811F-C0D4184AF912}" type="parTrans" cxnId="{12849FAB-CD9D-47A0-8426-90E74C564818}">
      <dgm:prSet/>
      <dgm:spPr>
        <a:ln>
          <a:solidFill>
            <a:schemeClr val="accent2">
              <a:lumMod val="50000"/>
            </a:schemeClr>
          </a:solidFill>
        </a:ln>
      </dgm:spPr>
      <dgm:t>
        <a:bodyPr/>
        <a:lstStyle/>
        <a:p>
          <a:endParaRPr lang="en-US"/>
        </a:p>
      </dgm:t>
    </dgm:pt>
    <dgm:pt modelId="{85C7CF5E-C8B1-40DF-A43B-F5E8919464B5}" type="sibTrans" cxnId="{12849FAB-CD9D-47A0-8426-90E74C564818}">
      <dgm:prSet/>
      <dgm:spPr/>
      <dgm:t>
        <a:bodyPr/>
        <a:lstStyle/>
        <a:p>
          <a:endParaRPr lang="en-US"/>
        </a:p>
      </dgm:t>
    </dgm:pt>
    <dgm:pt modelId="{86944645-838C-4F57-B77C-54661A67657E}">
      <dgm:prSet phldrT="[Text]"/>
      <dgm:spPr>
        <a:ln>
          <a:solidFill>
            <a:schemeClr val="accent2">
              <a:lumMod val="50000"/>
            </a:schemeClr>
          </a:solidFill>
        </a:ln>
      </dgm:spPr>
      <dgm:t>
        <a:bodyPr/>
        <a:lstStyle/>
        <a:p>
          <a:r>
            <a:rPr lang="en-US" b="1" dirty="0"/>
            <a:t>Chief Probate Clerk Mary Williams</a:t>
          </a:r>
        </a:p>
      </dgm:t>
    </dgm:pt>
    <dgm:pt modelId="{CE8878AE-EE65-458B-AA39-1D9CDE7914AF}" type="parTrans" cxnId="{1928E583-C7C0-46FF-9BC5-56179C7B183F}">
      <dgm:prSet/>
      <dgm:spPr>
        <a:ln>
          <a:solidFill>
            <a:schemeClr val="accent2">
              <a:lumMod val="50000"/>
            </a:schemeClr>
          </a:solidFill>
        </a:ln>
      </dgm:spPr>
      <dgm:t>
        <a:bodyPr/>
        <a:lstStyle/>
        <a:p>
          <a:endParaRPr lang="en-US"/>
        </a:p>
      </dgm:t>
    </dgm:pt>
    <dgm:pt modelId="{211C3214-92B6-467E-A199-E6F4DA3B62C7}" type="sibTrans" cxnId="{1928E583-C7C0-46FF-9BC5-56179C7B183F}">
      <dgm:prSet/>
      <dgm:spPr/>
      <dgm:t>
        <a:bodyPr/>
        <a:lstStyle/>
        <a:p>
          <a:endParaRPr lang="en-US"/>
        </a:p>
      </dgm:t>
    </dgm:pt>
    <dgm:pt modelId="{BF5B6DC0-CC4D-4B6E-97E4-84F941020777}">
      <dgm:prSet phldrT="[Text]"/>
      <dgm:spPr>
        <a:ln>
          <a:solidFill>
            <a:schemeClr val="accent2">
              <a:lumMod val="50000"/>
            </a:schemeClr>
          </a:solidFill>
        </a:ln>
      </dgm:spPr>
      <dgm:t>
        <a:bodyPr/>
        <a:lstStyle/>
        <a:p>
          <a:r>
            <a:rPr lang="en-US" b="1" dirty="0"/>
            <a:t>Fiduciary Compliance Officer-G/C Jacqueline King</a:t>
          </a:r>
        </a:p>
      </dgm:t>
    </dgm:pt>
    <dgm:pt modelId="{0964242B-AB27-4EFB-ACB2-EC32B94428DA}" type="parTrans" cxnId="{03377AA0-03DA-4D51-BF1F-B766F3AF4E9A}">
      <dgm:prSet/>
      <dgm:spPr>
        <a:ln>
          <a:solidFill>
            <a:schemeClr val="accent2">
              <a:lumMod val="50000"/>
            </a:schemeClr>
          </a:solidFill>
        </a:ln>
      </dgm:spPr>
      <dgm:t>
        <a:bodyPr/>
        <a:lstStyle/>
        <a:p>
          <a:endParaRPr lang="en-US"/>
        </a:p>
      </dgm:t>
    </dgm:pt>
    <dgm:pt modelId="{FCAF0A7A-BB80-43F6-9036-58024C9ED596}" type="sibTrans" cxnId="{03377AA0-03DA-4D51-BF1F-B766F3AF4E9A}">
      <dgm:prSet/>
      <dgm:spPr/>
      <dgm:t>
        <a:bodyPr/>
        <a:lstStyle/>
        <a:p>
          <a:endParaRPr lang="en-US"/>
        </a:p>
      </dgm:t>
    </dgm:pt>
    <dgm:pt modelId="{8A3B9F94-FC9F-4A77-AADB-481AB8FB6812}">
      <dgm:prSet phldrT="[Text]"/>
      <dgm:spPr>
        <a:ln>
          <a:solidFill>
            <a:schemeClr val="accent2">
              <a:lumMod val="50000"/>
            </a:schemeClr>
          </a:solidFill>
        </a:ln>
      </dgm:spPr>
      <dgm:t>
        <a:bodyPr/>
        <a:lstStyle/>
        <a:p>
          <a:r>
            <a:rPr lang="en-US" b="1" dirty="0"/>
            <a:t>Deputy Clerk III LaChandra McDonald</a:t>
          </a:r>
        </a:p>
      </dgm:t>
    </dgm:pt>
    <dgm:pt modelId="{7586E235-4961-46C2-972C-BDFC28026909}" type="parTrans" cxnId="{FF4C5C4D-7D7B-4CF9-8326-618B0848B1B2}">
      <dgm:prSet/>
      <dgm:spPr>
        <a:ln>
          <a:solidFill>
            <a:schemeClr val="accent2">
              <a:lumMod val="50000"/>
            </a:schemeClr>
          </a:solidFill>
        </a:ln>
      </dgm:spPr>
      <dgm:t>
        <a:bodyPr/>
        <a:lstStyle/>
        <a:p>
          <a:endParaRPr lang="en-US"/>
        </a:p>
      </dgm:t>
    </dgm:pt>
    <dgm:pt modelId="{7EB41E59-330F-476E-AD4B-B665BCC1478B}" type="sibTrans" cxnId="{FF4C5C4D-7D7B-4CF9-8326-618B0848B1B2}">
      <dgm:prSet/>
      <dgm:spPr/>
      <dgm:t>
        <a:bodyPr/>
        <a:lstStyle/>
        <a:p>
          <a:endParaRPr lang="en-US"/>
        </a:p>
      </dgm:t>
    </dgm:pt>
    <dgm:pt modelId="{A0D4552F-21EC-42A5-A5E4-5D14EA747713}">
      <dgm:prSet phldrT="[Text]"/>
      <dgm:spPr>
        <a:ln>
          <a:solidFill>
            <a:schemeClr val="accent2">
              <a:lumMod val="50000"/>
            </a:schemeClr>
          </a:solidFill>
        </a:ln>
      </dgm:spPr>
      <dgm:t>
        <a:bodyPr/>
        <a:lstStyle/>
        <a:p>
          <a:r>
            <a:rPr lang="en-US" b="1" dirty="0"/>
            <a:t>Deputy Clerk II Vivian Sims</a:t>
          </a:r>
        </a:p>
      </dgm:t>
    </dgm:pt>
    <dgm:pt modelId="{D8F9F082-D7FC-4E54-800A-E7335C9BD492}" type="parTrans" cxnId="{6E6C5137-3DD3-4FFE-84FD-4CC649B6C8F1}">
      <dgm:prSet/>
      <dgm:spPr>
        <a:ln>
          <a:solidFill>
            <a:schemeClr val="accent2">
              <a:lumMod val="50000"/>
            </a:schemeClr>
          </a:solidFill>
        </a:ln>
      </dgm:spPr>
      <dgm:t>
        <a:bodyPr/>
        <a:lstStyle/>
        <a:p>
          <a:endParaRPr lang="en-US"/>
        </a:p>
      </dgm:t>
    </dgm:pt>
    <dgm:pt modelId="{834D6A31-FAC7-44A7-8526-48F20F546372}" type="sibTrans" cxnId="{6E6C5137-3DD3-4FFE-84FD-4CC649B6C8F1}">
      <dgm:prSet/>
      <dgm:spPr/>
      <dgm:t>
        <a:bodyPr/>
        <a:lstStyle/>
        <a:p>
          <a:endParaRPr lang="en-US"/>
        </a:p>
      </dgm:t>
    </dgm:pt>
    <dgm:pt modelId="{DFC061D3-94B9-4637-A27F-68E96A62C727}">
      <dgm:prSet phldrT="[Text]"/>
      <dgm:spPr>
        <a:ln>
          <a:solidFill>
            <a:schemeClr val="accent2">
              <a:lumMod val="50000"/>
            </a:schemeClr>
          </a:solidFill>
        </a:ln>
      </dgm:spPr>
      <dgm:t>
        <a:bodyPr/>
        <a:lstStyle/>
        <a:p>
          <a:r>
            <a:rPr lang="en-US" b="1" dirty="0"/>
            <a:t>Deputy Clerk II Tyressa Blount</a:t>
          </a:r>
        </a:p>
      </dgm:t>
    </dgm:pt>
    <dgm:pt modelId="{87BE878F-72C2-4EB1-9557-317A7F1C2A5B}" type="parTrans" cxnId="{3AD9A7E4-A1F5-4AB4-A2DE-DC8AF6628BD0}">
      <dgm:prSet/>
      <dgm:spPr>
        <a:ln>
          <a:solidFill>
            <a:srgbClr val="800000"/>
          </a:solidFill>
        </a:ln>
      </dgm:spPr>
      <dgm:t>
        <a:bodyPr/>
        <a:lstStyle/>
        <a:p>
          <a:endParaRPr lang="en-US"/>
        </a:p>
      </dgm:t>
    </dgm:pt>
    <dgm:pt modelId="{B3328EAC-10FD-47E6-8E37-BB5E440D4540}" type="sibTrans" cxnId="{3AD9A7E4-A1F5-4AB4-A2DE-DC8AF6628BD0}">
      <dgm:prSet/>
      <dgm:spPr/>
      <dgm:t>
        <a:bodyPr/>
        <a:lstStyle/>
        <a:p>
          <a:endParaRPr lang="en-US"/>
        </a:p>
      </dgm:t>
    </dgm:pt>
    <dgm:pt modelId="{0F1B5FA9-3BB6-4977-8D13-11147F8CA613}">
      <dgm:prSet phldrT="[Text]"/>
      <dgm:spPr>
        <a:ln>
          <a:solidFill>
            <a:schemeClr val="accent2">
              <a:lumMod val="50000"/>
            </a:schemeClr>
          </a:solidFill>
        </a:ln>
      </dgm:spPr>
      <dgm:t>
        <a:bodyPr/>
        <a:lstStyle/>
        <a:p>
          <a:r>
            <a:rPr lang="en-US" b="1" dirty="0"/>
            <a:t>Deputy Clerk II Erica Ward</a:t>
          </a:r>
        </a:p>
      </dgm:t>
    </dgm:pt>
    <dgm:pt modelId="{55CEB22B-E773-47EE-B0CA-E6836E1CA937}" type="parTrans" cxnId="{8A210FF6-F311-45F9-B18F-552373E3C1F6}">
      <dgm:prSet/>
      <dgm:spPr>
        <a:solidFill>
          <a:srgbClr val="800000"/>
        </a:solidFill>
        <a:ln>
          <a:solidFill>
            <a:srgbClr val="800000"/>
          </a:solidFill>
        </a:ln>
      </dgm:spPr>
      <dgm:t>
        <a:bodyPr/>
        <a:lstStyle/>
        <a:p>
          <a:endParaRPr lang="en-US"/>
        </a:p>
      </dgm:t>
    </dgm:pt>
    <dgm:pt modelId="{DC25CB94-E3FA-49DF-B14F-E523DAA83092}" type="sibTrans" cxnId="{8A210FF6-F311-45F9-B18F-552373E3C1F6}">
      <dgm:prSet/>
      <dgm:spPr/>
      <dgm:t>
        <a:bodyPr/>
        <a:lstStyle/>
        <a:p>
          <a:endParaRPr lang="en-US"/>
        </a:p>
      </dgm:t>
    </dgm:pt>
    <dgm:pt modelId="{58D5A382-B215-4772-99A5-3F61B6BC330E}">
      <dgm:prSet phldrT="[Text]"/>
      <dgm:spPr>
        <a:ln>
          <a:solidFill>
            <a:schemeClr val="accent2">
              <a:lumMod val="50000"/>
            </a:schemeClr>
          </a:solidFill>
        </a:ln>
      </dgm:spPr>
      <dgm:t>
        <a:bodyPr/>
        <a:lstStyle/>
        <a:p>
          <a:r>
            <a:rPr lang="en-US" b="1" dirty="0"/>
            <a:t>Deputy Clerk I La'Connie Woods</a:t>
          </a:r>
        </a:p>
      </dgm:t>
    </dgm:pt>
    <dgm:pt modelId="{EA40EB78-5363-4EFE-A53F-BD8897D9DE1A}" type="parTrans" cxnId="{2ACCF153-D425-44CE-8458-38F31D329395}">
      <dgm:prSet/>
      <dgm:spPr>
        <a:ln>
          <a:solidFill>
            <a:srgbClr val="800000"/>
          </a:solidFill>
        </a:ln>
      </dgm:spPr>
      <dgm:t>
        <a:bodyPr/>
        <a:lstStyle/>
        <a:p>
          <a:endParaRPr lang="en-US"/>
        </a:p>
      </dgm:t>
    </dgm:pt>
    <dgm:pt modelId="{FEAC5101-8BFA-4C7D-8ADE-482D386AD034}" type="sibTrans" cxnId="{2ACCF153-D425-44CE-8458-38F31D329395}">
      <dgm:prSet/>
      <dgm:spPr/>
      <dgm:t>
        <a:bodyPr/>
        <a:lstStyle/>
        <a:p>
          <a:endParaRPr lang="en-US"/>
        </a:p>
      </dgm:t>
    </dgm:pt>
    <dgm:pt modelId="{37566F77-D0A3-439F-A01B-4AF74EFC5BC8}">
      <dgm:prSet phldrT="[Text]"/>
      <dgm:spPr>
        <a:ln>
          <a:solidFill>
            <a:schemeClr val="accent2">
              <a:lumMod val="50000"/>
            </a:schemeClr>
          </a:solidFill>
        </a:ln>
      </dgm:spPr>
      <dgm:t>
        <a:bodyPr/>
        <a:lstStyle/>
        <a:p>
          <a:r>
            <a:rPr lang="en-US" b="1" dirty="0"/>
            <a:t>Deputy Clerk I Vacant</a:t>
          </a:r>
        </a:p>
      </dgm:t>
    </dgm:pt>
    <dgm:pt modelId="{A5A7565C-2B8C-4C9A-BCA9-8E2E07B9EDB6}" type="parTrans" cxnId="{1D7C9EFF-7FB2-4973-9DB3-17B930198FEB}">
      <dgm:prSet/>
      <dgm:spPr>
        <a:ln>
          <a:solidFill>
            <a:schemeClr val="accent2">
              <a:lumMod val="50000"/>
            </a:schemeClr>
          </a:solidFill>
        </a:ln>
      </dgm:spPr>
      <dgm:t>
        <a:bodyPr/>
        <a:lstStyle/>
        <a:p>
          <a:endParaRPr lang="en-US"/>
        </a:p>
      </dgm:t>
    </dgm:pt>
    <dgm:pt modelId="{CDD30497-9C24-48A1-BE1A-E6F9AC2AAFC9}" type="sibTrans" cxnId="{1D7C9EFF-7FB2-4973-9DB3-17B930198FEB}">
      <dgm:prSet/>
      <dgm:spPr/>
      <dgm:t>
        <a:bodyPr/>
        <a:lstStyle/>
        <a:p>
          <a:endParaRPr lang="en-US"/>
        </a:p>
      </dgm:t>
    </dgm:pt>
    <dgm:pt modelId="{74DF3F7F-01E9-4E00-91CF-69B81C48FB2A}">
      <dgm:prSet phldrT="[Text]"/>
      <dgm:spPr>
        <a:ln>
          <a:solidFill>
            <a:schemeClr val="accent2">
              <a:lumMod val="50000"/>
            </a:schemeClr>
          </a:solidFill>
        </a:ln>
      </dgm:spPr>
      <dgm:t>
        <a:bodyPr/>
        <a:lstStyle/>
        <a:p>
          <a:r>
            <a:rPr lang="en-US" b="1" dirty="0"/>
            <a:t>Deputy Clerk I Vacant</a:t>
          </a:r>
        </a:p>
      </dgm:t>
    </dgm:pt>
    <dgm:pt modelId="{1620A551-27B5-4DFB-AC39-9D60C625F965}" type="parTrans" cxnId="{76E4AB49-F209-405D-B182-6DA97B61D748}">
      <dgm:prSet/>
      <dgm:spPr>
        <a:ln>
          <a:solidFill>
            <a:schemeClr val="accent2">
              <a:lumMod val="50000"/>
            </a:schemeClr>
          </a:solidFill>
        </a:ln>
      </dgm:spPr>
      <dgm:t>
        <a:bodyPr/>
        <a:lstStyle/>
        <a:p>
          <a:endParaRPr lang="en-US"/>
        </a:p>
      </dgm:t>
    </dgm:pt>
    <dgm:pt modelId="{AE39C1B8-C08F-4518-8392-D633FC3535F3}" type="sibTrans" cxnId="{76E4AB49-F209-405D-B182-6DA97B61D748}">
      <dgm:prSet/>
      <dgm:spPr/>
      <dgm:t>
        <a:bodyPr/>
        <a:lstStyle/>
        <a:p>
          <a:endParaRPr lang="en-US"/>
        </a:p>
      </dgm:t>
    </dgm:pt>
    <dgm:pt modelId="{9BC5D9AD-6B4F-48A4-B3FC-11B2CC9F20C5}">
      <dgm:prSet phldrT="[Text]"/>
      <dgm:spPr>
        <a:ln>
          <a:solidFill>
            <a:schemeClr val="accent2">
              <a:lumMod val="50000"/>
            </a:schemeClr>
          </a:solidFill>
        </a:ln>
      </dgm:spPr>
      <dgm:t>
        <a:bodyPr/>
        <a:lstStyle/>
        <a:p>
          <a:r>
            <a:rPr lang="en-US" b="1" dirty="0"/>
            <a:t>Deputy Clerk I Vacant</a:t>
          </a:r>
        </a:p>
      </dgm:t>
    </dgm:pt>
    <dgm:pt modelId="{EBA154D5-03C9-41E9-BD43-2D1E21A80B1F}" type="parTrans" cxnId="{74838FB1-00C0-4D67-A252-D1373523D29E}">
      <dgm:prSet/>
      <dgm:spPr>
        <a:ln>
          <a:solidFill>
            <a:schemeClr val="accent2">
              <a:lumMod val="50000"/>
            </a:schemeClr>
          </a:solidFill>
        </a:ln>
      </dgm:spPr>
      <dgm:t>
        <a:bodyPr/>
        <a:lstStyle/>
        <a:p>
          <a:endParaRPr lang="en-US"/>
        </a:p>
      </dgm:t>
    </dgm:pt>
    <dgm:pt modelId="{F38C168E-5E77-472E-BA02-C9A870D441BB}" type="sibTrans" cxnId="{74838FB1-00C0-4D67-A252-D1373523D29E}">
      <dgm:prSet/>
      <dgm:spPr/>
      <dgm:t>
        <a:bodyPr/>
        <a:lstStyle/>
        <a:p>
          <a:endParaRPr lang="en-US"/>
        </a:p>
      </dgm:t>
    </dgm:pt>
    <dgm:pt modelId="{A60CAC64-3131-4A85-BA9F-5675498AD91D}">
      <dgm:prSet phldrT="[Text]"/>
      <dgm:spPr>
        <a:ln>
          <a:solidFill>
            <a:schemeClr val="accent2">
              <a:lumMod val="50000"/>
            </a:schemeClr>
          </a:solidFill>
        </a:ln>
      </dgm:spPr>
      <dgm:t>
        <a:bodyPr/>
        <a:lstStyle/>
        <a:p>
          <a:r>
            <a:rPr lang="en-US" b="1" dirty="0"/>
            <a:t>Judicial Assistant Jaime White</a:t>
          </a:r>
        </a:p>
      </dgm:t>
    </dgm:pt>
    <dgm:pt modelId="{9E9A07AF-D3D4-4001-860F-5A03540CD9F2}" type="parTrans" cxnId="{3E0C9FEA-7082-4435-895E-1E94AB53D30C}">
      <dgm:prSet/>
      <dgm:spPr>
        <a:ln>
          <a:solidFill>
            <a:schemeClr val="accent2">
              <a:lumMod val="50000"/>
            </a:schemeClr>
          </a:solidFill>
        </a:ln>
      </dgm:spPr>
      <dgm:t>
        <a:bodyPr/>
        <a:lstStyle/>
        <a:p>
          <a:endParaRPr lang="en-US"/>
        </a:p>
      </dgm:t>
    </dgm:pt>
    <dgm:pt modelId="{B312EBDA-4B54-48A4-AF7C-CB5693C3F906}" type="sibTrans" cxnId="{3E0C9FEA-7082-4435-895E-1E94AB53D30C}">
      <dgm:prSet/>
      <dgm:spPr/>
      <dgm:t>
        <a:bodyPr/>
        <a:lstStyle/>
        <a:p>
          <a:endParaRPr lang="en-US"/>
        </a:p>
      </dgm:t>
    </dgm:pt>
    <dgm:pt modelId="{52982688-72B2-4922-B58B-BE02202F933D}" type="pres">
      <dgm:prSet presAssocID="{086AE489-871D-4301-82CA-A8E4CC6D4431}" presName="hierChild1" presStyleCnt="0">
        <dgm:presLayoutVars>
          <dgm:chPref val="1"/>
          <dgm:dir/>
          <dgm:animOne val="branch"/>
          <dgm:animLvl val="lvl"/>
          <dgm:resizeHandles/>
        </dgm:presLayoutVars>
      </dgm:prSet>
      <dgm:spPr/>
    </dgm:pt>
    <dgm:pt modelId="{F7A2B561-1051-4C45-9602-2D11B6112190}" type="pres">
      <dgm:prSet presAssocID="{21F44139-1E0D-4C97-9B93-2392989F2494}" presName="hierRoot1" presStyleCnt="0"/>
      <dgm:spPr/>
    </dgm:pt>
    <dgm:pt modelId="{655D0558-C22B-4388-AB05-8937C410187F}" type="pres">
      <dgm:prSet presAssocID="{21F44139-1E0D-4C97-9B93-2392989F2494}" presName="composite" presStyleCnt="0"/>
      <dgm:spPr/>
    </dgm:pt>
    <dgm:pt modelId="{9CE21698-1FDE-4A78-AEF1-BA05D2BB6F0C}" type="pres">
      <dgm:prSet presAssocID="{21F44139-1E0D-4C97-9B93-2392989F2494}" presName="background" presStyleLbl="node0" presStyleIdx="0" presStyleCnt="1"/>
      <dgm:spPr>
        <a:solidFill>
          <a:srgbClr val="8D825B"/>
        </a:solidFill>
      </dgm:spPr>
    </dgm:pt>
    <dgm:pt modelId="{6FDE4081-E391-40B1-ACFF-5EAEDBF3C149}" type="pres">
      <dgm:prSet presAssocID="{21F44139-1E0D-4C97-9B93-2392989F2494}" presName="text" presStyleLbl="fgAcc0" presStyleIdx="0" presStyleCnt="1" custScaleX="141021" custScaleY="102946">
        <dgm:presLayoutVars>
          <dgm:chPref val="3"/>
        </dgm:presLayoutVars>
      </dgm:prSet>
      <dgm:spPr/>
    </dgm:pt>
    <dgm:pt modelId="{AAB84348-46BC-4D3F-BB22-ADF60F28BF0B}" type="pres">
      <dgm:prSet presAssocID="{21F44139-1E0D-4C97-9B93-2392989F2494}" presName="hierChild2" presStyleCnt="0"/>
      <dgm:spPr/>
    </dgm:pt>
    <dgm:pt modelId="{2D030F94-31D8-4A8C-BEDE-605813478861}" type="pres">
      <dgm:prSet presAssocID="{9E9A07AF-D3D4-4001-860F-5A03540CD9F2}" presName="Name10" presStyleLbl="parChTrans1D2" presStyleIdx="0" presStyleCnt="4"/>
      <dgm:spPr/>
    </dgm:pt>
    <dgm:pt modelId="{1D43E8C3-76CB-4F9A-8D27-82F1202F00D6}" type="pres">
      <dgm:prSet presAssocID="{A60CAC64-3131-4A85-BA9F-5675498AD91D}" presName="hierRoot2" presStyleCnt="0"/>
      <dgm:spPr/>
    </dgm:pt>
    <dgm:pt modelId="{E6D2FA25-5EE2-4ABE-8559-6917137D80AE}" type="pres">
      <dgm:prSet presAssocID="{A60CAC64-3131-4A85-BA9F-5675498AD91D}" presName="composite2" presStyleCnt="0"/>
      <dgm:spPr/>
    </dgm:pt>
    <dgm:pt modelId="{4EC5A559-055D-4F63-9D06-BBF94A3C4FE5}" type="pres">
      <dgm:prSet presAssocID="{A60CAC64-3131-4A85-BA9F-5675498AD91D}" presName="background2" presStyleLbl="node2" presStyleIdx="0" presStyleCnt="4"/>
      <dgm:spPr>
        <a:solidFill>
          <a:srgbClr val="8D825B"/>
        </a:solidFill>
      </dgm:spPr>
    </dgm:pt>
    <dgm:pt modelId="{EF70C35D-0219-4CFA-9E79-B395245AAF5B}" type="pres">
      <dgm:prSet presAssocID="{A60CAC64-3131-4A85-BA9F-5675498AD91D}" presName="text2" presStyleLbl="fgAcc2" presStyleIdx="0" presStyleCnt="4">
        <dgm:presLayoutVars>
          <dgm:chPref val="3"/>
        </dgm:presLayoutVars>
      </dgm:prSet>
      <dgm:spPr/>
    </dgm:pt>
    <dgm:pt modelId="{9EC9AE32-5C03-4D9D-9251-8EFF29F1586B}" type="pres">
      <dgm:prSet presAssocID="{A60CAC64-3131-4A85-BA9F-5675498AD91D}" presName="hierChild3" presStyleCnt="0"/>
      <dgm:spPr/>
    </dgm:pt>
    <dgm:pt modelId="{AC19161E-172E-4ADD-AF08-0E0B6034F575}" type="pres">
      <dgm:prSet presAssocID="{8A03F880-4191-42BB-A8F0-F4A9AEDD3017}" presName="Name10" presStyleLbl="parChTrans1D2" presStyleIdx="1" presStyleCnt="4"/>
      <dgm:spPr/>
    </dgm:pt>
    <dgm:pt modelId="{FBA4CC06-3B0B-4EA0-8396-921097193547}" type="pres">
      <dgm:prSet presAssocID="{2DCF1316-95CF-47E0-8C1E-C4870BDA2DF5}" presName="hierRoot2" presStyleCnt="0"/>
      <dgm:spPr/>
    </dgm:pt>
    <dgm:pt modelId="{50E273FE-34B8-42AB-9C15-9B742165DCFA}" type="pres">
      <dgm:prSet presAssocID="{2DCF1316-95CF-47E0-8C1E-C4870BDA2DF5}" presName="composite2" presStyleCnt="0"/>
      <dgm:spPr/>
    </dgm:pt>
    <dgm:pt modelId="{821EFFA2-4535-4157-B99D-5B01C646E3F1}" type="pres">
      <dgm:prSet presAssocID="{2DCF1316-95CF-47E0-8C1E-C4870BDA2DF5}" presName="background2" presStyleLbl="node2" presStyleIdx="1" presStyleCnt="4"/>
      <dgm:spPr>
        <a:solidFill>
          <a:srgbClr val="8D825B"/>
        </a:solidFill>
      </dgm:spPr>
    </dgm:pt>
    <dgm:pt modelId="{7768ED7F-076D-45B2-A334-1D309E998CC6}" type="pres">
      <dgm:prSet presAssocID="{2DCF1316-95CF-47E0-8C1E-C4870BDA2DF5}" presName="text2" presStyleLbl="fgAcc2" presStyleIdx="1" presStyleCnt="4">
        <dgm:presLayoutVars>
          <dgm:chPref val="3"/>
        </dgm:presLayoutVars>
      </dgm:prSet>
      <dgm:spPr/>
    </dgm:pt>
    <dgm:pt modelId="{85D8FD39-6EC7-41CD-A614-AB44EC64A6BA}" type="pres">
      <dgm:prSet presAssocID="{2DCF1316-95CF-47E0-8C1E-C4870BDA2DF5}" presName="hierChild3" presStyleCnt="0"/>
      <dgm:spPr/>
    </dgm:pt>
    <dgm:pt modelId="{0EF971A5-86CD-4F54-A56B-11CA7E8D171B}" type="pres">
      <dgm:prSet presAssocID="{53837BBA-020A-4A1E-811F-C0D4184AF912}" presName="Name10" presStyleLbl="parChTrans1D2" presStyleIdx="2" presStyleCnt="4"/>
      <dgm:spPr/>
    </dgm:pt>
    <dgm:pt modelId="{D425DCBE-0CC7-4DB1-B688-31B85C83F323}" type="pres">
      <dgm:prSet presAssocID="{F1070E92-7070-4B18-9448-F1BF574807C1}" presName="hierRoot2" presStyleCnt="0"/>
      <dgm:spPr/>
    </dgm:pt>
    <dgm:pt modelId="{CD546D6E-2F6D-4B6E-B6B3-C649ED51382B}" type="pres">
      <dgm:prSet presAssocID="{F1070E92-7070-4B18-9448-F1BF574807C1}" presName="composite2" presStyleCnt="0"/>
      <dgm:spPr/>
    </dgm:pt>
    <dgm:pt modelId="{17504CB6-DCC4-470F-90CE-1E5EA49FA6B6}" type="pres">
      <dgm:prSet presAssocID="{F1070E92-7070-4B18-9448-F1BF574807C1}" presName="background2" presStyleLbl="node2" presStyleIdx="2" presStyleCnt="4"/>
      <dgm:spPr>
        <a:solidFill>
          <a:srgbClr val="8D825B"/>
        </a:solidFill>
      </dgm:spPr>
    </dgm:pt>
    <dgm:pt modelId="{9B08B01A-B36D-4075-A7C4-E0764E0740AD}" type="pres">
      <dgm:prSet presAssocID="{F1070E92-7070-4B18-9448-F1BF574807C1}" presName="text2" presStyleLbl="fgAcc2" presStyleIdx="2" presStyleCnt="4">
        <dgm:presLayoutVars>
          <dgm:chPref val="3"/>
        </dgm:presLayoutVars>
      </dgm:prSet>
      <dgm:spPr/>
    </dgm:pt>
    <dgm:pt modelId="{A5F8ED0F-4055-4824-8529-08DAB08A1799}" type="pres">
      <dgm:prSet presAssocID="{F1070E92-7070-4B18-9448-F1BF574807C1}" presName="hierChild3" presStyleCnt="0"/>
      <dgm:spPr/>
    </dgm:pt>
    <dgm:pt modelId="{FAA72683-EF8F-4D6E-B1D5-41187E2DBF06}" type="pres">
      <dgm:prSet presAssocID="{CE8878AE-EE65-458B-AA39-1D9CDE7914AF}" presName="Name10" presStyleLbl="parChTrans1D2" presStyleIdx="3" presStyleCnt="4"/>
      <dgm:spPr/>
    </dgm:pt>
    <dgm:pt modelId="{06B0BA78-F549-46F9-A625-2E81D02FBD63}" type="pres">
      <dgm:prSet presAssocID="{86944645-838C-4F57-B77C-54661A67657E}" presName="hierRoot2" presStyleCnt="0"/>
      <dgm:spPr/>
    </dgm:pt>
    <dgm:pt modelId="{03D976E3-6228-4DA3-B2A5-2868ACC15574}" type="pres">
      <dgm:prSet presAssocID="{86944645-838C-4F57-B77C-54661A67657E}" presName="composite2" presStyleCnt="0"/>
      <dgm:spPr/>
    </dgm:pt>
    <dgm:pt modelId="{173D588A-E4D5-4E69-9776-41C4E6B72793}" type="pres">
      <dgm:prSet presAssocID="{86944645-838C-4F57-B77C-54661A67657E}" presName="background2" presStyleLbl="node2" presStyleIdx="3" presStyleCnt="4"/>
      <dgm:spPr>
        <a:solidFill>
          <a:srgbClr val="8D825B"/>
        </a:solidFill>
      </dgm:spPr>
    </dgm:pt>
    <dgm:pt modelId="{2EDD6B91-CE1E-445D-B510-E4C55BBB86B7}" type="pres">
      <dgm:prSet presAssocID="{86944645-838C-4F57-B77C-54661A67657E}" presName="text2" presStyleLbl="fgAcc2" presStyleIdx="3" presStyleCnt="4">
        <dgm:presLayoutVars>
          <dgm:chPref val="3"/>
        </dgm:presLayoutVars>
      </dgm:prSet>
      <dgm:spPr/>
    </dgm:pt>
    <dgm:pt modelId="{CC896EA2-0F2E-4F64-B649-B30E02AFDD19}" type="pres">
      <dgm:prSet presAssocID="{86944645-838C-4F57-B77C-54661A67657E}" presName="hierChild3" presStyleCnt="0"/>
      <dgm:spPr/>
    </dgm:pt>
    <dgm:pt modelId="{6D4B8C52-2CFC-4317-9EA8-57F1544FA18A}" type="pres">
      <dgm:prSet presAssocID="{0964242B-AB27-4EFB-ACB2-EC32B94428DA}" presName="Name17" presStyleLbl="parChTrans1D3" presStyleIdx="0" presStyleCnt="1"/>
      <dgm:spPr/>
    </dgm:pt>
    <dgm:pt modelId="{54B169D5-091E-45C1-BC2E-14FBB58A1CA7}" type="pres">
      <dgm:prSet presAssocID="{BF5B6DC0-CC4D-4B6E-97E4-84F941020777}" presName="hierRoot3" presStyleCnt="0"/>
      <dgm:spPr/>
    </dgm:pt>
    <dgm:pt modelId="{73903AAC-1E04-401A-9F38-11BCBBFB6D6A}" type="pres">
      <dgm:prSet presAssocID="{BF5B6DC0-CC4D-4B6E-97E4-84F941020777}" presName="composite3" presStyleCnt="0"/>
      <dgm:spPr/>
    </dgm:pt>
    <dgm:pt modelId="{38FEB0CA-E71E-42F9-91AB-BDE4A4785678}" type="pres">
      <dgm:prSet presAssocID="{BF5B6DC0-CC4D-4B6E-97E4-84F941020777}" presName="background3" presStyleLbl="node3" presStyleIdx="0" presStyleCnt="1"/>
      <dgm:spPr>
        <a:solidFill>
          <a:srgbClr val="8D825B"/>
        </a:solidFill>
      </dgm:spPr>
    </dgm:pt>
    <dgm:pt modelId="{D0239C55-803F-48DF-B68F-0728CC667048}" type="pres">
      <dgm:prSet presAssocID="{BF5B6DC0-CC4D-4B6E-97E4-84F941020777}" presName="text3" presStyleLbl="fgAcc3" presStyleIdx="0" presStyleCnt="1" custLinFactNeighborX="22" custLinFactNeighborY="-10691">
        <dgm:presLayoutVars>
          <dgm:chPref val="3"/>
        </dgm:presLayoutVars>
      </dgm:prSet>
      <dgm:spPr/>
    </dgm:pt>
    <dgm:pt modelId="{F5BF48DD-390C-4CD9-BD0A-B7A08B001E0D}" type="pres">
      <dgm:prSet presAssocID="{BF5B6DC0-CC4D-4B6E-97E4-84F941020777}" presName="hierChild4" presStyleCnt="0"/>
      <dgm:spPr/>
    </dgm:pt>
    <dgm:pt modelId="{B7781FE3-A8BC-49FF-A06C-945AAE2E0706}" type="pres">
      <dgm:prSet presAssocID="{7586E235-4961-46C2-972C-BDFC28026909}" presName="Name23" presStyleLbl="parChTrans1D4" presStyleIdx="0" presStyleCnt="8"/>
      <dgm:spPr/>
    </dgm:pt>
    <dgm:pt modelId="{93191996-7765-401F-9844-554135E03041}" type="pres">
      <dgm:prSet presAssocID="{8A3B9F94-FC9F-4A77-AADB-481AB8FB6812}" presName="hierRoot4" presStyleCnt="0"/>
      <dgm:spPr/>
    </dgm:pt>
    <dgm:pt modelId="{AF4E17D4-60EB-4A03-82CC-3072E0356A3A}" type="pres">
      <dgm:prSet presAssocID="{8A3B9F94-FC9F-4A77-AADB-481AB8FB6812}" presName="composite4" presStyleCnt="0"/>
      <dgm:spPr/>
    </dgm:pt>
    <dgm:pt modelId="{BA5B26C6-B89E-42C5-8D65-00D6C31F9452}" type="pres">
      <dgm:prSet presAssocID="{8A3B9F94-FC9F-4A77-AADB-481AB8FB6812}" presName="background4" presStyleLbl="node4" presStyleIdx="0" presStyleCnt="8"/>
      <dgm:spPr>
        <a:solidFill>
          <a:srgbClr val="8D825B"/>
        </a:solidFill>
      </dgm:spPr>
    </dgm:pt>
    <dgm:pt modelId="{9E27F5B3-7F1C-4576-8E06-9035F24D217E}" type="pres">
      <dgm:prSet presAssocID="{8A3B9F94-FC9F-4A77-AADB-481AB8FB6812}" presName="text4" presStyleLbl="fgAcc4" presStyleIdx="0" presStyleCnt="8" custLinFactNeighborX="22" custLinFactNeighborY="-16062">
        <dgm:presLayoutVars>
          <dgm:chPref val="3"/>
        </dgm:presLayoutVars>
      </dgm:prSet>
      <dgm:spPr/>
    </dgm:pt>
    <dgm:pt modelId="{99D349A1-095C-438D-9DBA-D115CB697BE6}" type="pres">
      <dgm:prSet presAssocID="{8A3B9F94-FC9F-4A77-AADB-481AB8FB6812}" presName="hierChild5" presStyleCnt="0"/>
      <dgm:spPr/>
    </dgm:pt>
    <dgm:pt modelId="{1FE664BB-CF27-433C-A2FF-BB0A86D1C698}" type="pres">
      <dgm:prSet presAssocID="{D8F9F082-D7FC-4E54-800A-E7335C9BD492}" presName="Name23" presStyleLbl="parChTrans1D4" presStyleIdx="1" presStyleCnt="8"/>
      <dgm:spPr/>
    </dgm:pt>
    <dgm:pt modelId="{086A1978-F0C6-4EAA-AC91-085A5900A766}" type="pres">
      <dgm:prSet presAssocID="{A0D4552F-21EC-42A5-A5E4-5D14EA747713}" presName="hierRoot4" presStyleCnt="0"/>
      <dgm:spPr/>
    </dgm:pt>
    <dgm:pt modelId="{851ADFB5-4877-4181-BBC9-9EBC43E38885}" type="pres">
      <dgm:prSet presAssocID="{A0D4552F-21EC-42A5-A5E4-5D14EA747713}" presName="composite4" presStyleCnt="0"/>
      <dgm:spPr/>
    </dgm:pt>
    <dgm:pt modelId="{B0A9D2A0-7CA6-48FB-8458-C725F39E7A11}" type="pres">
      <dgm:prSet presAssocID="{A0D4552F-21EC-42A5-A5E4-5D14EA747713}" presName="background4" presStyleLbl="node4" presStyleIdx="1" presStyleCnt="8"/>
      <dgm:spPr>
        <a:solidFill>
          <a:srgbClr val="8D825B"/>
        </a:solidFill>
      </dgm:spPr>
    </dgm:pt>
    <dgm:pt modelId="{3406CD07-6A85-413E-AC17-05C53EB79CE3}" type="pres">
      <dgm:prSet presAssocID="{A0D4552F-21EC-42A5-A5E4-5D14EA747713}" presName="text4" presStyleLbl="fgAcc4" presStyleIdx="1" presStyleCnt="8">
        <dgm:presLayoutVars>
          <dgm:chPref val="3"/>
        </dgm:presLayoutVars>
      </dgm:prSet>
      <dgm:spPr/>
    </dgm:pt>
    <dgm:pt modelId="{58BEC9D2-1F2C-4B10-8662-FD7CA36FB0FD}" type="pres">
      <dgm:prSet presAssocID="{A0D4552F-21EC-42A5-A5E4-5D14EA747713}" presName="hierChild5" presStyleCnt="0"/>
      <dgm:spPr/>
    </dgm:pt>
    <dgm:pt modelId="{5A10639C-4972-4965-BB35-CC23CE3F5D22}" type="pres">
      <dgm:prSet presAssocID="{EBA154D5-03C9-41E9-BD43-2D1E21A80B1F}" presName="Name23" presStyleLbl="parChTrans1D4" presStyleIdx="2" presStyleCnt="8"/>
      <dgm:spPr/>
    </dgm:pt>
    <dgm:pt modelId="{390C480A-D1E8-45F3-880D-EAC81770AA1B}" type="pres">
      <dgm:prSet presAssocID="{9BC5D9AD-6B4F-48A4-B3FC-11B2CC9F20C5}" presName="hierRoot4" presStyleCnt="0"/>
      <dgm:spPr/>
    </dgm:pt>
    <dgm:pt modelId="{8B7310FC-FABD-450F-9500-F011B150E136}" type="pres">
      <dgm:prSet presAssocID="{9BC5D9AD-6B4F-48A4-B3FC-11B2CC9F20C5}" presName="composite4" presStyleCnt="0"/>
      <dgm:spPr/>
    </dgm:pt>
    <dgm:pt modelId="{77ED0D7D-E9E2-4F71-B460-F095AB3548EE}" type="pres">
      <dgm:prSet presAssocID="{9BC5D9AD-6B4F-48A4-B3FC-11B2CC9F20C5}" presName="background4" presStyleLbl="node4" presStyleIdx="2" presStyleCnt="8"/>
      <dgm:spPr>
        <a:solidFill>
          <a:srgbClr val="8D825B"/>
        </a:solidFill>
      </dgm:spPr>
    </dgm:pt>
    <dgm:pt modelId="{35906BCC-AF6A-40CA-82C8-FF48BA3BF324}" type="pres">
      <dgm:prSet presAssocID="{9BC5D9AD-6B4F-48A4-B3FC-11B2CC9F20C5}" presName="text4" presStyleLbl="fgAcc4" presStyleIdx="2" presStyleCnt="8">
        <dgm:presLayoutVars>
          <dgm:chPref val="3"/>
        </dgm:presLayoutVars>
      </dgm:prSet>
      <dgm:spPr/>
    </dgm:pt>
    <dgm:pt modelId="{B5969222-166A-42B9-A6BB-11FCD09D10A1}" type="pres">
      <dgm:prSet presAssocID="{9BC5D9AD-6B4F-48A4-B3FC-11B2CC9F20C5}" presName="hierChild5" presStyleCnt="0"/>
      <dgm:spPr/>
    </dgm:pt>
    <dgm:pt modelId="{AB86FCA7-7234-4365-9B48-01544C14A548}" type="pres">
      <dgm:prSet presAssocID="{87BE878F-72C2-4EB1-9557-317A7F1C2A5B}" presName="Name23" presStyleLbl="parChTrans1D4" presStyleIdx="3" presStyleCnt="8"/>
      <dgm:spPr/>
    </dgm:pt>
    <dgm:pt modelId="{02805DA3-CFB4-44B6-90B9-FC204BCBBC63}" type="pres">
      <dgm:prSet presAssocID="{DFC061D3-94B9-4637-A27F-68E96A62C727}" presName="hierRoot4" presStyleCnt="0"/>
      <dgm:spPr/>
    </dgm:pt>
    <dgm:pt modelId="{481EA6D9-6C32-4747-A4BF-05D1BD20DE11}" type="pres">
      <dgm:prSet presAssocID="{DFC061D3-94B9-4637-A27F-68E96A62C727}" presName="composite4" presStyleCnt="0"/>
      <dgm:spPr/>
    </dgm:pt>
    <dgm:pt modelId="{134829F1-4D47-44B4-B483-08FA1E9637DD}" type="pres">
      <dgm:prSet presAssocID="{DFC061D3-94B9-4637-A27F-68E96A62C727}" presName="background4" presStyleLbl="node4" presStyleIdx="3" presStyleCnt="8"/>
      <dgm:spPr>
        <a:solidFill>
          <a:srgbClr val="8D825B"/>
        </a:solidFill>
      </dgm:spPr>
    </dgm:pt>
    <dgm:pt modelId="{5E10E8BB-66A3-4CCA-A82D-E07D60DF1182}" type="pres">
      <dgm:prSet presAssocID="{DFC061D3-94B9-4637-A27F-68E96A62C727}" presName="text4" presStyleLbl="fgAcc4" presStyleIdx="3" presStyleCnt="8">
        <dgm:presLayoutVars>
          <dgm:chPref val="3"/>
        </dgm:presLayoutVars>
      </dgm:prSet>
      <dgm:spPr/>
    </dgm:pt>
    <dgm:pt modelId="{9A5B3BF6-47E9-49E9-B189-F0DDE93CD847}" type="pres">
      <dgm:prSet presAssocID="{DFC061D3-94B9-4637-A27F-68E96A62C727}" presName="hierChild5" presStyleCnt="0"/>
      <dgm:spPr/>
    </dgm:pt>
    <dgm:pt modelId="{AF4421F5-2643-47C8-980B-FFDD38BE0BD7}" type="pres">
      <dgm:prSet presAssocID="{EA40EB78-5363-4EFE-A53F-BD8897D9DE1A}" presName="Name23" presStyleLbl="parChTrans1D4" presStyleIdx="4" presStyleCnt="8"/>
      <dgm:spPr/>
    </dgm:pt>
    <dgm:pt modelId="{05A5F52C-30C3-4A0F-AF4B-3E418ADD4AD9}" type="pres">
      <dgm:prSet presAssocID="{58D5A382-B215-4772-99A5-3F61B6BC330E}" presName="hierRoot4" presStyleCnt="0"/>
      <dgm:spPr/>
    </dgm:pt>
    <dgm:pt modelId="{151D726B-5119-4A1C-83E7-E1E3E84BA643}" type="pres">
      <dgm:prSet presAssocID="{58D5A382-B215-4772-99A5-3F61B6BC330E}" presName="composite4" presStyleCnt="0"/>
      <dgm:spPr/>
    </dgm:pt>
    <dgm:pt modelId="{C02129C3-69E8-4304-AFF2-C35CB2150C99}" type="pres">
      <dgm:prSet presAssocID="{58D5A382-B215-4772-99A5-3F61B6BC330E}" presName="background4" presStyleLbl="node4" presStyleIdx="4" presStyleCnt="8"/>
      <dgm:spPr>
        <a:solidFill>
          <a:srgbClr val="8D825B"/>
        </a:solidFill>
      </dgm:spPr>
    </dgm:pt>
    <dgm:pt modelId="{B22BC83B-291E-45F8-B76C-14806313E36F}" type="pres">
      <dgm:prSet presAssocID="{58D5A382-B215-4772-99A5-3F61B6BC330E}" presName="text4" presStyleLbl="fgAcc4" presStyleIdx="4" presStyleCnt="8">
        <dgm:presLayoutVars>
          <dgm:chPref val="3"/>
        </dgm:presLayoutVars>
      </dgm:prSet>
      <dgm:spPr/>
    </dgm:pt>
    <dgm:pt modelId="{D9C07473-E50E-459F-81A1-F9284B64A6AD}" type="pres">
      <dgm:prSet presAssocID="{58D5A382-B215-4772-99A5-3F61B6BC330E}" presName="hierChild5" presStyleCnt="0"/>
      <dgm:spPr/>
    </dgm:pt>
    <dgm:pt modelId="{29395D62-D901-4BB1-9875-852BBE918757}" type="pres">
      <dgm:prSet presAssocID="{1620A551-27B5-4DFB-AC39-9D60C625F965}" presName="Name23" presStyleLbl="parChTrans1D4" presStyleIdx="5" presStyleCnt="8"/>
      <dgm:spPr/>
    </dgm:pt>
    <dgm:pt modelId="{EB9345E0-D2B0-4EF4-8ED1-B5AE0E707070}" type="pres">
      <dgm:prSet presAssocID="{74DF3F7F-01E9-4E00-91CF-69B81C48FB2A}" presName="hierRoot4" presStyleCnt="0"/>
      <dgm:spPr/>
    </dgm:pt>
    <dgm:pt modelId="{E9AFD9EA-06C1-4C9A-997C-3888F6443D3F}" type="pres">
      <dgm:prSet presAssocID="{74DF3F7F-01E9-4E00-91CF-69B81C48FB2A}" presName="composite4" presStyleCnt="0"/>
      <dgm:spPr/>
    </dgm:pt>
    <dgm:pt modelId="{51A9BD2A-E888-4998-AAA0-EFAC0BD8ED6F}" type="pres">
      <dgm:prSet presAssocID="{74DF3F7F-01E9-4E00-91CF-69B81C48FB2A}" presName="background4" presStyleLbl="node4" presStyleIdx="5" presStyleCnt="8"/>
      <dgm:spPr>
        <a:solidFill>
          <a:srgbClr val="8D825B"/>
        </a:solidFill>
      </dgm:spPr>
    </dgm:pt>
    <dgm:pt modelId="{8B5DAB19-AE8B-4A2E-A6E9-729D0E856296}" type="pres">
      <dgm:prSet presAssocID="{74DF3F7F-01E9-4E00-91CF-69B81C48FB2A}" presName="text4" presStyleLbl="fgAcc4" presStyleIdx="5" presStyleCnt="8">
        <dgm:presLayoutVars>
          <dgm:chPref val="3"/>
        </dgm:presLayoutVars>
      </dgm:prSet>
      <dgm:spPr/>
    </dgm:pt>
    <dgm:pt modelId="{453E26C0-96DC-4C5C-B634-79F33011B916}" type="pres">
      <dgm:prSet presAssocID="{74DF3F7F-01E9-4E00-91CF-69B81C48FB2A}" presName="hierChild5" presStyleCnt="0"/>
      <dgm:spPr/>
    </dgm:pt>
    <dgm:pt modelId="{BD2270B3-1AA9-40A8-9B40-0AB38B313AE8}" type="pres">
      <dgm:prSet presAssocID="{55CEB22B-E773-47EE-B0CA-E6836E1CA937}" presName="Name23" presStyleLbl="parChTrans1D4" presStyleIdx="6" presStyleCnt="8"/>
      <dgm:spPr/>
    </dgm:pt>
    <dgm:pt modelId="{2CCDF3E0-3D06-44FC-9688-5C9C54F4B661}" type="pres">
      <dgm:prSet presAssocID="{0F1B5FA9-3BB6-4977-8D13-11147F8CA613}" presName="hierRoot4" presStyleCnt="0"/>
      <dgm:spPr/>
    </dgm:pt>
    <dgm:pt modelId="{3847535F-4F3A-4EA3-93D6-21B6EA4D70C4}" type="pres">
      <dgm:prSet presAssocID="{0F1B5FA9-3BB6-4977-8D13-11147F8CA613}" presName="composite4" presStyleCnt="0"/>
      <dgm:spPr/>
    </dgm:pt>
    <dgm:pt modelId="{FC913CF5-F659-4BC8-A2A0-F481E315C1CD}" type="pres">
      <dgm:prSet presAssocID="{0F1B5FA9-3BB6-4977-8D13-11147F8CA613}" presName="background4" presStyleLbl="node4" presStyleIdx="6" presStyleCnt="8"/>
      <dgm:spPr>
        <a:solidFill>
          <a:srgbClr val="8D825B"/>
        </a:solidFill>
      </dgm:spPr>
    </dgm:pt>
    <dgm:pt modelId="{C25D67A3-3ED2-4432-860C-B5C44D213466}" type="pres">
      <dgm:prSet presAssocID="{0F1B5FA9-3BB6-4977-8D13-11147F8CA613}" presName="text4" presStyleLbl="fgAcc4" presStyleIdx="6" presStyleCnt="8">
        <dgm:presLayoutVars>
          <dgm:chPref val="3"/>
        </dgm:presLayoutVars>
      </dgm:prSet>
      <dgm:spPr/>
    </dgm:pt>
    <dgm:pt modelId="{FFE3C230-5E9C-4960-8078-C07ADEA91EE8}" type="pres">
      <dgm:prSet presAssocID="{0F1B5FA9-3BB6-4977-8D13-11147F8CA613}" presName="hierChild5" presStyleCnt="0"/>
      <dgm:spPr/>
    </dgm:pt>
    <dgm:pt modelId="{8E168582-A830-4E10-BF3B-2AD6E9EF267D}" type="pres">
      <dgm:prSet presAssocID="{A5A7565C-2B8C-4C9A-BCA9-8E2E07B9EDB6}" presName="Name23" presStyleLbl="parChTrans1D4" presStyleIdx="7" presStyleCnt="8"/>
      <dgm:spPr/>
    </dgm:pt>
    <dgm:pt modelId="{64EB8015-824E-4EB0-B73F-425E15DBC160}" type="pres">
      <dgm:prSet presAssocID="{37566F77-D0A3-439F-A01B-4AF74EFC5BC8}" presName="hierRoot4" presStyleCnt="0"/>
      <dgm:spPr/>
    </dgm:pt>
    <dgm:pt modelId="{C8BE42E7-29B6-4CC5-A9C1-8F8B67D5AA61}" type="pres">
      <dgm:prSet presAssocID="{37566F77-D0A3-439F-A01B-4AF74EFC5BC8}" presName="composite4" presStyleCnt="0"/>
      <dgm:spPr/>
    </dgm:pt>
    <dgm:pt modelId="{F0E4EA51-3F76-48E0-8AEE-1ED397B1D5E4}" type="pres">
      <dgm:prSet presAssocID="{37566F77-D0A3-439F-A01B-4AF74EFC5BC8}" presName="background4" presStyleLbl="node4" presStyleIdx="7" presStyleCnt="8"/>
      <dgm:spPr>
        <a:solidFill>
          <a:srgbClr val="8D825B"/>
        </a:solidFill>
      </dgm:spPr>
    </dgm:pt>
    <dgm:pt modelId="{103F0417-4008-490B-AC73-38AEC022D10A}" type="pres">
      <dgm:prSet presAssocID="{37566F77-D0A3-439F-A01B-4AF74EFC5BC8}" presName="text4" presStyleLbl="fgAcc4" presStyleIdx="7" presStyleCnt="8">
        <dgm:presLayoutVars>
          <dgm:chPref val="3"/>
        </dgm:presLayoutVars>
      </dgm:prSet>
      <dgm:spPr/>
    </dgm:pt>
    <dgm:pt modelId="{AEB8459E-1B3D-4E7F-AC87-09599E3EAEB3}" type="pres">
      <dgm:prSet presAssocID="{37566F77-D0A3-439F-A01B-4AF74EFC5BC8}" presName="hierChild5" presStyleCnt="0"/>
      <dgm:spPr/>
    </dgm:pt>
  </dgm:ptLst>
  <dgm:cxnLst>
    <dgm:cxn modelId="{1738700A-EB3C-4247-9C5E-9F85F3E06899}" type="presOf" srcId="{21F44139-1E0D-4C97-9B93-2392989F2494}" destId="{6FDE4081-E391-40B1-ACFF-5EAEDBF3C149}" srcOrd="0" destOrd="0" presId="urn:microsoft.com/office/officeart/2005/8/layout/hierarchy1"/>
    <dgm:cxn modelId="{7F802B0C-ABD6-4F93-996D-6E229057D80D}" type="presOf" srcId="{086AE489-871D-4301-82CA-A8E4CC6D4431}" destId="{52982688-72B2-4922-B58B-BE02202F933D}" srcOrd="0" destOrd="0" presId="urn:microsoft.com/office/officeart/2005/8/layout/hierarchy1"/>
    <dgm:cxn modelId="{B87FF50F-AB81-40D4-A73C-3BC9501FDD1E}" type="presOf" srcId="{D8F9F082-D7FC-4E54-800A-E7335C9BD492}" destId="{1FE664BB-CF27-433C-A2FF-BB0A86D1C698}" srcOrd="0" destOrd="0" presId="urn:microsoft.com/office/officeart/2005/8/layout/hierarchy1"/>
    <dgm:cxn modelId="{B4F5ED10-27BD-47AA-A37E-372F0CEDA304}" type="presOf" srcId="{0964242B-AB27-4EFB-ACB2-EC32B94428DA}" destId="{6D4B8C52-2CFC-4317-9EA8-57F1544FA18A}" srcOrd="0" destOrd="0" presId="urn:microsoft.com/office/officeart/2005/8/layout/hierarchy1"/>
    <dgm:cxn modelId="{95ADD11B-ED88-4929-867D-15BB28EF2343}" type="presOf" srcId="{F1070E92-7070-4B18-9448-F1BF574807C1}" destId="{9B08B01A-B36D-4075-A7C4-E0764E0740AD}" srcOrd="0" destOrd="0" presId="urn:microsoft.com/office/officeart/2005/8/layout/hierarchy1"/>
    <dgm:cxn modelId="{548A6321-4A28-431C-A292-2D49C52610FA}" type="presOf" srcId="{8A03F880-4191-42BB-A8F0-F4A9AEDD3017}" destId="{AC19161E-172E-4ADD-AF08-0E0B6034F575}" srcOrd="0" destOrd="0" presId="urn:microsoft.com/office/officeart/2005/8/layout/hierarchy1"/>
    <dgm:cxn modelId="{D087A525-754D-4C5B-B8D1-3F05C849B5B6}" type="presOf" srcId="{A5A7565C-2B8C-4C9A-BCA9-8E2E07B9EDB6}" destId="{8E168582-A830-4E10-BF3B-2AD6E9EF267D}" srcOrd="0" destOrd="0" presId="urn:microsoft.com/office/officeart/2005/8/layout/hierarchy1"/>
    <dgm:cxn modelId="{D1DDA925-38BB-4E26-8D5D-5E03ACC30E3F}" type="presOf" srcId="{DFC061D3-94B9-4637-A27F-68E96A62C727}" destId="{5E10E8BB-66A3-4CCA-A82D-E07D60DF1182}" srcOrd="0" destOrd="0" presId="urn:microsoft.com/office/officeart/2005/8/layout/hierarchy1"/>
    <dgm:cxn modelId="{47DDB62A-533F-4C31-93C2-13A7E6416934}" type="presOf" srcId="{37566F77-D0A3-439F-A01B-4AF74EFC5BC8}" destId="{103F0417-4008-490B-AC73-38AEC022D10A}" srcOrd="0" destOrd="0" presId="urn:microsoft.com/office/officeart/2005/8/layout/hierarchy1"/>
    <dgm:cxn modelId="{098B282E-69C8-4D72-BF99-2CEF3FF230E2}" srcId="{086AE489-871D-4301-82CA-A8E4CC6D4431}" destId="{21F44139-1E0D-4C97-9B93-2392989F2494}" srcOrd="0" destOrd="0" parTransId="{0E0699B2-E1D7-4949-B3E0-59ABA3974EFE}" sibTransId="{1A6830F5-27A8-496C-AA2A-C1125FEC2DEF}"/>
    <dgm:cxn modelId="{6E6C5137-3DD3-4FFE-84FD-4CC649B6C8F1}" srcId="{8A3B9F94-FC9F-4A77-AADB-481AB8FB6812}" destId="{A0D4552F-21EC-42A5-A5E4-5D14EA747713}" srcOrd="0" destOrd="0" parTransId="{D8F9F082-D7FC-4E54-800A-E7335C9BD492}" sibTransId="{834D6A31-FAC7-44A7-8526-48F20F546372}"/>
    <dgm:cxn modelId="{81BFFF37-2236-486E-8CE4-7F1BD322B537}" type="presOf" srcId="{2DCF1316-95CF-47E0-8C1E-C4870BDA2DF5}" destId="{7768ED7F-076D-45B2-A334-1D309E998CC6}" srcOrd="0" destOrd="0" presId="urn:microsoft.com/office/officeart/2005/8/layout/hierarchy1"/>
    <dgm:cxn modelId="{F1FC375D-6D45-4F81-8AA6-060FC1228E31}" type="presOf" srcId="{BF5B6DC0-CC4D-4B6E-97E4-84F941020777}" destId="{D0239C55-803F-48DF-B68F-0728CC667048}" srcOrd="0" destOrd="0" presId="urn:microsoft.com/office/officeart/2005/8/layout/hierarchy1"/>
    <dgm:cxn modelId="{62C2F85E-4FAC-4835-B8F1-345267A4ED69}" type="presOf" srcId="{0F1B5FA9-3BB6-4977-8D13-11147F8CA613}" destId="{C25D67A3-3ED2-4432-860C-B5C44D213466}" srcOrd="0" destOrd="0" presId="urn:microsoft.com/office/officeart/2005/8/layout/hierarchy1"/>
    <dgm:cxn modelId="{76E4AB49-F209-405D-B182-6DA97B61D748}" srcId="{DFC061D3-94B9-4637-A27F-68E96A62C727}" destId="{74DF3F7F-01E9-4E00-91CF-69B81C48FB2A}" srcOrd="1" destOrd="0" parTransId="{1620A551-27B5-4DFB-AC39-9D60C625F965}" sibTransId="{AE39C1B8-C08F-4518-8392-D633FC3535F3}"/>
    <dgm:cxn modelId="{858ADD6A-BAA4-410F-A2AA-619FA8FFB5A6}" type="presOf" srcId="{87BE878F-72C2-4EB1-9557-317A7F1C2A5B}" destId="{AB86FCA7-7234-4365-9B48-01544C14A548}" srcOrd="0" destOrd="0" presId="urn:microsoft.com/office/officeart/2005/8/layout/hierarchy1"/>
    <dgm:cxn modelId="{FF4C5C4D-7D7B-4CF9-8326-618B0848B1B2}" srcId="{BF5B6DC0-CC4D-4B6E-97E4-84F941020777}" destId="{8A3B9F94-FC9F-4A77-AADB-481AB8FB6812}" srcOrd="0" destOrd="0" parTransId="{7586E235-4961-46C2-972C-BDFC28026909}" sibTransId="{7EB41E59-330F-476E-AD4B-B665BCC1478B}"/>
    <dgm:cxn modelId="{C5FA3A4E-10AF-464A-83CB-CF58B0E8CFC9}" type="presOf" srcId="{CE8878AE-EE65-458B-AA39-1D9CDE7914AF}" destId="{FAA72683-EF8F-4D6E-B1D5-41187E2DBF06}" srcOrd="0" destOrd="0" presId="urn:microsoft.com/office/officeart/2005/8/layout/hierarchy1"/>
    <dgm:cxn modelId="{09E1CB51-B211-4554-BC26-DBA801E931A9}" type="presOf" srcId="{EA40EB78-5363-4EFE-A53F-BD8897D9DE1A}" destId="{AF4421F5-2643-47C8-980B-FFDD38BE0BD7}" srcOrd="0" destOrd="0" presId="urn:microsoft.com/office/officeart/2005/8/layout/hierarchy1"/>
    <dgm:cxn modelId="{2ACCF153-D425-44CE-8458-38F31D329395}" srcId="{DFC061D3-94B9-4637-A27F-68E96A62C727}" destId="{58D5A382-B215-4772-99A5-3F61B6BC330E}" srcOrd="0" destOrd="0" parTransId="{EA40EB78-5363-4EFE-A53F-BD8897D9DE1A}" sibTransId="{FEAC5101-8BFA-4C7D-8ADE-482D386AD034}"/>
    <dgm:cxn modelId="{B48A2477-9219-481D-B125-0F5104D446D3}" type="presOf" srcId="{7586E235-4961-46C2-972C-BDFC28026909}" destId="{B7781FE3-A8BC-49FF-A06C-945AAE2E0706}" srcOrd="0" destOrd="0" presId="urn:microsoft.com/office/officeart/2005/8/layout/hierarchy1"/>
    <dgm:cxn modelId="{D4FD2A78-D15F-404D-A051-CF4CA8D22D56}" type="presOf" srcId="{9BC5D9AD-6B4F-48A4-B3FC-11B2CC9F20C5}" destId="{35906BCC-AF6A-40CA-82C8-FF48BA3BF324}" srcOrd="0" destOrd="0" presId="urn:microsoft.com/office/officeart/2005/8/layout/hierarchy1"/>
    <dgm:cxn modelId="{F68D7E79-0762-4907-A04D-66869F5DFEC7}" type="presOf" srcId="{55CEB22B-E773-47EE-B0CA-E6836E1CA937}" destId="{BD2270B3-1AA9-40A8-9B40-0AB38B313AE8}" srcOrd="0" destOrd="0" presId="urn:microsoft.com/office/officeart/2005/8/layout/hierarchy1"/>
    <dgm:cxn modelId="{D70B6C82-8A90-4A43-B9C3-FFB9C12C8361}" type="presOf" srcId="{EBA154D5-03C9-41E9-BD43-2D1E21A80B1F}" destId="{5A10639C-4972-4965-BB35-CC23CE3F5D22}" srcOrd="0" destOrd="0" presId="urn:microsoft.com/office/officeart/2005/8/layout/hierarchy1"/>
    <dgm:cxn modelId="{1928E583-C7C0-46FF-9BC5-56179C7B183F}" srcId="{21F44139-1E0D-4C97-9B93-2392989F2494}" destId="{86944645-838C-4F57-B77C-54661A67657E}" srcOrd="3" destOrd="0" parTransId="{CE8878AE-EE65-458B-AA39-1D9CDE7914AF}" sibTransId="{211C3214-92B6-467E-A199-E6F4DA3B62C7}"/>
    <dgm:cxn modelId="{5C6B1688-E82D-4254-830E-509747640375}" type="presOf" srcId="{58D5A382-B215-4772-99A5-3F61B6BC330E}" destId="{B22BC83B-291E-45F8-B76C-14806313E36F}" srcOrd="0" destOrd="0" presId="urn:microsoft.com/office/officeart/2005/8/layout/hierarchy1"/>
    <dgm:cxn modelId="{E682C488-5FF3-4F43-8B6D-37C3A787C671}" srcId="{21F44139-1E0D-4C97-9B93-2392989F2494}" destId="{2DCF1316-95CF-47E0-8C1E-C4870BDA2DF5}" srcOrd="1" destOrd="0" parTransId="{8A03F880-4191-42BB-A8F0-F4A9AEDD3017}" sibTransId="{3B2124CD-3750-4C93-9320-DC7C0BCF3E79}"/>
    <dgm:cxn modelId="{075C568C-A044-4655-A980-74348A0F0DF6}" type="presOf" srcId="{53837BBA-020A-4A1E-811F-C0D4184AF912}" destId="{0EF971A5-86CD-4F54-A56B-11CA7E8D171B}" srcOrd="0" destOrd="0" presId="urn:microsoft.com/office/officeart/2005/8/layout/hierarchy1"/>
    <dgm:cxn modelId="{E33E9F8F-627F-47D6-A07D-4C822F68BB3E}" type="presOf" srcId="{9E9A07AF-D3D4-4001-860F-5A03540CD9F2}" destId="{2D030F94-31D8-4A8C-BEDE-605813478861}" srcOrd="0" destOrd="0" presId="urn:microsoft.com/office/officeart/2005/8/layout/hierarchy1"/>
    <dgm:cxn modelId="{748BF795-8ED3-4FDA-985F-E79BE423A547}" type="presOf" srcId="{A0D4552F-21EC-42A5-A5E4-5D14EA747713}" destId="{3406CD07-6A85-413E-AC17-05C53EB79CE3}" srcOrd="0" destOrd="0" presId="urn:microsoft.com/office/officeart/2005/8/layout/hierarchy1"/>
    <dgm:cxn modelId="{03377AA0-03DA-4D51-BF1F-B766F3AF4E9A}" srcId="{86944645-838C-4F57-B77C-54661A67657E}" destId="{BF5B6DC0-CC4D-4B6E-97E4-84F941020777}" srcOrd="0" destOrd="0" parTransId="{0964242B-AB27-4EFB-ACB2-EC32B94428DA}" sibTransId="{FCAF0A7A-BB80-43F6-9036-58024C9ED596}"/>
    <dgm:cxn modelId="{12849FAB-CD9D-47A0-8426-90E74C564818}" srcId="{21F44139-1E0D-4C97-9B93-2392989F2494}" destId="{F1070E92-7070-4B18-9448-F1BF574807C1}" srcOrd="2" destOrd="0" parTransId="{53837BBA-020A-4A1E-811F-C0D4184AF912}" sibTransId="{85C7CF5E-C8B1-40DF-A43B-F5E8919464B5}"/>
    <dgm:cxn modelId="{6207CEAE-11A5-4CB1-83EB-1FA520E209C9}" type="presOf" srcId="{86944645-838C-4F57-B77C-54661A67657E}" destId="{2EDD6B91-CE1E-445D-B510-E4C55BBB86B7}" srcOrd="0" destOrd="0" presId="urn:microsoft.com/office/officeart/2005/8/layout/hierarchy1"/>
    <dgm:cxn modelId="{74838FB1-00C0-4D67-A252-D1373523D29E}" srcId="{A0D4552F-21EC-42A5-A5E4-5D14EA747713}" destId="{9BC5D9AD-6B4F-48A4-B3FC-11B2CC9F20C5}" srcOrd="0" destOrd="0" parTransId="{EBA154D5-03C9-41E9-BD43-2D1E21A80B1F}" sibTransId="{F38C168E-5E77-472E-BA02-C9A870D441BB}"/>
    <dgm:cxn modelId="{BE501ABD-74E8-4784-B47D-CD2DB45DCAE0}" type="presOf" srcId="{8A3B9F94-FC9F-4A77-AADB-481AB8FB6812}" destId="{9E27F5B3-7F1C-4576-8E06-9035F24D217E}" srcOrd="0" destOrd="0" presId="urn:microsoft.com/office/officeart/2005/8/layout/hierarchy1"/>
    <dgm:cxn modelId="{F7D0F1D3-F20A-44D4-A98C-E1D0019A07FF}" type="presOf" srcId="{74DF3F7F-01E9-4E00-91CF-69B81C48FB2A}" destId="{8B5DAB19-AE8B-4A2E-A6E9-729D0E856296}" srcOrd="0" destOrd="0" presId="urn:microsoft.com/office/officeart/2005/8/layout/hierarchy1"/>
    <dgm:cxn modelId="{7B2D74D5-8091-447A-9665-C83E181E65A7}" type="presOf" srcId="{1620A551-27B5-4DFB-AC39-9D60C625F965}" destId="{29395D62-D901-4BB1-9875-852BBE918757}" srcOrd="0" destOrd="0" presId="urn:microsoft.com/office/officeart/2005/8/layout/hierarchy1"/>
    <dgm:cxn modelId="{3AD9A7E4-A1F5-4AB4-A2DE-DC8AF6628BD0}" srcId="{8A3B9F94-FC9F-4A77-AADB-481AB8FB6812}" destId="{DFC061D3-94B9-4637-A27F-68E96A62C727}" srcOrd="1" destOrd="0" parTransId="{87BE878F-72C2-4EB1-9557-317A7F1C2A5B}" sibTransId="{B3328EAC-10FD-47E6-8E37-BB5E440D4540}"/>
    <dgm:cxn modelId="{3E0C9FEA-7082-4435-895E-1E94AB53D30C}" srcId="{21F44139-1E0D-4C97-9B93-2392989F2494}" destId="{A60CAC64-3131-4A85-BA9F-5675498AD91D}" srcOrd="0" destOrd="0" parTransId="{9E9A07AF-D3D4-4001-860F-5A03540CD9F2}" sibTransId="{B312EBDA-4B54-48A4-AF7C-CB5693C3F906}"/>
    <dgm:cxn modelId="{38D79BF5-8333-4133-8723-7F78C98146A3}" type="presOf" srcId="{A60CAC64-3131-4A85-BA9F-5675498AD91D}" destId="{EF70C35D-0219-4CFA-9E79-B395245AAF5B}" srcOrd="0" destOrd="0" presId="urn:microsoft.com/office/officeart/2005/8/layout/hierarchy1"/>
    <dgm:cxn modelId="{8A210FF6-F311-45F9-B18F-552373E3C1F6}" srcId="{8A3B9F94-FC9F-4A77-AADB-481AB8FB6812}" destId="{0F1B5FA9-3BB6-4977-8D13-11147F8CA613}" srcOrd="2" destOrd="0" parTransId="{55CEB22B-E773-47EE-B0CA-E6836E1CA937}" sibTransId="{DC25CB94-E3FA-49DF-B14F-E523DAA83092}"/>
    <dgm:cxn modelId="{1D7C9EFF-7FB2-4973-9DB3-17B930198FEB}" srcId="{0F1B5FA9-3BB6-4977-8D13-11147F8CA613}" destId="{37566F77-D0A3-439F-A01B-4AF74EFC5BC8}" srcOrd="0" destOrd="0" parTransId="{A5A7565C-2B8C-4C9A-BCA9-8E2E07B9EDB6}" sibTransId="{CDD30497-9C24-48A1-BE1A-E6F9AC2AAFC9}"/>
    <dgm:cxn modelId="{401CFC66-2717-4DEF-87F7-AFCF96B92BD4}" type="presParOf" srcId="{52982688-72B2-4922-B58B-BE02202F933D}" destId="{F7A2B561-1051-4C45-9602-2D11B6112190}" srcOrd="0" destOrd="0" presId="urn:microsoft.com/office/officeart/2005/8/layout/hierarchy1"/>
    <dgm:cxn modelId="{0990A444-2FEC-492B-BDF2-C8A37F95203F}" type="presParOf" srcId="{F7A2B561-1051-4C45-9602-2D11B6112190}" destId="{655D0558-C22B-4388-AB05-8937C410187F}" srcOrd="0" destOrd="0" presId="urn:microsoft.com/office/officeart/2005/8/layout/hierarchy1"/>
    <dgm:cxn modelId="{F1406F4C-A8A4-4FB1-9174-2B1168DDA846}" type="presParOf" srcId="{655D0558-C22B-4388-AB05-8937C410187F}" destId="{9CE21698-1FDE-4A78-AEF1-BA05D2BB6F0C}" srcOrd="0" destOrd="0" presId="urn:microsoft.com/office/officeart/2005/8/layout/hierarchy1"/>
    <dgm:cxn modelId="{FD7E78E7-6514-49D3-BE08-514C882E08C5}" type="presParOf" srcId="{655D0558-C22B-4388-AB05-8937C410187F}" destId="{6FDE4081-E391-40B1-ACFF-5EAEDBF3C149}" srcOrd="1" destOrd="0" presId="urn:microsoft.com/office/officeart/2005/8/layout/hierarchy1"/>
    <dgm:cxn modelId="{7B66C7C4-6129-4A39-AB1F-4D747C82D838}" type="presParOf" srcId="{F7A2B561-1051-4C45-9602-2D11B6112190}" destId="{AAB84348-46BC-4D3F-BB22-ADF60F28BF0B}" srcOrd="1" destOrd="0" presId="urn:microsoft.com/office/officeart/2005/8/layout/hierarchy1"/>
    <dgm:cxn modelId="{314D7E25-DD21-4219-95D3-DFFCB21A14B8}" type="presParOf" srcId="{AAB84348-46BC-4D3F-BB22-ADF60F28BF0B}" destId="{2D030F94-31D8-4A8C-BEDE-605813478861}" srcOrd="0" destOrd="0" presId="urn:microsoft.com/office/officeart/2005/8/layout/hierarchy1"/>
    <dgm:cxn modelId="{FC0C6132-7F08-4A59-A35B-01E04086E32A}" type="presParOf" srcId="{AAB84348-46BC-4D3F-BB22-ADF60F28BF0B}" destId="{1D43E8C3-76CB-4F9A-8D27-82F1202F00D6}" srcOrd="1" destOrd="0" presId="urn:microsoft.com/office/officeart/2005/8/layout/hierarchy1"/>
    <dgm:cxn modelId="{432847A8-4AE8-4504-902B-0EE3A2FAB528}" type="presParOf" srcId="{1D43E8C3-76CB-4F9A-8D27-82F1202F00D6}" destId="{E6D2FA25-5EE2-4ABE-8559-6917137D80AE}" srcOrd="0" destOrd="0" presId="urn:microsoft.com/office/officeart/2005/8/layout/hierarchy1"/>
    <dgm:cxn modelId="{A3AFE398-4378-47C8-93CA-D3F15C864EC3}" type="presParOf" srcId="{E6D2FA25-5EE2-4ABE-8559-6917137D80AE}" destId="{4EC5A559-055D-4F63-9D06-BBF94A3C4FE5}" srcOrd="0" destOrd="0" presId="urn:microsoft.com/office/officeart/2005/8/layout/hierarchy1"/>
    <dgm:cxn modelId="{FE695979-8F00-41F5-919E-B372D6D21EE9}" type="presParOf" srcId="{E6D2FA25-5EE2-4ABE-8559-6917137D80AE}" destId="{EF70C35D-0219-4CFA-9E79-B395245AAF5B}" srcOrd="1" destOrd="0" presId="urn:microsoft.com/office/officeart/2005/8/layout/hierarchy1"/>
    <dgm:cxn modelId="{3607FF33-1CAD-4BA6-96BB-B2EC1A2FA835}" type="presParOf" srcId="{1D43E8C3-76CB-4F9A-8D27-82F1202F00D6}" destId="{9EC9AE32-5C03-4D9D-9251-8EFF29F1586B}" srcOrd="1" destOrd="0" presId="urn:microsoft.com/office/officeart/2005/8/layout/hierarchy1"/>
    <dgm:cxn modelId="{39309616-291F-4C83-B15E-052DA5557F28}" type="presParOf" srcId="{AAB84348-46BC-4D3F-BB22-ADF60F28BF0B}" destId="{AC19161E-172E-4ADD-AF08-0E0B6034F575}" srcOrd="2" destOrd="0" presId="urn:microsoft.com/office/officeart/2005/8/layout/hierarchy1"/>
    <dgm:cxn modelId="{6DD443F2-7317-4186-9867-DD6561EE6579}" type="presParOf" srcId="{AAB84348-46BC-4D3F-BB22-ADF60F28BF0B}" destId="{FBA4CC06-3B0B-4EA0-8396-921097193547}" srcOrd="3" destOrd="0" presId="urn:microsoft.com/office/officeart/2005/8/layout/hierarchy1"/>
    <dgm:cxn modelId="{805A6D55-33C5-4595-8033-ACA41A0F8A21}" type="presParOf" srcId="{FBA4CC06-3B0B-4EA0-8396-921097193547}" destId="{50E273FE-34B8-42AB-9C15-9B742165DCFA}" srcOrd="0" destOrd="0" presId="urn:microsoft.com/office/officeart/2005/8/layout/hierarchy1"/>
    <dgm:cxn modelId="{75DB53E3-4E92-47B0-9ECD-4CC7044BBC64}" type="presParOf" srcId="{50E273FE-34B8-42AB-9C15-9B742165DCFA}" destId="{821EFFA2-4535-4157-B99D-5B01C646E3F1}" srcOrd="0" destOrd="0" presId="urn:microsoft.com/office/officeart/2005/8/layout/hierarchy1"/>
    <dgm:cxn modelId="{E80D2F8F-8F51-4FD7-824C-B0596B22F4C1}" type="presParOf" srcId="{50E273FE-34B8-42AB-9C15-9B742165DCFA}" destId="{7768ED7F-076D-45B2-A334-1D309E998CC6}" srcOrd="1" destOrd="0" presId="urn:microsoft.com/office/officeart/2005/8/layout/hierarchy1"/>
    <dgm:cxn modelId="{0613202A-0620-44E3-9087-D063DA5E6206}" type="presParOf" srcId="{FBA4CC06-3B0B-4EA0-8396-921097193547}" destId="{85D8FD39-6EC7-41CD-A614-AB44EC64A6BA}" srcOrd="1" destOrd="0" presId="urn:microsoft.com/office/officeart/2005/8/layout/hierarchy1"/>
    <dgm:cxn modelId="{866827CB-6864-4955-88B7-87BFACB25483}" type="presParOf" srcId="{AAB84348-46BC-4D3F-BB22-ADF60F28BF0B}" destId="{0EF971A5-86CD-4F54-A56B-11CA7E8D171B}" srcOrd="4" destOrd="0" presId="urn:microsoft.com/office/officeart/2005/8/layout/hierarchy1"/>
    <dgm:cxn modelId="{C0756BD1-3C58-4851-8509-0B44A228AD85}" type="presParOf" srcId="{AAB84348-46BC-4D3F-BB22-ADF60F28BF0B}" destId="{D425DCBE-0CC7-4DB1-B688-31B85C83F323}" srcOrd="5" destOrd="0" presId="urn:microsoft.com/office/officeart/2005/8/layout/hierarchy1"/>
    <dgm:cxn modelId="{5228FF93-E6A8-4751-871C-FCD60D882C85}" type="presParOf" srcId="{D425DCBE-0CC7-4DB1-B688-31B85C83F323}" destId="{CD546D6E-2F6D-4B6E-B6B3-C649ED51382B}" srcOrd="0" destOrd="0" presId="urn:microsoft.com/office/officeart/2005/8/layout/hierarchy1"/>
    <dgm:cxn modelId="{A4AF5BE8-5FD6-4F2D-9D40-5EF8AC1C5EB7}" type="presParOf" srcId="{CD546D6E-2F6D-4B6E-B6B3-C649ED51382B}" destId="{17504CB6-DCC4-470F-90CE-1E5EA49FA6B6}" srcOrd="0" destOrd="0" presId="urn:microsoft.com/office/officeart/2005/8/layout/hierarchy1"/>
    <dgm:cxn modelId="{41E735A1-B788-4501-ACE8-C7A8169B2B4F}" type="presParOf" srcId="{CD546D6E-2F6D-4B6E-B6B3-C649ED51382B}" destId="{9B08B01A-B36D-4075-A7C4-E0764E0740AD}" srcOrd="1" destOrd="0" presId="urn:microsoft.com/office/officeart/2005/8/layout/hierarchy1"/>
    <dgm:cxn modelId="{672833FE-CA42-4415-ADD2-51EBF36B33EB}" type="presParOf" srcId="{D425DCBE-0CC7-4DB1-B688-31B85C83F323}" destId="{A5F8ED0F-4055-4824-8529-08DAB08A1799}" srcOrd="1" destOrd="0" presId="urn:microsoft.com/office/officeart/2005/8/layout/hierarchy1"/>
    <dgm:cxn modelId="{73C92077-59B5-4089-A6D1-54AB116D94BB}" type="presParOf" srcId="{AAB84348-46BC-4D3F-BB22-ADF60F28BF0B}" destId="{FAA72683-EF8F-4D6E-B1D5-41187E2DBF06}" srcOrd="6" destOrd="0" presId="urn:microsoft.com/office/officeart/2005/8/layout/hierarchy1"/>
    <dgm:cxn modelId="{C1C3A812-1B46-4162-8ED2-5799C916D548}" type="presParOf" srcId="{AAB84348-46BC-4D3F-BB22-ADF60F28BF0B}" destId="{06B0BA78-F549-46F9-A625-2E81D02FBD63}" srcOrd="7" destOrd="0" presId="urn:microsoft.com/office/officeart/2005/8/layout/hierarchy1"/>
    <dgm:cxn modelId="{23458FCC-D9ED-4808-A855-40FDCFBEFAA1}" type="presParOf" srcId="{06B0BA78-F549-46F9-A625-2E81D02FBD63}" destId="{03D976E3-6228-4DA3-B2A5-2868ACC15574}" srcOrd="0" destOrd="0" presId="urn:microsoft.com/office/officeart/2005/8/layout/hierarchy1"/>
    <dgm:cxn modelId="{2641AF1F-5D55-41D4-93B2-47EE40C82EA7}" type="presParOf" srcId="{03D976E3-6228-4DA3-B2A5-2868ACC15574}" destId="{173D588A-E4D5-4E69-9776-41C4E6B72793}" srcOrd="0" destOrd="0" presId="urn:microsoft.com/office/officeart/2005/8/layout/hierarchy1"/>
    <dgm:cxn modelId="{4305B0D8-9FF2-404A-AFEB-F93C81DFAF5E}" type="presParOf" srcId="{03D976E3-6228-4DA3-B2A5-2868ACC15574}" destId="{2EDD6B91-CE1E-445D-B510-E4C55BBB86B7}" srcOrd="1" destOrd="0" presId="urn:microsoft.com/office/officeart/2005/8/layout/hierarchy1"/>
    <dgm:cxn modelId="{D681EBFC-BEA0-4BA0-BBB2-2D52CB499D1C}" type="presParOf" srcId="{06B0BA78-F549-46F9-A625-2E81D02FBD63}" destId="{CC896EA2-0F2E-4F64-B649-B30E02AFDD19}" srcOrd="1" destOrd="0" presId="urn:microsoft.com/office/officeart/2005/8/layout/hierarchy1"/>
    <dgm:cxn modelId="{E991D8F5-AD6C-49D0-85A1-7F47A5098F21}" type="presParOf" srcId="{CC896EA2-0F2E-4F64-B649-B30E02AFDD19}" destId="{6D4B8C52-2CFC-4317-9EA8-57F1544FA18A}" srcOrd="0" destOrd="0" presId="urn:microsoft.com/office/officeart/2005/8/layout/hierarchy1"/>
    <dgm:cxn modelId="{53674980-9DB4-43C4-BD22-3C591E98D50C}" type="presParOf" srcId="{CC896EA2-0F2E-4F64-B649-B30E02AFDD19}" destId="{54B169D5-091E-45C1-BC2E-14FBB58A1CA7}" srcOrd="1" destOrd="0" presId="urn:microsoft.com/office/officeart/2005/8/layout/hierarchy1"/>
    <dgm:cxn modelId="{379C478C-7D88-4C6C-A5E8-4AE656A8DFB0}" type="presParOf" srcId="{54B169D5-091E-45C1-BC2E-14FBB58A1CA7}" destId="{73903AAC-1E04-401A-9F38-11BCBBFB6D6A}" srcOrd="0" destOrd="0" presId="urn:microsoft.com/office/officeart/2005/8/layout/hierarchy1"/>
    <dgm:cxn modelId="{1E8F262C-7CE2-40D4-927B-178F374DED1F}" type="presParOf" srcId="{73903AAC-1E04-401A-9F38-11BCBBFB6D6A}" destId="{38FEB0CA-E71E-42F9-91AB-BDE4A4785678}" srcOrd="0" destOrd="0" presId="urn:microsoft.com/office/officeart/2005/8/layout/hierarchy1"/>
    <dgm:cxn modelId="{4BF3971F-73B1-4793-94E5-B0059172EF21}" type="presParOf" srcId="{73903AAC-1E04-401A-9F38-11BCBBFB6D6A}" destId="{D0239C55-803F-48DF-B68F-0728CC667048}" srcOrd="1" destOrd="0" presId="urn:microsoft.com/office/officeart/2005/8/layout/hierarchy1"/>
    <dgm:cxn modelId="{E221899C-9115-45A7-AD21-EC9294086498}" type="presParOf" srcId="{54B169D5-091E-45C1-BC2E-14FBB58A1CA7}" destId="{F5BF48DD-390C-4CD9-BD0A-B7A08B001E0D}" srcOrd="1" destOrd="0" presId="urn:microsoft.com/office/officeart/2005/8/layout/hierarchy1"/>
    <dgm:cxn modelId="{51E478A0-1A0C-4577-87E2-24C29F4FE526}" type="presParOf" srcId="{F5BF48DD-390C-4CD9-BD0A-B7A08B001E0D}" destId="{B7781FE3-A8BC-49FF-A06C-945AAE2E0706}" srcOrd="0" destOrd="0" presId="urn:microsoft.com/office/officeart/2005/8/layout/hierarchy1"/>
    <dgm:cxn modelId="{8B0D5FAE-3170-434C-8458-23E2D6A94FDE}" type="presParOf" srcId="{F5BF48DD-390C-4CD9-BD0A-B7A08B001E0D}" destId="{93191996-7765-401F-9844-554135E03041}" srcOrd="1" destOrd="0" presId="urn:microsoft.com/office/officeart/2005/8/layout/hierarchy1"/>
    <dgm:cxn modelId="{F68C850F-B33F-4B47-A78A-BDD5D4858F28}" type="presParOf" srcId="{93191996-7765-401F-9844-554135E03041}" destId="{AF4E17D4-60EB-4A03-82CC-3072E0356A3A}" srcOrd="0" destOrd="0" presId="urn:microsoft.com/office/officeart/2005/8/layout/hierarchy1"/>
    <dgm:cxn modelId="{0E28DB05-EB5D-4E75-A6B6-ADC44274E7AA}" type="presParOf" srcId="{AF4E17D4-60EB-4A03-82CC-3072E0356A3A}" destId="{BA5B26C6-B89E-42C5-8D65-00D6C31F9452}" srcOrd="0" destOrd="0" presId="urn:microsoft.com/office/officeart/2005/8/layout/hierarchy1"/>
    <dgm:cxn modelId="{A34E1764-16E3-4532-A556-51BE45E76BF5}" type="presParOf" srcId="{AF4E17D4-60EB-4A03-82CC-3072E0356A3A}" destId="{9E27F5B3-7F1C-4576-8E06-9035F24D217E}" srcOrd="1" destOrd="0" presId="urn:microsoft.com/office/officeart/2005/8/layout/hierarchy1"/>
    <dgm:cxn modelId="{BD60DDC4-725F-4B62-9DD5-9A24A6243166}" type="presParOf" srcId="{93191996-7765-401F-9844-554135E03041}" destId="{99D349A1-095C-438D-9DBA-D115CB697BE6}" srcOrd="1" destOrd="0" presId="urn:microsoft.com/office/officeart/2005/8/layout/hierarchy1"/>
    <dgm:cxn modelId="{A338F2B3-5134-4054-95AA-BCEFEC3A5026}" type="presParOf" srcId="{99D349A1-095C-438D-9DBA-D115CB697BE6}" destId="{1FE664BB-CF27-433C-A2FF-BB0A86D1C698}" srcOrd="0" destOrd="0" presId="urn:microsoft.com/office/officeart/2005/8/layout/hierarchy1"/>
    <dgm:cxn modelId="{FC7C994A-1488-430B-A90F-6200DCD09BEB}" type="presParOf" srcId="{99D349A1-095C-438D-9DBA-D115CB697BE6}" destId="{086A1978-F0C6-4EAA-AC91-085A5900A766}" srcOrd="1" destOrd="0" presId="urn:microsoft.com/office/officeart/2005/8/layout/hierarchy1"/>
    <dgm:cxn modelId="{9FE138F6-BB64-4ABC-A272-0D31BDA52E46}" type="presParOf" srcId="{086A1978-F0C6-4EAA-AC91-085A5900A766}" destId="{851ADFB5-4877-4181-BBC9-9EBC43E38885}" srcOrd="0" destOrd="0" presId="urn:microsoft.com/office/officeart/2005/8/layout/hierarchy1"/>
    <dgm:cxn modelId="{AA62318F-E732-4241-97CC-1238D5889631}" type="presParOf" srcId="{851ADFB5-4877-4181-BBC9-9EBC43E38885}" destId="{B0A9D2A0-7CA6-48FB-8458-C725F39E7A11}" srcOrd="0" destOrd="0" presId="urn:microsoft.com/office/officeart/2005/8/layout/hierarchy1"/>
    <dgm:cxn modelId="{9F715F40-2ADF-483C-B24C-1312F2B984E6}" type="presParOf" srcId="{851ADFB5-4877-4181-BBC9-9EBC43E38885}" destId="{3406CD07-6A85-413E-AC17-05C53EB79CE3}" srcOrd="1" destOrd="0" presId="urn:microsoft.com/office/officeart/2005/8/layout/hierarchy1"/>
    <dgm:cxn modelId="{5400C038-6CB5-4E6F-BEB7-069FC9A9B174}" type="presParOf" srcId="{086A1978-F0C6-4EAA-AC91-085A5900A766}" destId="{58BEC9D2-1F2C-4B10-8662-FD7CA36FB0FD}" srcOrd="1" destOrd="0" presId="urn:microsoft.com/office/officeart/2005/8/layout/hierarchy1"/>
    <dgm:cxn modelId="{DCF435DE-1A99-4001-BB3F-17E2E14E7498}" type="presParOf" srcId="{58BEC9D2-1F2C-4B10-8662-FD7CA36FB0FD}" destId="{5A10639C-4972-4965-BB35-CC23CE3F5D22}" srcOrd="0" destOrd="0" presId="urn:microsoft.com/office/officeart/2005/8/layout/hierarchy1"/>
    <dgm:cxn modelId="{A4873A97-B948-4A5A-AEA2-A63B5CE53FD3}" type="presParOf" srcId="{58BEC9D2-1F2C-4B10-8662-FD7CA36FB0FD}" destId="{390C480A-D1E8-45F3-880D-EAC81770AA1B}" srcOrd="1" destOrd="0" presId="urn:microsoft.com/office/officeart/2005/8/layout/hierarchy1"/>
    <dgm:cxn modelId="{9F8E0B80-FCB7-49F1-B6A0-D0EAC6384C2B}" type="presParOf" srcId="{390C480A-D1E8-45F3-880D-EAC81770AA1B}" destId="{8B7310FC-FABD-450F-9500-F011B150E136}" srcOrd="0" destOrd="0" presId="urn:microsoft.com/office/officeart/2005/8/layout/hierarchy1"/>
    <dgm:cxn modelId="{CDA9A184-0D0F-4CAE-9DE7-1CB89FCEA16B}" type="presParOf" srcId="{8B7310FC-FABD-450F-9500-F011B150E136}" destId="{77ED0D7D-E9E2-4F71-B460-F095AB3548EE}" srcOrd="0" destOrd="0" presId="urn:microsoft.com/office/officeart/2005/8/layout/hierarchy1"/>
    <dgm:cxn modelId="{2B6F0AD3-610C-43D4-A702-C90CE352684E}" type="presParOf" srcId="{8B7310FC-FABD-450F-9500-F011B150E136}" destId="{35906BCC-AF6A-40CA-82C8-FF48BA3BF324}" srcOrd="1" destOrd="0" presId="urn:microsoft.com/office/officeart/2005/8/layout/hierarchy1"/>
    <dgm:cxn modelId="{00AD3019-C80D-4E18-90B0-6E1C8F9AC443}" type="presParOf" srcId="{390C480A-D1E8-45F3-880D-EAC81770AA1B}" destId="{B5969222-166A-42B9-A6BB-11FCD09D10A1}" srcOrd="1" destOrd="0" presId="urn:microsoft.com/office/officeart/2005/8/layout/hierarchy1"/>
    <dgm:cxn modelId="{DB964134-CBB7-4634-9661-71BCEC26450E}" type="presParOf" srcId="{99D349A1-095C-438D-9DBA-D115CB697BE6}" destId="{AB86FCA7-7234-4365-9B48-01544C14A548}" srcOrd="2" destOrd="0" presId="urn:microsoft.com/office/officeart/2005/8/layout/hierarchy1"/>
    <dgm:cxn modelId="{1B069D8D-8693-4248-A527-C5527BA93C29}" type="presParOf" srcId="{99D349A1-095C-438D-9DBA-D115CB697BE6}" destId="{02805DA3-CFB4-44B6-90B9-FC204BCBBC63}" srcOrd="3" destOrd="0" presId="urn:microsoft.com/office/officeart/2005/8/layout/hierarchy1"/>
    <dgm:cxn modelId="{EB76CC59-3584-42E1-8532-A1C1744DFEA6}" type="presParOf" srcId="{02805DA3-CFB4-44B6-90B9-FC204BCBBC63}" destId="{481EA6D9-6C32-4747-A4BF-05D1BD20DE11}" srcOrd="0" destOrd="0" presId="urn:microsoft.com/office/officeart/2005/8/layout/hierarchy1"/>
    <dgm:cxn modelId="{18F6B7BF-A71C-452A-8679-E0DD58A3C26B}" type="presParOf" srcId="{481EA6D9-6C32-4747-A4BF-05D1BD20DE11}" destId="{134829F1-4D47-44B4-B483-08FA1E9637DD}" srcOrd="0" destOrd="0" presId="urn:microsoft.com/office/officeart/2005/8/layout/hierarchy1"/>
    <dgm:cxn modelId="{56C3E895-49EB-4323-AE8D-B3FA29231D2E}" type="presParOf" srcId="{481EA6D9-6C32-4747-A4BF-05D1BD20DE11}" destId="{5E10E8BB-66A3-4CCA-A82D-E07D60DF1182}" srcOrd="1" destOrd="0" presId="urn:microsoft.com/office/officeart/2005/8/layout/hierarchy1"/>
    <dgm:cxn modelId="{78FF2B12-E791-4BBD-9C49-CA8E687C6F39}" type="presParOf" srcId="{02805DA3-CFB4-44B6-90B9-FC204BCBBC63}" destId="{9A5B3BF6-47E9-49E9-B189-F0DDE93CD847}" srcOrd="1" destOrd="0" presId="urn:microsoft.com/office/officeart/2005/8/layout/hierarchy1"/>
    <dgm:cxn modelId="{B9B9EBB2-BCF2-4D45-ADC5-9CD26C5FC43F}" type="presParOf" srcId="{9A5B3BF6-47E9-49E9-B189-F0DDE93CD847}" destId="{AF4421F5-2643-47C8-980B-FFDD38BE0BD7}" srcOrd="0" destOrd="0" presId="urn:microsoft.com/office/officeart/2005/8/layout/hierarchy1"/>
    <dgm:cxn modelId="{78648987-0DE7-49D4-B6E3-1615F1F47340}" type="presParOf" srcId="{9A5B3BF6-47E9-49E9-B189-F0DDE93CD847}" destId="{05A5F52C-30C3-4A0F-AF4B-3E418ADD4AD9}" srcOrd="1" destOrd="0" presId="urn:microsoft.com/office/officeart/2005/8/layout/hierarchy1"/>
    <dgm:cxn modelId="{72E250E1-202D-4AD1-8325-ABDB7FFDCA7A}" type="presParOf" srcId="{05A5F52C-30C3-4A0F-AF4B-3E418ADD4AD9}" destId="{151D726B-5119-4A1C-83E7-E1E3E84BA643}" srcOrd="0" destOrd="0" presId="urn:microsoft.com/office/officeart/2005/8/layout/hierarchy1"/>
    <dgm:cxn modelId="{135E1FD8-D556-43AD-A1C4-321CC6385048}" type="presParOf" srcId="{151D726B-5119-4A1C-83E7-E1E3E84BA643}" destId="{C02129C3-69E8-4304-AFF2-C35CB2150C99}" srcOrd="0" destOrd="0" presId="urn:microsoft.com/office/officeart/2005/8/layout/hierarchy1"/>
    <dgm:cxn modelId="{F8FE72A6-F3BB-4F02-8C40-4E93EA50C45E}" type="presParOf" srcId="{151D726B-5119-4A1C-83E7-E1E3E84BA643}" destId="{B22BC83B-291E-45F8-B76C-14806313E36F}" srcOrd="1" destOrd="0" presId="urn:microsoft.com/office/officeart/2005/8/layout/hierarchy1"/>
    <dgm:cxn modelId="{AFD96A04-74B7-4658-B02E-2BA5D61AD71B}" type="presParOf" srcId="{05A5F52C-30C3-4A0F-AF4B-3E418ADD4AD9}" destId="{D9C07473-E50E-459F-81A1-F9284B64A6AD}" srcOrd="1" destOrd="0" presId="urn:microsoft.com/office/officeart/2005/8/layout/hierarchy1"/>
    <dgm:cxn modelId="{3DF3AECD-73DA-4491-B0CF-E6B0B7EA5AA9}" type="presParOf" srcId="{9A5B3BF6-47E9-49E9-B189-F0DDE93CD847}" destId="{29395D62-D901-4BB1-9875-852BBE918757}" srcOrd="2" destOrd="0" presId="urn:microsoft.com/office/officeart/2005/8/layout/hierarchy1"/>
    <dgm:cxn modelId="{F49354FF-1516-497C-B56D-60FDE7F187A2}" type="presParOf" srcId="{9A5B3BF6-47E9-49E9-B189-F0DDE93CD847}" destId="{EB9345E0-D2B0-4EF4-8ED1-B5AE0E707070}" srcOrd="3" destOrd="0" presId="urn:microsoft.com/office/officeart/2005/8/layout/hierarchy1"/>
    <dgm:cxn modelId="{791EA98F-CD40-4598-8AE7-CC1E6D775EC3}" type="presParOf" srcId="{EB9345E0-D2B0-4EF4-8ED1-B5AE0E707070}" destId="{E9AFD9EA-06C1-4C9A-997C-3888F6443D3F}" srcOrd="0" destOrd="0" presId="urn:microsoft.com/office/officeart/2005/8/layout/hierarchy1"/>
    <dgm:cxn modelId="{F71BADFD-B098-4543-95FC-3D0A2B30E3A5}" type="presParOf" srcId="{E9AFD9EA-06C1-4C9A-997C-3888F6443D3F}" destId="{51A9BD2A-E888-4998-AAA0-EFAC0BD8ED6F}" srcOrd="0" destOrd="0" presId="urn:microsoft.com/office/officeart/2005/8/layout/hierarchy1"/>
    <dgm:cxn modelId="{51A14831-50C4-407D-9EC3-B6306E67EFDE}" type="presParOf" srcId="{E9AFD9EA-06C1-4C9A-997C-3888F6443D3F}" destId="{8B5DAB19-AE8B-4A2E-A6E9-729D0E856296}" srcOrd="1" destOrd="0" presId="urn:microsoft.com/office/officeart/2005/8/layout/hierarchy1"/>
    <dgm:cxn modelId="{F2D53DED-C46B-437D-86DB-5CF11E6AE702}" type="presParOf" srcId="{EB9345E0-D2B0-4EF4-8ED1-B5AE0E707070}" destId="{453E26C0-96DC-4C5C-B634-79F33011B916}" srcOrd="1" destOrd="0" presId="urn:microsoft.com/office/officeart/2005/8/layout/hierarchy1"/>
    <dgm:cxn modelId="{272B8678-4B4B-4ECA-87E7-D33CEEC8DD50}" type="presParOf" srcId="{99D349A1-095C-438D-9DBA-D115CB697BE6}" destId="{BD2270B3-1AA9-40A8-9B40-0AB38B313AE8}" srcOrd="4" destOrd="0" presId="urn:microsoft.com/office/officeart/2005/8/layout/hierarchy1"/>
    <dgm:cxn modelId="{6801EA4A-29F7-4736-812C-17C261244555}" type="presParOf" srcId="{99D349A1-095C-438D-9DBA-D115CB697BE6}" destId="{2CCDF3E0-3D06-44FC-9688-5C9C54F4B661}" srcOrd="5" destOrd="0" presId="urn:microsoft.com/office/officeart/2005/8/layout/hierarchy1"/>
    <dgm:cxn modelId="{E6808DD1-9A5B-4D15-A5B6-F957318DFCF9}" type="presParOf" srcId="{2CCDF3E0-3D06-44FC-9688-5C9C54F4B661}" destId="{3847535F-4F3A-4EA3-93D6-21B6EA4D70C4}" srcOrd="0" destOrd="0" presId="urn:microsoft.com/office/officeart/2005/8/layout/hierarchy1"/>
    <dgm:cxn modelId="{297E5796-5796-4E43-95B1-FA9E438BFF90}" type="presParOf" srcId="{3847535F-4F3A-4EA3-93D6-21B6EA4D70C4}" destId="{FC913CF5-F659-4BC8-A2A0-F481E315C1CD}" srcOrd="0" destOrd="0" presId="urn:microsoft.com/office/officeart/2005/8/layout/hierarchy1"/>
    <dgm:cxn modelId="{35F4153B-8650-4CEB-9BEB-E8DC382A1744}" type="presParOf" srcId="{3847535F-4F3A-4EA3-93D6-21B6EA4D70C4}" destId="{C25D67A3-3ED2-4432-860C-B5C44D213466}" srcOrd="1" destOrd="0" presId="urn:microsoft.com/office/officeart/2005/8/layout/hierarchy1"/>
    <dgm:cxn modelId="{4E9731D0-F875-490B-8CFF-D81F7C806FD7}" type="presParOf" srcId="{2CCDF3E0-3D06-44FC-9688-5C9C54F4B661}" destId="{FFE3C230-5E9C-4960-8078-C07ADEA91EE8}" srcOrd="1" destOrd="0" presId="urn:microsoft.com/office/officeart/2005/8/layout/hierarchy1"/>
    <dgm:cxn modelId="{6FA9F9BE-5465-41B5-B0DB-7246D32ABE57}" type="presParOf" srcId="{FFE3C230-5E9C-4960-8078-C07ADEA91EE8}" destId="{8E168582-A830-4E10-BF3B-2AD6E9EF267D}" srcOrd="0" destOrd="0" presId="urn:microsoft.com/office/officeart/2005/8/layout/hierarchy1"/>
    <dgm:cxn modelId="{F9BDC9BE-1FC0-4B5B-84A8-D67D49902871}" type="presParOf" srcId="{FFE3C230-5E9C-4960-8078-C07ADEA91EE8}" destId="{64EB8015-824E-4EB0-B73F-425E15DBC160}" srcOrd="1" destOrd="0" presId="urn:microsoft.com/office/officeart/2005/8/layout/hierarchy1"/>
    <dgm:cxn modelId="{DD629575-029C-4D5A-BF0C-54CD5152BD12}" type="presParOf" srcId="{64EB8015-824E-4EB0-B73F-425E15DBC160}" destId="{C8BE42E7-29B6-4CC5-A9C1-8F8B67D5AA61}" srcOrd="0" destOrd="0" presId="urn:microsoft.com/office/officeart/2005/8/layout/hierarchy1"/>
    <dgm:cxn modelId="{5012B40C-ED18-4F61-8C3E-673AC7CD838E}" type="presParOf" srcId="{C8BE42E7-29B6-4CC5-A9C1-8F8B67D5AA61}" destId="{F0E4EA51-3F76-48E0-8AEE-1ED397B1D5E4}" srcOrd="0" destOrd="0" presId="urn:microsoft.com/office/officeart/2005/8/layout/hierarchy1"/>
    <dgm:cxn modelId="{F9FAE682-42F1-44B5-8371-13CC08F9A038}" type="presParOf" srcId="{C8BE42E7-29B6-4CC5-A9C1-8F8B67D5AA61}" destId="{103F0417-4008-490B-AC73-38AEC022D10A}" srcOrd="1" destOrd="0" presId="urn:microsoft.com/office/officeart/2005/8/layout/hierarchy1"/>
    <dgm:cxn modelId="{78939826-BEF4-47A2-904B-33F8B881855B}" type="presParOf" srcId="{64EB8015-824E-4EB0-B73F-425E15DBC160}" destId="{AEB8459E-1B3D-4E7F-AC87-09599E3EAEB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F971A5-86CD-4F54-A56B-11CA7E8D171B}">
      <dsp:nvSpPr>
        <dsp:cNvPr id="0" name=""/>
        <dsp:cNvSpPr/>
      </dsp:nvSpPr>
      <dsp:spPr>
        <a:xfrm>
          <a:off x="3077770" y="638286"/>
          <a:ext cx="1187557" cy="282584"/>
        </a:xfrm>
        <a:custGeom>
          <a:avLst/>
          <a:gdLst/>
          <a:ahLst/>
          <a:cxnLst/>
          <a:rect l="0" t="0" r="0" b="0"/>
          <a:pathLst>
            <a:path>
              <a:moveTo>
                <a:pt x="0" y="0"/>
              </a:moveTo>
              <a:lnTo>
                <a:pt x="0" y="192573"/>
              </a:lnTo>
              <a:lnTo>
                <a:pt x="1187557" y="192573"/>
              </a:lnTo>
              <a:lnTo>
                <a:pt x="1187557" y="282584"/>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BD2270B3-1AA9-40A8-9B40-0AB38B313AE8}">
      <dsp:nvSpPr>
        <dsp:cNvPr id="0" name=""/>
        <dsp:cNvSpPr/>
      </dsp:nvSpPr>
      <dsp:spPr>
        <a:xfrm>
          <a:off x="3077983" y="3237909"/>
          <a:ext cx="1187343" cy="381685"/>
        </a:xfrm>
        <a:custGeom>
          <a:avLst/>
          <a:gdLst/>
          <a:ahLst/>
          <a:cxnLst/>
          <a:rect l="0" t="0" r="0" b="0"/>
          <a:pathLst>
            <a:path>
              <a:moveTo>
                <a:pt x="0" y="0"/>
              </a:moveTo>
              <a:lnTo>
                <a:pt x="0" y="291674"/>
              </a:lnTo>
              <a:lnTo>
                <a:pt x="1187343" y="291674"/>
              </a:lnTo>
              <a:lnTo>
                <a:pt x="1187343" y="381685"/>
              </a:lnTo>
            </a:path>
          </a:pathLst>
        </a:custGeom>
        <a:noFill/>
        <a:ln w="19050" cap="flat" cmpd="sng" algn="ctr">
          <a:solidFill>
            <a:srgbClr val="800000"/>
          </a:solidFill>
          <a:prstDash val="solid"/>
          <a:miter lim="800000"/>
        </a:ln>
        <a:effectLst/>
      </dsp:spPr>
      <dsp:style>
        <a:lnRef idx="2">
          <a:scrgbClr r="0" g="0" b="0"/>
        </a:lnRef>
        <a:fillRef idx="0">
          <a:scrgbClr r="0" g="0" b="0"/>
        </a:fillRef>
        <a:effectRef idx="0">
          <a:scrgbClr r="0" g="0" b="0"/>
        </a:effectRef>
        <a:fontRef idx="minor"/>
      </dsp:style>
    </dsp:sp>
    <dsp:sp modelId="{AF4421F5-2643-47C8-980B-FFDD38BE0BD7}">
      <dsp:nvSpPr>
        <dsp:cNvPr id="0" name=""/>
        <dsp:cNvSpPr/>
      </dsp:nvSpPr>
      <dsp:spPr>
        <a:xfrm>
          <a:off x="3032050" y="4236585"/>
          <a:ext cx="91440" cy="282584"/>
        </a:xfrm>
        <a:custGeom>
          <a:avLst/>
          <a:gdLst/>
          <a:ahLst/>
          <a:cxnLst/>
          <a:rect l="0" t="0" r="0" b="0"/>
          <a:pathLst>
            <a:path>
              <a:moveTo>
                <a:pt x="45720" y="0"/>
              </a:moveTo>
              <a:lnTo>
                <a:pt x="45720" y="282584"/>
              </a:lnTo>
            </a:path>
          </a:pathLst>
        </a:custGeom>
        <a:noFill/>
        <a:ln w="19050" cap="flat" cmpd="sng" algn="ctr">
          <a:solidFill>
            <a:srgbClr val="800000"/>
          </a:solidFill>
          <a:prstDash val="solid"/>
          <a:miter lim="800000"/>
        </a:ln>
        <a:effectLst/>
      </dsp:spPr>
      <dsp:style>
        <a:lnRef idx="2">
          <a:scrgbClr r="0" g="0" b="0"/>
        </a:lnRef>
        <a:fillRef idx="0">
          <a:scrgbClr r="0" g="0" b="0"/>
        </a:fillRef>
        <a:effectRef idx="0">
          <a:scrgbClr r="0" g="0" b="0"/>
        </a:effectRef>
        <a:fontRef idx="minor"/>
      </dsp:style>
    </dsp:sp>
    <dsp:sp modelId="{AB86FCA7-7234-4365-9B48-01544C14A548}">
      <dsp:nvSpPr>
        <dsp:cNvPr id="0" name=""/>
        <dsp:cNvSpPr/>
      </dsp:nvSpPr>
      <dsp:spPr>
        <a:xfrm>
          <a:off x="3032050" y="3237909"/>
          <a:ext cx="91440" cy="381685"/>
        </a:xfrm>
        <a:custGeom>
          <a:avLst/>
          <a:gdLst/>
          <a:ahLst/>
          <a:cxnLst/>
          <a:rect l="0" t="0" r="0" b="0"/>
          <a:pathLst>
            <a:path>
              <a:moveTo>
                <a:pt x="45933" y="0"/>
              </a:moveTo>
              <a:lnTo>
                <a:pt x="45933" y="291674"/>
              </a:lnTo>
              <a:lnTo>
                <a:pt x="45720" y="291674"/>
              </a:lnTo>
              <a:lnTo>
                <a:pt x="45720" y="381685"/>
              </a:lnTo>
            </a:path>
          </a:pathLst>
        </a:custGeom>
        <a:noFill/>
        <a:ln w="19050" cap="flat" cmpd="sng" algn="ctr">
          <a:solidFill>
            <a:srgbClr val="800000"/>
          </a:solidFill>
          <a:prstDash val="solid"/>
          <a:miter lim="800000"/>
        </a:ln>
        <a:effectLst/>
      </dsp:spPr>
      <dsp:style>
        <a:lnRef idx="2">
          <a:scrgbClr r="0" g="0" b="0"/>
        </a:lnRef>
        <a:fillRef idx="0">
          <a:scrgbClr r="0" g="0" b="0"/>
        </a:fillRef>
        <a:effectRef idx="0">
          <a:scrgbClr r="0" g="0" b="0"/>
        </a:effectRef>
        <a:fontRef idx="minor"/>
      </dsp:style>
    </dsp:sp>
    <dsp:sp modelId="{1FE664BB-CF27-433C-A2FF-BB0A86D1C698}">
      <dsp:nvSpPr>
        <dsp:cNvPr id="0" name=""/>
        <dsp:cNvSpPr/>
      </dsp:nvSpPr>
      <dsp:spPr>
        <a:xfrm>
          <a:off x="1890212" y="3237909"/>
          <a:ext cx="1187770" cy="381685"/>
        </a:xfrm>
        <a:custGeom>
          <a:avLst/>
          <a:gdLst/>
          <a:ahLst/>
          <a:cxnLst/>
          <a:rect l="0" t="0" r="0" b="0"/>
          <a:pathLst>
            <a:path>
              <a:moveTo>
                <a:pt x="1187770" y="0"/>
              </a:moveTo>
              <a:lnTo>
                <a:pt x="1187770" y="291674"/>
              </a:lnTo>
              <a:lnTo>
                <a:pt x="0" y="291674"/>
              </a:lnTo>
              <a:lnTo>
                <a:pt x="0" y="381685"/>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B7781FE3-A8BC-49FF-A06C-945AAE2E0706}">
      <dsp:nvSpPr>
        <dsp:cNvPr id="0" name=""/>
        <dsp:cNvSpPr/>
      </dsp:nvSpPr>
      <dsp:spPr>
        <a:xfrm>
          <a:off x="3032263" y="2371473"/>
          <a:ext cx="91440" cy="249446"/>
        </a:xfrm>
        <a:custGeom>
          <a:avLst/>
          <a:gdLst/>
          <a:ahLst/>
          <a:cxnLst/>
          <a:rect l="0" t="0" r="0" b="0"/>
          <a:pathLst>
            <a:path>
              <a:moveTo>
                <a:pt x="45720" y="0"/>
              </a:moveTo>
              <a:lnTo>
                <a:pt x="45720" y="249446"/>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6D4B8C52-2CFC-4317-9EA8-57F1544FA18A}">
      <dsp:nvSpPr>
        <dsp:cNvPr id="0" name=""/>
        <dsp:cNvSpPr/>
      </dsp:nvSpPr>
      <dsp:spPr>
        <a:xfrm>
          <a:off x="3032050" y="1537861"/>
          <a:ext cx="91440" cy="216622"/>
        </a:xfrm>
        <a:custGeom>
          <a:avLst/>
          <a:gdLst/>
          <a:ahLst/>
          <a:cxnLst/>
          <a:rect l="0" t="0" r="0" b="0"/>
          <a:pathLst>
            <a:path>
              <a:moveTo>
                <a:pt x="45720" y="0"/>
              </a:moveTo>
              <a:lnTo>
                <a:pt x="45720" y="126610"/>
              </a:lnTo>
              <a:lnTo>
                <a:pt x="45933" y="126610"/>
              </a:lnTo>
              <a:lnTo>
                <a:pt x="45933" y="216622"/>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FAA72683-EF8F-4D6E-B1D5-41187E2DBF06}">
      <dsp:nvSpPr>
        <dsp:cNvPr id="0" name=""/>
        <dsp:cNvSpPr/>
      </dsp:nvSpPr>
      <dsp:spPr>
        <a:xfrm>
          <a:off x="3032050" y="638286"/>
          <a:ext cx="91440" cy="282584"/>
        </a:xfrm>
        <a:custGeom>
          <a:avLst/>
          <a:gdLst/>
          <a:ahLst/>
          <a:cxnLst/>
          <a:rect l="0" t="0" r="0" b="0"/>
          <a:pathLst>
            <a:path>
              <a:moveTo>
                <a:pt x="45720" y="0"/>
              </a:moveTo>
              <a:lnTo>
                <a:pt x="45720" y="282584"/>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AC19161E-172E-4ADD-AF08-0E0B6034F575}">
      <dsp:nvSpPr>
        <dsp:cNvPr id="0" name=""/>
        <dsp:cNvSpPr/>
      </dsp:nvSpPr>
      <dsp:spPr>
        <a:xfrm>
          <a:off x="1890212" y="638286"/>
          <a:ext cx="1187557" cy="282584"/>
        </a:xfrm>
        <a:custGeom>
          <a:avLst/>
          <a:gdLst/>
          <a:ahLst/>
          <a:cxnLst/>
          <a:rect l="0" t="0" r="0" b="0"/>
          <a:pathLst>
            <a:path>
              <a:moveTo>
                <a:pt x="1187557" y="0"/>
              </a:moveTo>
              <a:lnTo>
                <a:pt x="1187557" y="192573"/>
              </a:lnTo>
              <a:lnTo>
                <a:pt x="0" y="192573"/>
              </a:lnTo>
              <a:lnTo>
                <a:pt x="0" y="282584"/>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9CE21698-1FDE-4A78-AEF1-BA05D2BB6F0C}">
      <dsp:nvSpPr>
        <dsp:cNvPr id="0" name=""/>
        <dsp:cNvSpPr/>
      </dsp:nvSpPr>
      <dsp:spPr>
        <a:xfrm>
          <a:off x="2392663" y="3120"/>
          <a:ext cx="1370213" cy="635166"/>
        </a:xfrm>
        <a:prstGeom prst="roundRect">
          <a:avLst>
            <a:gd name="adj" fmla="val 10000"/>
          </a:avLst>
        </a:prstGeom>
        <a:solidFill>
          <a:srgbClr val="00507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DE4081-E391-40B1-ACFF-5EAEDBF3C149}">
      <dsp:nvSpPr>
        <dsp:cNvPr id="0" name=""/>
        <dsp:cNvSpPr/>
      </dsp:nvSpPr>
      <dsp:spPr>
        <a:xfrm>
          <a:off x="2500623" y="105682"/>
          <a:ext cx="1370213" cy="635166"/>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Chief Judge             </a:t>
          </a:r>
        </a:p>
        <a:p>
          <a:pPr marL="0" lvl="0" indent="0" algn="ctr" defTabSz="400050">
            <a:lnSpc>
              <a:spcPct val="90000"/>
            </a:lnSpc>
            <a:spcBef>
              <a:spcPct val="0"/>
            </a:spcBef>
            <a:spcAft>
              <a:spcPct val="35000"/>
            </a:spcAft>
            <a:buNone/>
          </a:pPr>
          <a:r>
            <a:rPr lang="en-US" sz="900" b="1" kern="1200" dirty="0"/>
            <a:t>Gary Washington</a:t>
          </a:r>
        </a:p>
      </dsp:txBody>
      <dsp:txXfrm>
        <a:off x="2519226" y="124285"/>
        <a:ext cx="1333007" cy="597960"/>
      </dsp:txXfrm>
    </dsp:sp>
    <dsp:sp modelId="{821EFFA2-4535-4157-B99D-5B01C646E3F1}">
      <dsp:nvSpPr>
        <dsp:cNvPr id="0" name=""/>
        <dsp:cNvSpPr/>
      </dsp:nvSpPr>
      <dsp:spPr>
        <a:xfrm>
          <a:off x="1404394" y="920871"/>
          <a:ext cx="971637" cy="616989"/>
        </a:xfrm>
        <a:prstGeom prst="roundRect">
          <a:avLst>
            <a:gd name="adj" fmla="val 10000"/>
          </a:avLst>
        </a:prstGeom>
        <a:solidFill>
          <a:srgbClr val="00507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68ED7F-076D-45B2-A334-1D309E998CC6}">
      <dsp:nvSpPr>
        <dsp:cNvPr id="0" name=""/>
        <dsp:cNvSpPr/>
      </dsp:nvSpPr>
      <dsp:spPr>
        <a:xfrm>
          <a:off x="1512353" y="1023433"/>
          <a:ext cx="971637" cy="616989"/>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Associate Judge Katherine Thompson</a:t>
          </a:r>
        </a:p>
      </dsp:txBody>
      <dsp:txXfrm>
        <a:off x="1530424" y="1041504"/>
        <a:ext cx="935495" cy="580847"/>
      </dsp:txXfrm>
    </dsp:sp>
    <dsp:sp modelId="{173D588A-E4D5-4E69-9776-41C4E6B72793}">
      <dsp:nvSpPr>
        <dsp:cNvPr id="0" name=""/>
        <dsp:cNvSpPr/>
      </dsp:nvSpPr>
      <dsp:spPr>
        <a:xfrm>
          <a:off x="2591951" y="920871"/>
          <a:ext cx="971637" cy="616989"/>
        </a:xfrm>
        <a:prstGeom prst="roundRect">
          <a:avLst>
            <a:gd name="adj" fmla="val 10000"/>
          </a:avLst>
        </a:prstGeom>
        <a:solidFill>
          <a:srgbClr val="00507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DD6B91-CE1E-445D-B510-E4C55BBB86B7}">
      <dsp:nvSpPr>
        <dsp:cNvPr id="0" name=""/>
        <dsp:cNvSpPr/>
      </dsp:nvSpPr>
      <dsp:spPr>
        <a:xfrm>
          <a:off x="2699911" y="1023433"/>
          <a:ext cx="971637" cy="616989"/>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Chief Probate Clerk Mary Williams</a:t>
          </a:r>
        </a:p>
      </dsp:txBody>
      <dsp:txXfrm>
        <a:off x="2717982" y="1041504"/>
        <a:ext cx="935495" cy="580847"/>
      </dsp:txXfrm>
    </dsp:sp>
    <dsp:sp modelId="{38FEB0CA-E71E-42F9-91AB-BDE4A4785678}">
      <dsp:nvSpPr>
        <dsp:cNvPr id="0" name=""/>
        <dsp:cNvSpPr/>
      </dsp:nvSpPr>
      <dsp:spPr>
        <a:xfrm>
          <a:off x="2592165" y="1754483"/>
          <a:ext cx="971637" cy="616989"/>
        </a:xfrm>
        <a:prstGeom prst="roundRect">
          <a:avLst>
            <a:gd name="adj" fmla="val 10000"/>
          </a:avLst>
        </a:prstGeom>
        <a:solidFill>
          <a:srgbClr val="00507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239C55-803F-48DF-B68F-0728CC667048}">
      <dsp:nvSpPr>
        <dsp:cNvPr id="0" name=""/>
        <dsp:cNvSpPr/>
      </dsp:nvSpPr>
      <dsp:spPr>
        <a:xfrm>
          <a:off x="2700124" y="1857045"/>
          <a:ext cx="971637" cy="616989"/>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Fiduciary Compliance Officer-G/C Jacqueline King</a:t>
          </a:r>
        </a:p>
      </dsp:txBody>
      <dsp:txXfrm>
        <a:off x="2718195" y="1875116"/>
        <a:ext cx="935495" cy="580847"/>
      </dsp:txXfrm>
    </dsp:sp>
    <dsp:sp modelId="{BA5B26C6-B89E-42C5-8D65-00D6C31F9452}">
      <dsp:nvSpPr>
        <dsp:cNvPr id="0" name=""/>
        <dsp:cNvSpPr/>
      </dsp:nvSpPr>
      <dsp:spPr>
        <a:xfrm>
          <a:off x="2592165" y="2620919"/>
          <a:ext cx="971637" cy="616989"/>
        </a:xfrm>
        <a:prstGeom prst="roundRect">
          <a:avLst>
            <a:gd name="adj" fmla="val 10000"/>
          </a:avLst>
        </a:prstGeom>
        <a:solidFill>
          <a:srgbClr val="00507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27F5B3-7F1C-4576-8E06-9035F24D217E}">
      <dsp:nvSpPr>
        <dsp:cNvPr id="0" name=""/>
        <dsp:cNvSpPr/>
      </dsp:nvSpPr>
      <dsp:spPr>
        <a:xfrm>
          <a:off x="2700124" y="2723481"/>
          <a:ext cx="971637" cy="616989"/>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Deputy Clerk III LaChandra McDonald</a:t>
          </a:r>
        </a:p>
      </dsp:txBody>
      <dsp:txXfrm>
        <a:off x="2718195" y="2741552"/>
        <a:ext cx="935495" cy="580847"/>
      </dsp:txXfrm>
    </dsp:sp>
    <dsp:sp modelId="{B0A9D2A0-7CA6-48FB-8458-C725F39E7A11}">
      <dsp:nvSpPr>
        <dsp:cNvPr id="0" name=""/>
        <dsp:cNvSpPr/>
      </dsp:nvSpPr>
      <dsp:spPr>
        <a:xfrm>
          <a:off x="1404394" y="3619595"/>
          <a:ext cx="971637" cy="616989"/>
        </a:xfrm>
        <a:prstGeom prst="roundRect">
          <a:avLst>
            <a:gd name="adj" fmla="val 10000"/>
          </a:avLst>
        </a:prstGeom>
        <a:solidFill>
          <a:srgbClr val="00507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06CD07-6A85-413E-AC17-05C53EB79CE3}">
      <dsp:nvSpPr>
        <dsp:cNvPr id="0" name=""/>
        <dsp:cNvSpPr/>
      </dsp:nvSpPr>
      <dsp:spPr>
        <a:xfrm>
          <a:off x="1512353" y="3722156"/>
          <a:ext cx="971637" cy="616989"/>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Deputy Clerk II Vivian Sims</a:t>
          </a:r>
        </a:p>
      </dsp:txBody>
      <dsp:txXfrm>
        <a:off x="1530424" y="3740227"/>
        <a:ext cx="935495" cy="580847"/>
      </dsp:txXfrm>
    </dsp:sp>
    <dsp:sp modelId="{134829F1-4D47-44B4-B483-08FA1E9637DD}">
      <dsp:nvSpPr>
        <dsp:cNvPr id="0" name=""/>
        <dsp:cNvSpPr/>
      </dsp:nvSpPr>
      <dsp:spPr>
        <a:xfrm>
          <a:off x="2591951" y="3619595"/>
          <a:ext cx="971637" cy="616989"/>
        </a:xfrm>
        <a:prstGeom prst="roundRect">
          <a:avLst>
            <a:gd name="adj" fmla="val 10000"/>
          </a:avLst>
        </a:prstGeom>
        <a:solidFill>
          <a:srgbClr val="00507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10E8BB-66A3-4CCA-A82D-E07D60DF1182}">
      <dsp:nvSpPr>
        <dsp:cNvPr id="0" name=""/>
        <dsp:cNvSpPr/>
      </dsp:nvSpPr>
      <dsp:spPr>
        <a:xfrm>
          <a:off x="2699911" y="3722156"/>
          <a:ext cx="971637" cy="616989"/>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Deputy Clerk II Tyressa Blount</a:t>
          </a:r>
        </a:p>
      </dsp:txBody>
      <dsp:txXfrm>
        <a:off x="2717982" y="3740227"/>
        <a:ext cx="935495" cy="580847"/>
      </dsp:txXfrm>
    </dsp:sp>
    <dsp:sp modelId="{C02129C3-69E8-4304-AFF2-C35CB2150C99}">
      <dsp:nvSpPr>
        <dsp:cNvPr id="0" name=""/>
        <dsp:cNvSpPr/>
      </dsp:nvSpPr>
      <dsp:spPr>
        <a:xfrm>
          <a:off x="2591951" y="4519169"/>
          <a:ext cx="971637" cy="616989"/>
        </a:xfrm>
        <a:prstGeom prst="roundRect">
          <a:avLst>
            <a:gd name="adj" fmla="val 10000"/>
          </a:avLst>
        </a:prstGeom>
        <a:solidFill>
          <a:srgbClr val="00507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2BC83B-291E-45F8-B76C-14806313E36F}">
      <dsp:nvSpPr>
        <dsp:cNvPr id="0" name=""/>
        <dsp:cNvSpPr/>
      </dsp:nvSpPr>
      <dsp:spPr>
        <a:xfrm>
          <a:off x="2699911" y="4621731"/>
          <a:ext cx="971637" cy="616989"/>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Deputy Clerk I La'Connie Woods</a:t>
          </a:r>
        </a:p>
      </dsp:txBody>
      <dsp:txXfrm>
        <a:off x="2717982" y="4639802"/>
        <a:ext cx="935495" cy="580847"/>
      </dsp:txXfrm>
    </dsp:sp>
    <dsp:sp modelId="{FC913CF5-F659-4BC8-A2A0-F481E315C1CD}">
      <dsp:nvSpPr>
        <dsp:cNvPr id="0" name=""/>
        <dsp:cNvSpPr/>
      </dsp:nvSpPr>
      <dsp:spPr>
        <a:xfrm>
          <a:off x="3779508" y="3619595"/>
          <a:ext cx="971637" cy="616989"/>
        </a:xfrm>
        <a:prstGeom prst="roundRect">
          <a:avLst>
            <a:gd name="adj" fmla="val 10000"/>
          </a:avLst>
        </a:prstGeom>
        <a:solidFill>
          <a:srgbClr val="00507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5D67A3-3ED2-4432-860C-B5C44D213466}">
      <dsp:nvSpPr>
        <dsp:cNvPr id="0" name=""/>
        <dsp:cNvSpPr/>
      </dsp:nvSpPr>
      <dsp:spPr>
        <a:xfrm>
          <a:off x="3887468" y="3722156"/>
          <a:ext cx="971637" cy="616989"/>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Deputy Clerk II Erica Ward</a:t>
          </a:r>
        </a:p>
      </dsp:txBody>
      <dsp:txXfrm>
        <a:off x="3905539" y="3740227"/>
        <a:ext cx="935495" cy="580847"/>
      </dsp:txXfrm>
    </dsp:sp>
    <dsp:sp modelId="{17504CB6-DCC4-470F-90CE-1E5EA49FA6B6}">
      <dsp:nvSpPr>
        <dsp:cNvPr id="0" name=""/>
        <dsp:cNvSpPr/>
      </dsp:nvSpPr>
      <dsp:spPr>
        <a:xfrm>
          <a:off x="3779508" y="920871"/>
          <a:ext cx="971637" cy="616989"/>
        </a:xfrm>
        <a:prstGeom prst="roundRect">
          <a:avLst>
            <a:gd name="adj" fmla="val 10000"/>
          </a:avLst>
        </a:prstGeom>
        <a:solidFill>
          <a:srgbClr val="00507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08B01A-B36D-4075-A7C4-E0764E0740AD}">
      <dsp:nvSpPr>
        <dsp:cNvPr id="0" name=""/>
        <dsp:cNvSpPr/>
      </dsp:nvSpPr>
      <dsp:spPr>
        <a:xfrm>
          <a:off x="3887468" y="1023433"/>
          <a:ext cx="971637" cy="616989"/>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Judicial Assistant Jaime White</a:t>
          </a:r>
        </a:p>
      </dsp:txBody>
      <dsp:txXfrm>
        <a:off x="3905539" y="1041504"/>
        <a:ext cx="935495" cy="5808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168582-A830-4E10-BF3B-2AD6E9EF267D}">
      <dsp:nvSpPr>
        <dsp:cNvPr id="0" name=""/>
        <dsp:cNvSpPr/>
      </dsp:nvSpPr>
      <dsp:spPr>
        <a:xfrm>
          <a:off x="6117700" y="4312131"/>
          <a:ext cx="91440" cy="287567"/>
        </a:xfrm>
        <a:custGeom>
          <a:avLst/>
          <a:gdLst/>
          <a:ahLst/>
          <a:cxnLst/>
          <a:rect l="0" t="0" r="0" b="0"/>
          <a:pathLst>
            <a:path>
              <a:moveTo>
                <a:pt x="45720" y="0"/>
              </a:moveTo>
              <a:lnTo>
                <a:pt x="45720" y="287567"/>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BD2270B3-1AA9-40A8-9B40-0AB38B313AE8}">
      <dsp:nvSpPr>
        <dsp:cNvPr id="0" name=""/>
        <dsp:cNvSpPr/>
      </dsp:nvSpPr>
      <dsp:spPr>
        <a:xfrm>
          <a:off x="4350889" y="3295845"/>
          <a:ext cx="1812530" cy="388416"/>
        </a:xfrm>
        <a:custGeom>
          <a:avLst/>
          <a:gdLst/>
          <a:ahLst/>
          <a:cxnLst/>
          <a:rect l="0" t="0" r="0" b="0"/>
          <a:pathLst>
            <a:path>
              <a:moveTo>
                <a:pt x="0" y="0"/>
              </a:moveTo>
              <a:lnTo>
                <a:pt x="0" y="296817"/>
              </a:lnTo>
              <a:lnTo>
                <a:pt x="1812530" y="296817"/>
              </a:lnTo>
              <a:lnTo>
                <a:pt x="1812530" y="388416"/>
              </a:lnTo>
            </a:path>
          </a:pathLst>
        </a:custGeom>
        <a:noFill/>
        <a:ln w="19050" cap="flat" cmpd="sng" algn="ctr">
          <a:solidFill>
            <a:srgbClr val="800000"/>
          </a:solidFill>
          <a:prstDash val="solid"/>
          <a:miter lim="800000"/>
        </a:ln>
        <a:effectLst/>
      </dsp:spPr>
      <dsp:style>
        <a:lnRef idx="2">
          <a:scrgbClr r="0" g="0" b="0"/>
        </a:lnRef>
        <a:fillRef idx="0">
          <a:scrgbClr r="0" g="0" b="0"/>
        </a:fillRef>
        <a:effectRef idx="0">
          <a:scrgbClr r="0" g="0" b="0"/>
        </a:effectRef>
        <a:fontRef idx="minor"/>
      </dsp:style>
    </dsp:sp>
    <dsp:sp modelId="{29395D62-D901-4BB1-9875-852BBE918757}">
      <dsp:nvSpPr>
        <dsp:cNvPr id="0" name=""/>
        <dsp:cNvSpPr/>
      </dsp:nvSpPr>
      <dsp:spPr>
        <a:xfrm>
          <a:off x="4350672" y="4312131"/>
          <a:ext cx="604249" cy="287567"/>
        </a:xfrm>
        <a:custGeom>
          <a:avLst/>
          <a:gdLst/>
          <a:ahLst/>
          <a:cxnLst/>
          <a:rect l="0" t="0" r="0" b="0"/>
          <a:pathLst>
            <a:path>
              <a:moveTo>
                <a:pt x="0" y="0"/>
              </a:moveTo>
              <a:lnTo>
                <a:pt x="0" y="195969"/>
              </a:lnTo>
              <a:lnTo>
                <a:pt x="604249" y="195969"/>
              </a:lnTo>
              <a:lnTo>
                <a:pt x="604249" y="287567"/>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AF4421F5-2643-47C8-980B-FFDD38BE0BD7}">
      <dsp:nvSpPr>
        <dsp:cNvPr id="0" name=""/>
        <dsp:cNvSpPr/>
      </dsp:nvSpPr>
      <dsp:spPr>
        <a:xfrm>
          <a:off x="3746422" y="4312131"/>
          <a:ext cx="604249" cy="287567"/>
        </a:xfrm>
        <a:custGeom>
          <a:avLst/>
          <a:gdLst/>
          <a:ahLst/>
          <a:cxnLst/>
          <a:rect l="0" t="0" r="0" b="0"/>
          <a:pathLst>
            <a:path>
              <a:moveTo>
                <a:pt x="604249" y="0"/>
              </a:moveTo>
              <a:lnTo>
                <a:pt x="604249" y="195969"/>
              </a:lnTo>
              <a:lnTo>
                <a:pt x="0" y="195969"/>
              </a:lnTo>
              <a:lnTo>
                <a:pt x="0" y="287567"/>
              </a:lnTo>
            </a:path>
          </a:pathLst>
        </a:custGeom>
        <a:noFill/>
        <a:ln w="19050" cap="flat" cmpd="sng" algn="ctr">
          <a:solidFill>
            <a:srgbClr val="800000"/>
          </a:solidFill>
          <a:prstDash val="solid"/>
          <a:miter lim="800000"/>
        </a:ln>
        <a:effectLst/>
      </dsp:spPr>
      <dsp:style>
        <a:lnRef idx="2">
          <a:scrgbClr r="0" g="0" b="0"/>
        </a:lnRef>
        <a:fillRef idx="0">
          <a:scrgbClr r="0" g="0" b="0"/>
        </a:fillRef>
        <a:effectRef idx="0">
          <a:scrgbClr r="0" g="0" b="0"/>
        </a:effectRef>
        <a:fontRef idx="minor"/>
      </dsp:style>
    </dsp:sp>
    <dsp:sp modelId="{AB86FCA7-7234-4365-9B48-01544C14A548}">
      <dsp:nvSpPr>
        <dsp:cNvPr id="0" name=""/>
        <dsp:cNvSpPr/>
      </dsp:nvSpPr>
      <dsp:spPr>
        <a:xfrm>
          <a:off x="4304952" y="3295845"/>
          <a:ext cx="91440" cy="388416"/>
        </a:xfrm>
        <a:custGeom>
          <a:avLst/>
          <a:gdLst/>
          <a:ahLst/>
          <a:cxnLst/>
          <a:rect l="0" t="0" r="0" b="0"/>
          <a:pathLst>
            <a:path>
              <a:moveTo>
                <a:pt x="45937" y="0"/>
              </a:moveTo>
              <a:lnTo>
                <a:pt x="45937" y="296817"/>
              </a:lnTo>
              <a:lnTo>
                <a:pt x="45720" y="296817"/>
              </a:lnTo>
              <a:lnTo>
                <a:pt x="45720" y="388416"/>
              </a:lnTo>
            </a:path>
          </a:pathLst>
        </a:custGeom>
        <a:noFill/>
        <a:ln w="19050" cap="flat" cmpd="sng" algn="ctr">
          <a:solidFill>
            <a:srgbClr val="800000"/>
          </a:solidFill>
          <a:prstDash val="solid"/>
          <a:miter lim="800000"/>
        </a:ln>
        <a:effectLst/>
      </dsp:spPr>
      <dsp:style>
        <a:lnRef idx="2">
          <a:scrgbClr r="0" g="0" b="0"/>
        </a:lnRef>
        <a:fillRef idx="0">
          <a:scrgbClr r="0" g="0" b="0"/>
        </a:fillRef>
        <a:effectRef idx="0">
          <a:scrgbClr r="0" g="0" b="0"/>
        </a:effectRef>
        <a:fontRef idx="minor"/>
      </dsp:style>
    </dsp:sp>
    <dsp:sp modelId="{5A10639C-4972-4965-BB35-CC23CE3F5D22}">
      <dsp:nvSpPr>
        <dsp:cNvPr id="0" name=""/>
        <dsp:cNvSpPr/>
      </dsp:nvSpPr>
      <dsp:spPr>
        <a:xfrm>
          <a:off x="2492204" y="4312131"/>
          <a:ext cx="91440" cy="287567"/>
        </a:xfrm>
        <a:custGeom>
          <a:avLst/>
          <a:gdLst/>
          <a:ahLst/>
          <a:cxnLst/>
          <a:rect l="0" t="0" r="0" b="0"/>
          <a:pathLst>
            <a:path>
              <a:moveTo>
                <a:pt x="45720" y="0"/>
              </a:moveTo>
              <a:lnTo>
                <a:pt x="45720" y="287567"/>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1FE664BB-CF27-433C-A2FF-BB0A86D1C698}">
      <dsp:nvSpPr>
        <dsp:cNvPr id="0" name=""/>
        <dsp:cNvSpPr/>
      </dsp:nvSpPr>
      <dsp:spPr>
        <a:xfrm>
          <a:off x="2537924" y="3295845"/>
          <a:ext cx="1812965" cy="388416"/>
        </a:xfrm>
        <a:custGeom>
          <a:avLst/>
          <a:gdLst/>
          <a:ahLst/>
          <a:cxnLst/>
          <a:rect l="0" t="0" r="0" b="0"/>
          <a:pathLst>
            <a:path>
              <a:moveTo>
                <a:pt x="1812965" y="0"/>
              </a:moveTo>
              <a:lnTo>
                <a:pt x="1812965" y="296817"/>
              </a:lnTo>
              <a:lnTo>
                <a:pt x="0" y="296817"/>
              </a:lnTo>
              <a:lnTo>
                <a:pt x="0" y="388416"/>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B7781FE3-A8BC-49FF-A06C-945AAE2E0706}">
      <dsp:nvSpPr>
        <dsp:cNvPr id="0" name=""/>
        <dsp:cNvSpPr/>
      </dsp:nvSpPr>
      <dsp:spPr>
        <a:xfrm>
          <a:off x="4305169" y="2414130"/>
          <a:ext cx="91440" cy="253844"/>
        </a:xfrm>
        <a:custGeom>
          <a:avLst/>
          <a:gdLst/>
          <a:ahLst/>
          <a:cxnLst/>
          <a:rect l="0" t="0" r="0" b="0"/>
          <a:pathLst>
            <a:path>
              <a:moveTo>
                <a:pt x="45720" y="0"/>
              </a:moveTo>
              <a:lnTo>
                <a:pt x="45720" y="253844"/>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6D4B8C52-2CFC-4317-9EA8-57F1544FA18A}">
      <dsp:nvSpPr>
        <dsp:cNvPr id="0" name=""/>
        <dsp:cNvSpPr/>
      </dsp:nvSpPr>
      <dsp:spPr>
        <a:xfrm>
          <a:off x="4304952" y="1565818"/>
          <a:ext cx="91440" cy="220442"/>
        </a:xfrm>
        <a:custGeom>
          <a:avLst/>
          <a:gdLst/>
          <a:ahLst/>
          <a:cxnLst/>
          <a:rect l="0" t="0" r="0" b="0"/>
          <a:pathLst>
            <a:path>
              <a:moveTo>
                <a:pt x="45720" y="0"/>
              </a:moveTo>
              <a:lnTo>
                <a:pt x="45720" y="128843"/>
              </a:lnTo>
              <a:lnTo>
                <a:pt x="45937" y="128843"/>
              </a:lnTo>
              <a:lnTo>
                <a:pt x="45937" y="220442"/>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FAA72683-EF8F-4D6E-B1D5-41187E2DBF06}">
      <dsp:nvSpPr>
        <dsp:cNvPr id="0" name=""/>
        <dsp:cNvSpPr/>
      </dsp:nvSpPr>
      <dsp:spPr>
        <a:xfrm>
          <a:off x="2537924" y="650380"/>
          <a:ext cx="1812748" cy="287567"/>
        </a:xfrm>
        <a:custGeom>
          <a:avLst/>
          <a:gdLst/>
          <a:ahLst/>
          <a:cxnLst/>
          <a:rect l="0" t="0" r="0" b="0"/>
          <a:pathLst>
            <a:path>
              <a:moveTo>
                <a:pt x="0" y="0"/>
              </a:moveTo>
              <a:lnTo>
                <a:pt x="0" y="195969"/>
              </a:lnTo>
              <a:lnTo>
                <a:pt x="1812748" y="195969"/>
              </a:lnTo>
              <a:lnTo>
                <a:pt x="1812748" y="287567"/>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0EF971A5-86CD-4F54-A56B-11CA7E8D171B}">
      <dsp:nvSpPr>
        <dsp:cNvPr id="0" name=""/>
        <dsp:cNvSpPr/>
      </dsp:nvSpPr>
      <dsp:spPr>
        <a:xfrm>
          <a:off x="2537924" y="650380"/>
          <a:ext cx="604249" cy="287567"/>
        </a:xfrm>
        <a:custGeom>
          <a:avLst/>
          <a:gdLst/>
          <a:ahLst/>
          <a:cxnLst/>
          <a:rect l="0" t="0" r="0" b="0"/>
          <a:pathLst>
            <a:path>
              <a:moveTo>
                <a:pt x="0" y="0"/>
              </a:moveTo>
              <a:lnTo>
                <a:pt x="0" y="195969"/>
              </a:lnTo>
              <a:lnTo>
                <a:pt x="604249" y="195969"/>
              </a:lnTo>
              <a:lnTo>
                <a:pt x="604249" y="287567"/>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AC19161E-172E-4ADD-AF08-0E0B6034F575}">
      <dsp:nvSpPr>
        <dsp:cNvPr id="0" name=""/>
        <dsp:cNvSpPr/>
      </dsp:nvSpPr>
      <dsp:spPr>
        <a:xfrm>
          <a:off x="1933674" y="650380"/>
          <a:ext cx="604249" cy="287567"/>
        </a:xfrm>
        <a:custGeom>
          <a:avLst/>
          <a:gdLst/>
          <a:ahLst/>
          <a:cxnLst/>
          <a:rect l="0" t="0" r="0" b="0"/>
          <a:pathLst>
            <a:path>
              <a:moveTo>
                <a:pt x="604249" y="0"/>
              </a:moveTo>
              <a:lnTo>
                <a:pt x="604249" y="195969"/>
              </a:lnTo>
              <a:lnTo>
                <a:pt x="0" y="195969"/>
              </a:lnTo>
              <a:lnTo>
                <a:pt x="0" y="287567"/>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2D030F94-31D8-4A8C-BEDE-605813478861}">
      <dsp:nvSpPr>
        <dsp:cNvPr id="0" name=""/>
        <dsp:cNvSpPr/>
      </dsp:nvSpPr>
      <dsp:spPr>
        <a:xfrm>
          <a:off x="725176" y="650380"/>
          <a:ext cx="1812748" cy="287567"/>
        </a:xfrm>
        <a:custGeom>
          <a:avLst/>
          <a:gdLst/>
          <a:ahLst/>
          <a:cxnLst/>
          <a:rect l="0" t="0" r="0" b="0"/>
          <a:pathLst>
            <a:path>
              <a:moveTo>
                <a:pt x="1812748" y="0"/>
              </a:moveTo>
              <a:lnTo>
                <a:pt x="1812748" y="195969"/>
              </a:lnTo>
              <a:lnTo>
                <a:pt x="0" y="195969"/>
              </a:lnTo>
              <a:lnTo>
                <a:pt x="0" y="287567"/>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9CE21698-1FDE-4A78-AEF1-BA05D2BB6F0C}">
      <dsp:nvSpPr>
        <dsp:cNvPr id="0" name=""/>
        <dsp:cNvSpPr/>
      </dsp:nvSpPr>
      <dsp:spPr>
        <a:xfrm>
          <a:off x="1840736" y="4013"/>
          <a:ext cx="1394375" cy="646367"/>
        </a:xfrm>
        <a:prstGeom prst="roundRect">
          <a:avLst>
            <a:gd name="adj" fmla="val 10000"/>
          </a:avLst>
        </a:prstGeom>
        <a:solidFill>
          <a:srgbClr val="8D825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DE4081-E391-40B1-ACFF-5EAEDBF3C149}">
      <dsp:nvSpPr>
        <dsp:cNvPr id="0" name=""/>
        <dsp:cNvSpPr/>
      </dsp:nvSpPr>
      <dsp:spPr>
        <a:xfrm>
          <a:off x="1950599" y="108383"/>
          <a:ext cx="1394375" cy="646367"/>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Chief Judge             </a:t>
          </a:r>
        </a:p>
        <a:p>
          <a:pPr marL="0" lvl="0" indent="0" algn="ctr" defTabSz="400050">
            <a:lnSpc>
              <a:spcPct val="90000"/>
            </a:lnSpc>
            <a:spcBef>
              <a:spcPct val="0"/>
            </a:spcBef>
            <a:spcAft>
              <a:spcPct val="35000"/>
            </a:spcAft>
            <a:buNone/>
          </a:pPr>
          <a:r>
            <a:rPr lang="en-US" sz="900" b="1" kern="1200" dirty="0"/>
            <a:t>Gary Washington</a:t>
          </a:r>
        </a:p>
      </dsp:txBody>
      <dsp:txXfrm>
        <a:off x="1969530" y="127314"/>
        <a:ext cx="1356513" cy="608505"/>
      </dsp:txXfrm>
    </dsp:sp>
    <dsp:sp modelId="{4EC5A559-055D-4F63-9D06-BBF94A3C4FE5}">
      <dsp:nvSpPr>
        <dsp:cNvPr id="0" name=""/>
        <dsp:cNvSpPr/>
      </dsp:nvSpPr>
      <dsp:spPr>
        <a:xfrm>
          <a:off x="230790" y="937948"/>
          <a:ext cx="988771" cy="627870"/>
        </a:xfrm>
        <a:prstGeom prst="roundRect">
          <a:avLst>
            <a:gd name="adj" fmla="val 10000"/>
          </a:avLst>
        </a:prstGeom>
        <a:solidFill>
          <a:srgbClr val="8D825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70C35D-0219-4CFA-9E79-B395245AAF5B}">
      <dsp:nvSpPr>
        <dsp:cNvPr id="0" name=""/>
        <dsp:cNvSpPr/>
      </dsp:nvSpPr>
      <dsp:spPr>
        <a:xfrm>
          <a:off x="340653" y="1042318"/>
          <a:ext cx="988771" cy="627870"/>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Judicial Assistant Jaime White</a:t>
          </a:r>
        </a:p>
      </dsp:txBody>
      <dsp:txXfrm>
        <a:off x="359043" y="1060708"/>
        <a:ext cx="951991" cy="591090"/>
      </dsp:txXfrm>
    </dsp:sp>
    <dsp:sp modelId="{821EFFA2-4535-4157-B99D-5B01C646E3F1}">
      <dsp:nvSpPr>
        <dsp:cNvPr id="0" name=""/>
        <dsp:cNvSpPr/>
      </dsp:nvSpPr>
      <dsp:spPr>
        <a:xfrm>
          <a:off x="1439288" y="937948"/>
          <a:ext cx="988771" cy="627870"/>
        </a:xfrm>
        <a:prstGeom prst="roundRect">
          <a:avLst>
            <a:gd name="adj" fmla="val 10000"/>
          </a:avLst>
        </a:prstGeom>
        <a:solidFill>
          <a:srgbClr val="8D825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68ED7F-076D-45B2-A334-1D309E998CC6}">
      <dsp:nvSpPr>
        <dsp:cNvPr id="0" name=""/>
        <dsp:cNvSpPr/>
      </dsp:nvSpPr>
      <dsp:spPr>
        <a:xfrm>
          <a:off x="1549152" y="1042318"/>
          <a:ext cx="988771" cy="627870"/>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Associate Judge Katherine Thompson</a:t>
          </a:r>
        </a:p>
      </dsp:txBody>
      <dsp:txXfrm>
        <a:off x="1567542" y="1060708"/>
        <a:ext cx="951991" cy="591090"/>
      </dsp:txXfrm>
    </dsp:sp>
    <dsp:sp modelId="{17504CB6-DCC4-470F-90CE-1E5EA49FA6B6}">
      <dsp:nvSpPr>
        <dsp:cNvPr id="0" name=""/>
        <dsp:cNvSpPr/>
      </dsp:nvSpPr>
      <dsp:spPr>
        <a:xfrm>
          <a:off x="2647787" y="937948"/>
          <a:ext cx="988771" cy="627870"/>
        </a:xfrm>
        <a:prstGeom prst="roundRect">
          <a:avLst>
            <a:gd name="adj" fmla="val 10000"/>
          </a:avLst>
        </a:prstGeom>
        <a:solidFill>
          <a:srgbClr val="8D825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08B01A-B36D-4075-A7C4-E0764E0740AD}">
      <dsp:nvSpPr>
        <dsp:cNvPr id="0" name=""/>
        <dsp:cNvSpPr/>
      </dsp:nvSpPr>
      <dsp:spPr>
        <a:xfrm>
          <a:off x="2757651" y="1042318"/>
          <a:ext cx="988771" cy="627870"/>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Associate Judge Vacant</a:t>
          </a:r>
        </a:p>
      </dsp:txBody>
      <dsp:txXfrm>
        <a:off x="2776041" y="1060708"/>
        <a:ext cx="951991" cy="591090"/>
      </dsp:txXfrm>
    </dsp:sp>
    <dsp:sp modelId="{173D588A-E4D5-4E69-9776-41C4E6B72793}">
      <dsp:nvSpPr>
        <dsp:cNvPr id="0" name=""/>
        <dsp:cNvSpPr/>
      </dsp:nvSpPr>
      <dsp:spPr>
        <a:xfrm>
          <a:off x="3856286" y="937948"/>
          <a:ext cx="988771" cy="627870"/>
        </a:xfrm>
        <a:prstGeom prst="roundRect">
          <a:avLst>
            <a:gd name="adj" fmla="val 10000"/>
          </a:avLst>
        </a:prstGeom>
        <a:solidFill>
          <a:srgbClr val="8D825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DD6B91-CE1E-445D-B510-E4C55BBB86B7}">
      <dsp:nvSpPr>
        <dsp:cNvPr id="0" name=""/>
        <dsp:cNvSpPr/>
      </dsp:nvSpPr>
      <dsp:spPr>
        <a:xfrm>
          <a:off x="3966149" y="1042318"/>
          <a:ext cx="988771" cy="627870"/>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Chief Probate Clerk Mary Williams</a:t>
          </a:r>
        </a:p>
      </dsp:txBody>
      <dsp:txXfrm>
        <a:off x="3984539" y="1060708"/>
        <a:ext cx="951991" cy="591090"/>
      </dsp:txXfrm>
    </dsp:sp>
    <dsp:sp modelId="{38FEB0CA-E71E-42F9-91AB-BDE4A4785678}">
      <dsp:nvSpPr>
        <dsp:cNvPr id="0" name=""/>
        <dsp:cNvSpPr/>
      </dsp:nvSpPr>
      <dsp:spPr>
        <a:xfrm>
          <a:off x="3856503" y="1786260"/>
          <a:ext cx="988771" cy="627870"/>
        </a:xfrm>
        <a:prstGeom prst="roundRect">
          <a:avLst>
            <a:gd name="adj" fmla="val 10000"/>
          </a:avLst>
        </a:prstGeom>
        <a:solidFill>
          <a:srgbClr val="8D825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239C55-803F-48DF-B68F-0728CC667048}">
      <dsp:nvSpPr>
        <dsp:cNvPr id="0" name=""/>
        <dsp:cNvSpPr/>
      </dsp:nvSpPr>
      <dsp:spPr>
        <a:xfrm>
          <a:off x="3966367" y="1890630"/>
          <a:ext cx="988771" cy="627870"/>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Fiduciary Compliance Officer-G/C Jacqueline King</a:t>
          </a:r>
        </a:p>
      </dsp:txBody>
      <dsp:txXfrm>
        <a:off x="3984757" y="1909020"/>
        <a:ext cx="951991" cy="591090"/>
      </dsp:txXfrm>
    </dsp:sp>
    <dsp:sp modelId="{BA5B26C6-B89E-42C5-8D65-00D6C31F9452}">
      <dsp:nvSpPr>
        <dsp:cNvPr id="0" name=""/>
        <dsp:cNvSpPr/>
      </dsp:nvSpPr>
      <dsp:spPr>
        <a:xfrm>
          <a:off x="3856503" y="2667975"/>
          <a:ext cx="988771" cy="627870"/>
        </a:xfrm>
        <a:prstGeom prst="roundRect">
          <a:avLst>
            <a:gd name="adj" fmla="val 10000"/>
          </a:avLst>
        </a:prstGeom>
        <a:solidFill>
          <a:srgbClr val="8D825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27F5B3-7F1C-4576-8E06-9035F24D217E}">
      <dsp:nvSpPr>
        <dsp:cNvPr id="0" name=""/>
        <dsp:cNvSpPr/>
      </dsp:nvSpPr>
      <dsp:spPr>
        <a:xfrm>
          <a:off x="3966367" y="2772345"/>
          <a:ext cx="988771" cy="627870"/>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Deputy Clerk III LaChandra McDonald</a:t>
          </a:r>
        </a:p>
      </dsp:txBody>
      <dsp:txXfrm>
        <a:off x="3984757" y="2790735"/>
        <a:ext cx="951991" cy="591090"/>
      </dsp:txXfrm>
    </dsp:sp>
    <dsp:sp modelId="{B0A9D2A0-7CA6-48FB-8458-C725F39E7A11}">
      <dsp:nvSpPr>
        <dsp:cNvPr id="0" name=""/>
        <dsp:cNvSpPr/>
      </dsp:nvSpPr>
      <dsp:spPr>
        <a:xfrm>
          <a:off x="2043538" y="3684261"/>
          <a:ext cx="988771" cy="627870"/>
        </a:xfrm>
        <a:prstGeom prst="roundRect">
          <a:avLst>
            <a:gd name="adj" fmla="val 10000"/>
          </a:avLst>
        </a:prstGeom>
        <a:solidFill>
          <a:srgbClr val="8D825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06CD07-6A85-413E-AC17-05C53EB79CE3}">
      <dsp:nvSpPr>
        <dsp:cNvPr id="0" name=""/>
        <dsp:cNvSpPr/>
      </dsp:nvSpPr>
      <dsp:spPr>
        <a:xfrm>
          <a:off x="2153401" y="3788631"/>
          <a:ext cx="988771" cy="627870"/>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Deputy Clerk II Vivian Sims</a:t>
          </a:r>
        </a:p>
      </dsp:txBody>
      <dsp:txXfrm>
        <a:off x="2171791" y="3807021"/>
        <a:ext cx="951991" cy="591090"/>
      </dsp:txXfrm>
    </dsp:sp>
    <dsp:sp modelId="{77ED0D7D-E9E2-4F71-B460-F095AB3548EE}">
      <dsp:nvSpPr>
        <dsp:cNvPr id="0" name=""/>
        <dsp:cNvSpPr/>
      </dsp:nvSpPr>
      <dsp:spPr>
        <a:xfrm>
          <a:off x="2043538" y="4599699"/>
          <a:ext cx="988771" cy="627870"/>
        </a:xfrm>
        <a:prstGeom prst="roundRect">
          <a:avLst>
            <a:gd name="adj" fmla="val 10000"/>
          </a:avLst>
        </a:prstGeom>
        <a:solidFill>
          <a:srgbClr val="8D825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906BCC-AF6A-40CA-82C8-FF48BA3BF324}">
      <dsp:nvSpPr>
        <dsp:cNvPr id="0" name=""/>
        <dsp:cNvSpPr/>
      </dsp:nvSpPr>
      <dsp:spPr>
        <a:xfrm>
          <a:off x="2153401" y="4704069"/>
          <a:ext cx="988771" cy="627870"/>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Deputy Clerk I Vacant</a:t>
          </a:r>
        </a:p>
      </dsp:txBody>
      <dsp:txXfrm>
        <a:off x="2171791" y="4722459"/>
        <a:ext cx="951991" cy="591090"/>
      </dsp:txXfrm>
    </dsp:sp>
    <dsp:sp modelId="{134829F1-4D47-44B4-B483-08FA1E9637DD}">
      <dsp:nvSpPr>
        <dsp:cNvPr id="0" name=""/>
        <dsp:cNvSpPr/>
      </dsp:nvSpPr>
      <dsp:spPr>
        <a:xfrm>
          <a:off x="3856286" y="3684261"/>
          <a:ext cx="988771" cy="627870"/>
        </a:xfrm>
        <a:prstGeom prst="roundRect">
          <a:avLst>
            <a:gd name="adj" fmla="val 10000"/>
          </a:avLst>
        </a:prstGeom>
        <a:solidFill>
          <a:srgbClr val="8D825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10E8BB-66A3-4CCA-A82D-E07D60DF1182}">
      <dsp:nvSpPr>
        <dsp:cNvPr id="0" name=""/>
        <dsp:cNvSpPr/>
      </dsp:nvSpPr>
      <dsp:spPr>
        <a:xfrm>
          <a:off x="3966149" y="3788631"/>
          <a:ext cx="988771" cy="627870"/>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Deputy Clerk II Tyressa Blount</a:t>
          </a:r>
        </a:p>
      </dsp:txBody>
      <dsp:txXfrm>
        <a:off x="3984539" y="3807021"/>
        <a:ext cx="951991" cy="591090"/>
      </dsp:txXfrm>
    </dsp:sp>
    <dsp:sp modelId="{C02129C3-69E8-4304-AFF2-C35CB2150C99}">
      <dsp:nvSpPr>
        <dsp:cNvPr id="0" name=""/>
        <dsp:cNvSpPr/>
      </dsp:nvSpPr>
      <dsp:spPr>
        <a:xfrm>
          <a:off x="3252037" y="4599699"/>
          <a:ext cx="988771" cy="627870"/>
        </a:xfrm>
        <a:prstGeom prst="roundRect">
          <a:avLst>
            <a:gd name="adj" fmla="val 10000"/>
          </a:avLst>
        </a:prstGeom>
        <a:solidFill>
          <a:srgbClr val="8D825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2BC83B-291E-45F8-B76C-14806313E36F}">
      <dsp:nvSpPr>
        <dsp:cNvPr id="0" name=""/>
        <dsp:cNvSpPr/>
      </dsp:nvSpPr>
      <dsp:spPr>
        <a:xfrm>
          <a:off x="3361900" y="4704069"/>
          <a:ext cx="988771" cy="627870"/>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Deputy Clerk I La'Connie Woods</a:t>
          </a:r>
        </a:p>
      </dsp:txBody>
      <dsp:txXfrm>
        <a:off x="3380290" y="4722459"/>
        <a:ext cx="951991" cy="591090"/>
      </dsp:txXfrm>
    </dsp:sp>
    <dsp:sp modelId="{51A9BD2A-E888-4998-AAA0-EFAC0BD8ED6F}">
      <dsp:nvSpPr>
        <dsp:cNvPr id="0" name=""/>
        <dsp:cNvSpPr/>
      </dsp:nvSpPr>
      <dsp:spPr>
        <a:xfrm>
          <a:off x="4460535" y="4599699"/>
          <a:ext cx="988771" cy="627870"/>
        </a:xfrm>
        <a:prstGeom prst="roundRect">
          <a:avLst>
            <a:gd name="adj" fmla="val 10000"/>
          </a:avLst>
        </a:prstGeom>
        <a:solidFill>
          <a:srgbClr val="8D825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5DAB19-AE8B-4A2E-A6E9-729D0E856296}">
      <dsp:nvSpPr>
        <dsp:cNvPr id="0" name=""/>
        <dsp:cNvSpPr/>
      </dsp:nvSpPr>
      <dsp:spPr>
        <a:xfrm>
          <a:off x="4570399" y="4704069"/>
          <a:ext cx="988771" cy="627870"/>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Deputy Clerk I Vacant</a:t>
          </a:r>
        </a:p>
      </dsp:txBody>
      <dsp:txXfrm>
        <a:off x="4588789" y="4722459"/>
        <a:ext cx="951991" cy="591090"/>
      </dsp:txXfrm>
    </dsp:sp>
    <dsp:sp modelId="{FC913CF5-F659-4BC8-A2A0-F481E315C1CD}">
      <dsp:nvSpPr>
        <dsp:cNvPr id="0" name=""/>
        <dsp:cNvSpPr/>
      </dsp:nvSpPr>
      <dsp:spPr>
        <a:xfrm>
          <a:off x="5669034" y="3684261"/>
          <a:ext cx="988771" cy="627870"/>
        </a:xfrm>
        <a:prstGeom prst="roundRect">
          <a:avLst>
            <a:gd name="adj" fmla="val 10000"/>
          </a:avLst>
        </a:prstGeom>
        <a:solidFill>
          <a:srgbClr val="8D825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5D67A3-3ED2-4432-860C-B5C44D213466}">
      <dsp:nvSpPr>
        <dsp:cNvPr id="0" name=""/>
        <dsp:cNvSpPr/>
      </dsp:nvSpPr>
      <dsp:spPr>
        <a:xfrm>
          <a:off x="5778898" y="3788631"/>
          <a:ext cx="988771" cy="627870"/>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Deputy Clerk II Erica Ward</a:t>
          </a:r>
        </a:p>
      </dsp:txBody>
      <dsp:txXfrm>
        <a:off x="5797288" y="3807021"/>
        <a:ext cx="951991" cy="591090"/>
      </dsp:txXfrm>
    </dsp:sp>
    <dsp:sp modelId="{F0E4EA51-3F76-48E0-8AEE-1ED397B1D5E4}">
      <dsp:nvSpPr>
        <dsp:cNvPr id="0" name=""/>
        <dsp:cNvSpPr/>
      </dsp:nvSpPr>
      <dsp:spPr>
        <a:xfrm>
          <a:off x="5669034" y="4599699"/>
          <a:ext cx="988771" cy="627870"/>
        </a:xfrm>
        <a:prstGeom prst="roundRect">
          <a:avLst>
            <a:gd name="adj" fmla="val 10000"/>
          </a:avLst>
        </a:prstGeom>
        <a:solidFill>
          <a:srgbClr val="8D825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3F0417-4008-490B-AC73-38AEC022D10A}">
      <dsp:nvSpPr>
        <dsp:cNvPr id="0" name=""/>
        <dsp:cNvSpPr/>
      </dsp:nvSpPr>
      <dsp:spPr>
        <a:xfrm>
          <a:off x="5778898" y="4704069"/>
          <a:ext cx="988771" cy="627870"/>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t>Deputy Clerk I Vacant</a:t>
          </a:r>
        </a:p>
      </dsp:txBody>
      <dsp:txXfrm>
        <a:off x="5797288" y="4722459"/>
        <a:ext cx="951991" cy="59109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B30A665-86CF-4E28-8162-7B7D9A806F66}" type="datetimeFigureOut">
              <a:rPr lang="en-US" smtClean="0"/>
              <a:t>7/22/2026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B60BD99-9422-4CF7-90EE-5E15227B2898}" type="slidenum">
              <a:rPr lang="en-US" smtClean="0"/>
              <a:t>‹#›</a:t>
            </a:fld>
            <a:endParaRPr lang="en-US"/>
          </a:p>
        </p:txBody>
      </p:sp>
    </p:spTree>
    <p:extLst>
      <p:ext uri="{BB962C8B-B14F-4D97-AF65-F5344CB8AC3E}">
        <p14:creationId xmlns:p14="http://schemas.microsoft.com/office/powerpoint/2010/main" val="2110216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0238A-9265-5E28-1328-877ECB4FB4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B00B02-8654-23BF-5DE1-49A2C45478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70D79D-94A1-9CAF-57A1-EBDACD1B3E88}"/>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5" name="Footer Placeholder 4">
            <a:extLst>
              <a:ext uri="{FF2B5EF4-FFF2-40B4-BE49-F238E27FC236}">
                <a16:creationId xmlns:a16="http://schemas.microsoft.com/office/drawing/2014/main" id="{9E0F4F97-7E56-F09D-CA6A-E18FB7C25A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D54424-ED9C-B6E0-0593-91ED365A34FF}"/>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76235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A625-5145-11B3-03C5-A1E297B0E8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5CB9-DFCE-BD8A-0686-3805E2680B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A63E4C-0D92-6037-1F69-9748AAE84FBF}"/>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5" name="Footer Placeholder 4">
            <a:extLst>
              <a:ext uri="{FF2B5EF4-FFF2-40B4-BE49-F238E27FC236}">
                <a16:creationId xmlns:a16="http://schemas.microsoft.com/office/drawing/2014/main" id="{8AC69A41-F447-9E8F-1622-48D92CCABA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3C9CBC-0121-41DC-EC99-1B100E9C31E5}"/>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9729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871B7F-5256-188D-0A09-51425981DA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3697DF-DB38-8CC2-94B5-FFFD9052D3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322F1-FFE7-106C-B5DF-0A0D0A362E5E}"/>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5" name="Footer Placeholder 4">
            <a:extLst>
              <a:ext uri="{FF2B5EF4-FFF2-40B4-BE49-F238E27FC236}">
                <a16:creationId xmlns:a16="http://schemas.microsoft.com/office/drawing/2014/main" id="{F37DDD6F-FD92-B94A-1808-1018216E7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27B474-B2D7-C52D-164C-88264527A9F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829423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C877-1947-0B41-9100-B25EB2E689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3C4C10-E593-3056-926B-D29F276452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8E072-45D0-3B67-11B2-206F503D8F13}"/>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5" name="Footer Placeholder 4">
            <a:extLst>
              <a:ext uri="{FF2B5EF4-FFF2-40B4-BE49-F238E27FC236}">
                <a16:creationId xmlns:a16="http://schemas.microsoft.com/office/drawing/2014/main" id="{E65A7888-F812-409E-6487-1BABE005D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1BA267-F0E9-F199-BB4B-123A4D4D34A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4186176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1449D-1F74-8FDC-BFC9-C2B05C6D5D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CA9E8D-83B2-B6D7-C7F1-5199D5D311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E5638B-F5D0-3D81-D7E4-3C95B644D2BC}"/>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5" name="Footer Placeholder 4">
            <a:extLst>
              <a:ext uri="{FF2B5EF4-FFF2-40B4-BE49-F238E27FC236}">
                <a16:creationId xmlns:a16="http://schemas.microsoft.com/office/drawing/2014/main" id="{F2F8923A-0F49-49F6-2B7D-B3E2C1845A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0CBB04-46CD-307F-950D-277BE381469E}"/>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320719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C8C9B-F132-61C7-12CC-5DC40D5F0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6318C0-5A81-21C4-E42C-18E012F85F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D28A5A-379E-1EE7-01FF-73E30B01A5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C3014B-E9CC-0DAD-A85B-DA5A82B19F23}"/>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6" name="Footer Placeholder 5">
            <a:extLst>
              <a:ext uri="{FF2B5EF4-FFF2-40B4-BE49-F238E27FC236}">
                <a16:creationId xmlns:a16="http://schemas.microsoft.com/office/drawing/2014/main" id="{F5743604-605F-668A-586F-89F1EFD4E7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815B86-BAF9-4334-7B8D-DC7EE02FC19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3814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261DF-E018-4E98-E8D8-AF76111953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98644A-5209-7968-2CC1-B468079915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EF488-5CEB-E505-2CF7-AF07B02255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3421F8-5E90-DC45-A74C-E34DF4D966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0DAD24-6D5C-4305-93DD-2994C5F052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EE7201-5334-C311-174D-446FFA95AF23}"/>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8" name="Footer Placeholder 7">
            <a:extLst>
              <a:ext uri="{FF2B5EF4-FFF2-40B4-BE49-F238E27FC236}">
                <a16:creationId xmlns:a16="http://schemas.microsoft.com/office/drawing/2014/main" id="{0337C891-7FE8-A176-A8BD-14FD470074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9E035D-DDFF-7E77-C041-5FB2ED3A0C2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130716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CC87-ABF0-B8C2-4B45-AD899B566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7FF261-F1B0-C02B-6E40-DC872BD7280B}"/>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4" name="Footer Placeholder 3">
            <a:extLst>
              <a:ext uri="{FF2B5EF4-FFF2-40B4-BE49-F238E27FC236}">
                <a16:creationId xmlns:a16="http://schemas.microsoft.com/office/drawing/2014/main" id="{7AB29E32-CC84-35C1-3BB8-29BCC15ADF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74E7FB-E3F6-A192-4864-C2BE908343E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6500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2724C0-CFCF-E546-79AB-AA1E4E44F0BC}"/>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3" name="Footer Placeholder 2">
            <a:extLst>
              <a:ext uri="{FF2B5EF4-FFF2-40B4-BE49-F238E27FC236}">
                <a16:creationId xmlns:a16="http://schemas.microsoft.com/office/drawing/2014/main" id="{C7C4DEF9-C47C-A617-9B86-D0790C7A6F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F3653E-C922-4B39-D832-9BB82A70E9A4}"/>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03569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7C234-582B-4845-9F5C-642E792E7E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EC3AA6-B5A4-899C-021C-8CCF5AECA3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5AC14A-A192-D88C-1E75-04F1C0D6E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04C4E-E395-C19B-B6D0-9A16255CB375}"/>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6" name="Footer Placeholder 5">
            <a:extLst>
              <a:ext uri="{FF2B5EF4-FFF2-40B4-BE49-F238E27FC236}">
                <a16:creationId xmlns:a16="http://schemas.microsoft.com/office/drawing/2014/main" id="{F11D731B-0B62-1F65-6BD3-C55386A183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30C106-C0CB-A0D1-7250-9D8C66797122}"/>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2128634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15F5E-EF55-3B10-3B62-667180363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A81AF4-46D6-2390-8DCC-B9DB6DC3DD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FEF6EC-A589-332A-FA2D-9823B3101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C4B79-2FCF-EE43-59AC-9722854ED87D}"/>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6" name="Footer Placeholder 5">
            <a:extLst>
              <a:ext uri="{FF2B5EF4-FFF2-40B4-BE49-F238E27FC236}">
                <a16:creationId xmlns:a16="http://schemas.microsoft.com/office/drawing/2014/main" id="{1F48696B-21A9-E43D-087C-9476349D42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E8661A-CE83-E0D4-0B46-76594B107A56}"/>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982011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B4179-C33A-9547-C83D-5068541D6F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5D220F-520D-4CF5-FE4D-CD90969417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8AD66C-792D-A0CF-E2E0-777B77D87C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CD9EBE-BCA4-48BF-B9C4-11B895648B9B}" type="datetimeFigureOut">
              <a:rPr lang="en-US" smtClean="0"/>
              <a:t>7/22/2026</a:t>
            </a:fld>
            <a:endParaRPr lang="en-US"/>
          </a:p>
        </p:txBody>
      </p:sp>
      <p:sp>
        <p:nvSpPr>
          <p:cNvPr id="5" name="Footer Placeholder 4">
            <a:extLst>
              <a:ext uri="{FF2B5EF4-FFF2-40B4-BE49-F238E27FC236}">
                <a16:creationId xmlns:a16="http://schemas.microsoft.com/office/drawing/2014/main" id="{F4F4CB02-F3A6-F573-7A1B-905D025DBF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6EA251B-2C49-2F0A-8483-D890F2AF20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38A8CB-6CE1-4548-978B-68EFEA465EE4}" type="slidenum">
              <a:rPr lang="en-US" smtClean="0"/>
              <a:t>‹#›</a:t>
            </a:fld>
            <a:endParaRPr lang="en-US"/>
          </a:p>
        </p:txBody>
      </p:sp>
    </p:spTree>
    <p:extLst>
      <p:ext uri="{BB962C8B-B14F-4D97-AF65-F5344CB8AC3E}">
        <p14:creationId xmlns:p14="http://schemas.microsoft.com/office/powerpoint/2010/main" val="270060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4.svg"/><Relationship Id="rId7" Type="http://schemas.openxmlformats.org/officeDocument/2006/relationships/diagramQuickStyle" Target="../diagrams/quickStyle1.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5.svg"/><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54460" y="838997"/>
            <a:ext cx="8427049" cy="1022396"/>
          </a:xfrm>
          <a:prstGeom prst="rect">
            <a:avLst/>
          </a:prstGeom>
        </p:spPr>
        <p:txBody>
          <a:bodyPr lIns="0" tIns="0" rIns="0" bIns="0" rtlCol="0" anchor="t">
            <a:spAutoFit/>
          </a:bodyPr>
          <a:lstStyle/>
          <a:p>
            <a:pPr algn="ctr">
              <a:lnSpc>
                <a:spcPts val="8470"/>
              </a:lnSpc>
            </a:pPr>
            <a:r>
              <a:rPr lang="en-US" sz="6050" spc="-9" dirty="0">
                <a:solidFill>
                  <a:srgbClr val="00507B"/>
                </a:solidFill>
                <a:latin typeface="Abrade"/>
                <a:ea typeface="Abrade"/>
                <a:cs typeface="Abrade"/>
                <a:sym typeface="Abrade"/>
              </a:rPr>
              <a:t>PROBATE COURT</a:t>
            </a:r>
          </a:p>
        </p:txBody>
      </p:sp>
      <p:sp>
        <p:nvSpPr>
          <p:cNvPr id="3" name="TextBox 3"/>
          <p:cNvSpPr txBox="1"/>
          <p:nvPr/>
        </p:nvSpPr>
        <p:spPr>
          <a:xfrm>
            <a:off x="2087172" y="2027019"/>
            <a:ext cx="8017657" cy="1142942"/>
          </a:xfrm>
          <a:prstGeom prst="rect">
            <a:avLst/>
          </a:prstGeom>
        </p:spPr>
        <p:txBody>
          <a:bodyPr lIns="0" tIns="0" rIns="0" bIns="0" rtlCol="0" anchor="t">
            <a:spAutoFit/>
          </a:bodyPr>
          <a:lstStyle/>
          <a:p>
            <a:pPr algn="ctr">
              <a:lnSpc>
                <a:spcPts val="4574"/>
              </a:lnSpc>
            </a:pPr>
            <a:r>
              <a:rPr lang="en-US" sz="3267" spc="-5" dirty="0">
                <a:solidFill>
                  <a:srgbClr val="00507B"/>
                </a:solidFill>
                <a:latin typeface="Abrade"/>
                <a:ea typeface="Abrade"/>
                <a:cs typeface="Abrade"/>
                <a:sym typeface="Abrade"/>
              </a:rPr>
              <a:t>2027 OPERATING AND 5-YEAR CIP </a:t>
            </a:r>
          </a:p>
          <a:p>
            <a:pPr algn="ctr">
              <a:lnSpc>
                <a:spcPts val="4574"/>
              </a:lnSpc>
            </a:pPr>
            <a:r>
              <a:rPr lang="en-US" sz="3267" spc="-5" dirty="0">
                <a:solidFill>
                  <a:srgbClr val="00507B"/>
                </a:solidFill>
                <a:latin typeface="Abrade"/>
                <a:ea typeface="Abrade"/>
                <a:cs typeface="Abrade"/>
                <a:sym typeface="Abrade"/>
              </a:rPr>
              <a:t>BUDGET PRESENTATION</a:t>
            </a:r>
          </a:p>
        </p:txBody>
      </p:sp>
      <p:sp>
        <p:nvSpPr>
          <p:cNvPr id="4" name="Freeform 4"/>
          <p:cNvSpPr/>
          <p:nvPr/>
        </p:nvSpPr>
        <p:spPr>
          <a:xfrm>
            <a:off x="0" y="-52055"/>
            <a:ext cx="2771790" cy="3481055"/>
          </a:xfrm>
          <a:custGeom>
            <a:avLst/>
            <a:gdLst/>
            <a:ahLst/>
            <a:cxnLst/>
            <a:rect l="l" t="t" r="r" b="b"/>
            <a:pathLst>
              <a:path w="4157685" h="5221582">
                <a:moveTo>
                  <a:pt x="0" y="0"/>
                </a:moveTo>
                <a:lnTo>
                  <a:pt x="4157685" y="0"/>
                </a:lnTo>
                <a:lnTo>
                  <a:pt x="4157685" y="5221582"/>
                </a:lnTo>
                <a:lnTo>
                  <a:pt x="0" y="522158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5" name="Freeform 5"/>
          <p:cNvSpPr/>
          <p:nvPr/>
        </p:nvSpPr>
        <p:spPr>
          <a:xfrm flipH="1" flipV="1">
            <a:off x="9420210" y="3376945"/>
            <a:ext cx="2771790" cy="3481055"/>
          </a:xfrm>
          <a:custGeom>
            <a:avLst/>
            <a:gdLst/>
            <a:ahLst/>
            <a:cxnLst/>
            <a:rect l="l" t="t" r="r" b="b"/>
            <a:pathLst>
              <a:path w="4157685" h="5221582">
                <a:moveTo>
                  <a:pt x="4157685" y="5221582"/>
                </a:moveTo>
                <a:lnTo>
                  <a:pt x="0" y="5221582"/>
                </a:lnTo>
                <a:lnTo>
                  <a:pt x="0" y="0"/>
                </a:lnTo>
                <a:lnTo>
                  <a:pt x="4157685" y="0"/>
                </a:lnTo>
                <a:lnTo>
                  <a:pt x="4157685" y="5221582"/>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6" name="Freeform 6"/>
          <p:cNvSpPr/>
          <p:nvPr/>
        </p:nvSpPr>
        <p:spPr>
          <a:xfrm>
            <a:off x="9047541" y="4098400"/>
            <a:ext cx="3028925" cy="3028925"/>
          </a:xfrm>
          <a:custGeom>
            <a:avLst/>
            <a:gdLst/>
            <a:ahLst/>
            <a:cxnLst/>
            <a:rect l="l" t="t" r="r" b="b"/>
            <a:pathLst>
              <a:path w="4543387" h="4543387">
                <a:moveTo>
                  <a:pt x="0" y="0"/>
                </a:moveTo>
                <a:lnTo>
                  <a:pt x="4543387" y="0"/>
                </a:lnTo>
                <a:lnTo>
                  <a:pt x="4543387" y="4543387"/>
                </a:lnTo>
                <a:lnTo>
                  <a:pt x="0" y="4543387"/>
                </a:lnTo>
                <a:lnTo>
                  <a:pt x="0" y="0"/>
                </a:lnTo>
                <a:close/>
              </a:path>
            </a:pathLst>
          </a:custGeom>
          <a:blipFill>
            <a:blip r:embed="rId3"/>
            <a:stretch>
              <a:fillRect/>
            </a:stretch>
          </a:blipFill>
        </p:spPr>
        <p:txBody>
          <a:bodyPr/>
          <a:lstStyle/>
          <a:p>
            <a:endParaRPr lang="en-US" sz="1200"/>
          </a:p>
        </p:txBody>
      </p:sp>
      <p:sp>
        <p:nvSpPr>
          <p:cNvPr id="7" name="TextBox 7"/>
          <p:cNvSpPr txBox="1"/>
          <p:nvPr/>
        </p:nvSpPr>
        <p:spPr>
          <a:xfrm>
            <a:off x="2544346" y="4830981"/>
            <a:ext cx="4319972" cy="375231"/>
          </a:xfrm>
          <a:prstGeom prst="rect">
            <a:avLst/>
          </a:prstGeom>
        </p:spPr>
        <p:txBody>
          <a:bodyPr lIns="0" tIns="0" rIns="0" bIns="0" rtlCol="0" anchor="t">
            <a:spAutoFit/>
          </a:bodyPr>
          <a:lstStyle/>
          <a:p>
            <a:pPr algn="just">
              <a:lnSpc>
                <a:spcPts val="3236"/>
              </a:lnSpc>
            </a:pPr>
            <a:r>
              <a:rPr lang="en-US" sz="2311">
                <a:solidFill>
                  <a:srgbClr val="00507B"/>
                </a:solidFill>
                <a:latin typeface="Public Sans"/>
                <a:ea typeface="Public Sans"/>
                <a:cs typeface="Public Sans"/>
                <a:sym typeface="Public Sans"/>
              </a:rPr>
              <a:t>FY27 - Budget Request</a:t>
            </a:r>
          </a:p>
        </p:txBody>
      </p:sp>
      <p:sp>
        <p:nvSpPr>
          <p:cNvPr id="8" name="TextBox 8"/>
          <p:cNvSpPr txBox="1"/>
          <p:nvPr/>
        </p:nvSpPr>
        <p:spPr>
          <a:xfrm>
            <a:off x="2544346" y="5178669"/>
            <a:ext cx="5676733" cy="796372"/>
          </a:xfrm>
          <a:prstGeom prst="rect">
            <a:avLst/>
          </a:prstGeom>
        </p:spPr>
        <p:txBody>
          <a:bodyPr lIns="0" tIns="0" rIns="0" bIns="0" rtlCol="0" anchor="t">
            <a:spAutoFit/>
          </a:bodyPr>
          <a:lstStyle/>
          <a:p>
            <a:pPr>
              <a:lnSpc>
                <a:spcPts val="3236"/>
              </a:lnSpc>
            </a:pPr>
            <a:r>
              <a:rPr lang="en-US" sz="2311" dirty="0">
                <a:solidFill>
                  <a:srgbClr val="00507B"/>
                </a:solidFill>
                <a:latin typeface="Public Sans"/>
                <a:ea typeface="Public Sans"/>
                <a:cs typeface="Public Sans"/>
                <a:sym typeface="Public Sans"/>
              </a:rPr>
              <a:t>Presenter: Judicial Assistant, Jaime White</a:t>
            </a:r>
          </a:p>
          <a:p>
            <a:pPr>
              <a:lnSpc>
                <a:spcPts val="3236"/>
              </a:lnSpc>
            </a:pPr>
            <a:r>
              <a:rPr lang="en-US" sz="2311" dirty="0">
                <a:solidFill>
                  <a:srgbClr val="00507B"/>
                </a:solidFill>
                <a:latin typeface="Public Sans"/>
                <a:ea typeface="Public Sans"/>
                <a:cs typeface="Public Sans"/>
                <a:sym typeface="Public Sans"/>
              </a:rPr>
              <a:t>Date: August 4,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a:extLst>
              <a:ext uri="{FF2B5EF4-FFF2-40B4-BE49-F238E27FC236}">
                <a16:creationId xmlns:a16="http://schemas.microsoft.com/office/drawing/2014/main" id="{B88009DE-D224-9279-E68C-3F49C5C1AC2D}"/>
              </a:ext>
            </a:extLst>
          </p:cNvPr>
          <p:cNvSpPr>
            <a:spLocks noMove="1" noResize="1"/>
          </p:cNvSpPr>
          <p:nvPr/>
        </p:nvSpPr>
        <p:spPr>
          <a:xfrm>
            <a:off x="971550" y="1926433"/>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5">
            <a:extLst>
              <a:ext uri="{FF2B5EF4-FFF2-40B4-BE49-F238E27FC236}">
                <a16:creationId xmlns:a16="http://schemas.microsoft.com/office/drawing/2014/main" id="{56983BEC-BFCB-21A8-C57A-6B3DCCF44C08}"/>
              </a:ext>
            </a:extLst>
          </p:cNvPr>
          <p:cNvSpPr txBox="1"/>
          <p:nvPr/>
        </p:nvSpPr>
        <p:spPr>
          <a:xfrm>
            <a:off x="964022" y="904464"/>
            <a:ext cx="8637178"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Personnel Budget Request</a:t>
            </a:r>
            <a:endParaRPr lang="en-US" sz="1200" dirty="0">
              <a:solidFill>
                <a:srgbClr val="000000"/>
              </a:solidFill>
              <a:latin typeface="Calibri"/>
            </a:endParaRPr>
          </a:p>
        </p:txBody>
      </p:sp>
      <p:sp>
        <p:nvSpPr>
          <p:cNvPr id="5" name="TextBox 6">
            <a:extLst>
              <a:ext uri="{FF2B5EF4-FFF2-40B4-BE49-F238E27FC236}">
                <a16:creationId xmlns:a16="http://schemas.microsoft.com/office/drawing/2014/main" id="{EC11E114-2BB7-89FE-C254-EC04A0E50E9A}"/>
              </a:ext>
            </a:extLst>
          </p:cNvPr>
          <p:cNvSpPr txBox="1"/>
          <p:nvPr/>
        </p:nvSpPr>
        <p:spPr>
          <a:xfrm>
            <a:off x="964022"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a:rPr>
              <a:t>FY26 Budgeted Department Total-</a:t>
            </a:r>
            <a:r>
              <a:rPr lang="en-US" dirty="0">
                <a:solidFill>
                  <a:srgbClr val="7CA655"/>
                </a:solidFill>
                <a:latin typeface="Arimo"/>
              </a:rPr>
              <a:t> </a:t>
            </a:r>
            <a:r>
              <a:rPr lang="en-US" dirty="0">
                <a:solidFill>
                  <a:srgbClr val="000000"/>
                </a:solidFill>
                <a:latin typeface="Arimo"/>
              </a:rPr>
              <a:t>10</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6" name="TextBox 8">
            <a:extLst>
              <a:ext uri="{FF2B5EF4-FFF2-40B4-BE49-F238E27FC236}">
                <a16:creationId xmlns:a16="http://schemas.microsoft.com/office/drawing/2014/main" id="{87C6D102-F181-177A-AB6B-09216E137524}"/>
              </a:ext>
            </a:extLst>
          </p:cNvPr>
          <p:cNvSpPr txBox="1"/>
          <p:nvPr/>
        </p:nvSpPr>
        <p:spPr>
          <a:xfrm>
            <a:off x="971550" y="6332220"/>
            <a:ext cx="523237" cy="221151"/>
          </a:xfrm>
          <a:prstGeom prst="rect">
            <a:avLst/>
          </a:prstGeom>
          <a:noFill/>
          <a:ln cap="flat">
            <a:noFill/>
          </a:ln>
        </p:spPr>
        <p:txBody>
          <a:bodyPr vert="horz" wrap="square" lIns="0" tIns="0" rIns="0" bIns="0" anchor="t" anchorCtr="0" compatLnSpc="1">
            <a:spAutoFit/>
          </a:bodyPr>
          <a:lstStyle/>
          <a:p>
            <a:pPr defTabSz="609630">
              <a:lnSpc>
                <a:spcPct val="144578"/>
              </a:lnSpc>
              <a:defRPr sz="1800" b="0" i="0" u="none" strike="noStrike" kern="0" cap="none" spc="0" baseline="0">
                <a:solidFill>
                  <a:srgbClr val="000000"/>
                </a:solidFill>
                <a:uFillTx/>
              </a:defRPr>
            </a:pPr>
            <a:r>
              <a:rPr lang="en-US" sz="1100" spc="-24">
                <a:solidFill>
                  <a:srgbClr val="000000"/>
                </a:solidFill>
                <a:latin typeface="Open Sans"/>
              </a:rPr>
              <a:t>13</a:t>
            </a:r>
            <a:endParaRPr lang="en-US" sz="1200">
              <a:solidFill>
                <a:srgbClr val="000000"/>
              </a:solidFill>
              <a:latin typeface="Calibri"/>
            </a:endParaRPr>
          </a:p>
        </p:txBody>
      </p:sp>
      <p:graphicFrame>
        <p:nvGraphicFramePr>
          <p:cNvPr id="7" name="Table 9">
            <a:extLst>
              <a:ext uri="{FF2B5EF4-FFF2-40B4-BE49-F238E27FC236}">
                <a16:creationId xmlns:a16="http://schemas.microsoft.com/office/drawing/2014/main" id="{2F8C1FBF-1382-76F9-4807-104B94D465FC}"/>
              </a:ext>
            </a:extLst>
          </p:cNvPr>
          <p:cNvGraphicFramePr>
            <a:graphicFrameLocks noGrp="1"/>
          </p:cNvGraphicFramePr>
          <p:nvPr>
            <p:extLst>
              <p:ext uri="{D42A27DB-BD31-4B8C-83A1-F6EECF244321}">
                <p14:modId xmlns:p14="http://schemas.microsoft.com/office/powerpoint/2010/main" val="2822363061"/>
              </p:ext>
            </p:extLst>
          </p:nvPr>
        </p:nvGraphicFramePr>
        <p:xfrm>
          <a:off x="971550" y="2593293"/>
          <a:ext cx="10223494" cy="3079287"/>
        </p:xfrm>
        <a:graphic>
          <a:graphicData uri="http://schemas.openxmlformats.org/drawingml/2006/table">
            <a:tbl>
              <a:tblPr>
                <a:effectLst/>
              </a:tblPr>
              <a:tblGrid>
                <a:gridCol w="2962814">
                  <a:extLst>
                    <a:ext uri="{9D8B030D-6E8A-4147-A177-3AD203B41FA5}">
                      <a16:colId xmlns:a16="http://schemas.microsoft.com/office/drawing/2014/main" val="930803802"/>
                    </a:ext>
                  </a:extLst>
                </a:gridCol>
                <a:gridCol w="954231">
                  <a:extLst>
                    <a:ext uri="{9D8B030D-6E8A-4147-A177-3AD203B41FA5}">
                      <a16:colId xmlns:a16="http://schemas.microsoft.com/office/drawing/2014/main" val="2479479657"/>
                    </a:ext>
                  </a:extLst>
                </a:gridCol>
                <a:gridCol w="465313">
                  <a:extLst>
                    <a:ext uri="{9D8B030D-6E8A-4147-A177-3AD203B41FA5}">
                      <a16:colId xmlns:a16="http://schemas.microsoft.com/office/drawing/2014/main" val="1378453632"/>
                    </a:ext>
                  </a:extLst>
                </a:gridCol>
                <a:gridCol w="660099">
                  <a:extLst>
                    <a:ext uri="{9D8B030D-6E8A-4147-A177-3AD203B41FA5}">
                      <a16:colId xmlns:a16="http://schemas.microsoft.com/office/drawing/2014/main" val="1641712007"/>
                    </a:ext>
                  </a:extLst>
                </a:gridCol>
                <a:gridCol w="787164">
                  <a:extLst>
                    <a:ext uri="{9D8B030D-6E8A-4147-A177-3AD203B41FA5}">
                      <a16:colId xmlns:a16="http://schemas.microsoft.com/office/drawing/2014/main" val="3393545494"/>
                    </a:ext>
                  </a:extLst>
                </a:gridCol>
                <a:gridCol w="1371892">
                  <a:extLst>
                    <a:ext uri="{9D8B030D-6E8A-4147-A177-3AD203B41FA5}">
                      <a16:colId xmlns:a16="http://schemas.microsoft.com/office/drawing/2014/main" val="2522548717"/>
                    </a:ext>
                  </a:extLst>
                </a:gridCol>
                <a:gridCol w="1208184">
                  <a:extLst>
                    <a:ext uri="{9D8B030D-6E8A-4147-A177-3AD203B41FA5}">
                      <a16:colId xmlns:a16="http://schemas.microsoft.com/office/drawing/2014/main" val="3726186545"/>
                    </a:ext>
                  </a:extLst>
                </a:gridCol>
                <a:gridCol w="1813797">
                  <a:extLst>
                    <a:ext uri="{9D8B030D-6E8A-4147-A177-3AD203B41FA5}">
                      <a16:colId xmlns:a16="http://schemas.microsoft.com/office/drawing/2014/main" val="2870887255"/>
                    </a:ext>
                  </a:extLst>
                </a:gridCol>
              </a:tblGrid>
              <a:tr h="964607">
                <a:tc>
                  <a:txBody>
                    <a:bodyPr/>
                    <a:lstStyle/>
                    <a:p>
                      <a:pPr lvl="0" algn="l">
                        <a:lnSpc>
                          <a:spcPct val="144578"/>
                        </a:lnSpc>
                      </a:pPr>
                      <a:r>
                        <a:rPr lang="en-US" sz="2000" spc="-66">
                          <a:solidFill>
                            <a:srgbClr val="FFFFFF"/>
                          </a:solidFill>
                          <a:latin typeface="Open Sans"/>
                        </a:rPr>
                        <a:t>Job Title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Fund</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gridSpan="2">
                  <a:txBody>
                    <a:bodyPr/>
                    <a:lstStyle/>
                    <a:p>
                      <a:pPr lvl="0" algn="ctr">
                        <a:lnSpc>
                          <a:spcPct val="144578"/>
                        </a:lnSpc>
                      </a:pPr>
                      <a:r>
                        <a:rPr lang="en-US" sz="2000" spc="-66">
                          <a:solidFill>
                            <a:srgbClr val="FFFFFF"/>
                          </a:solidFill>
                          <a:latin typeface="Open Sans"/>
                        </a:rPr>
                        <a:t>Division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tc>
                  <a:txBody>
                    <a:bodyPr/>
                    <a:lstStyle/>
                    <a:p>
                      <a:pPr lvl="0" algn="ctr">
                        <a:lnSpc>
                          <a:spcPct val="144578"/>
                        </a:lnSpc>
                      </a:pPr>
                      <a:r>
                        <a:rPr lang="en-US" sz="2000" spc="-66">
                          <a:solidFill>
                            <a:srgbClr val="FFFFFF"/>
                          </a:solidFill>
                          <a:latin typeface="Open Sans"/>
                        </a:rPr>
                        <a:t>FTE or PT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Head Count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Request Type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Salary +40%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2599730608"/>
                  </a:ext>
                </a:extLst>
              </a:tr>
              <a:tr h="402421">
                <a:tc>
                  <a:txBody>
                    <a:bodyPr/>
                    <a:lstStyle/>
                    <a:p>
                      <a:pPr lvl="0" algn="l">
                        <a:lnSpc>
                          <a:spcPct val="144578"/>
                        </a:lnSpc>
                      </a:pPr>
                      <a:r>
                        <a:rPr lang="en-US" sz="1400" spc="-46" dirty="0">
                          <a:solidFill>
                            <a:srgbClr val="000000"/>
                          </a:solidFill>
                          <a:latin typeface="Open Sans"/>
                        </a:rPr>
                        <a:t>Deputy Clerk I</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a:solidFill>
                            <a:srgbClr val="000000"/>
                          </a:solidFill>
                          <a:latin typeface="Open Sans"/>
                        </a:rPr>
                        <a:t>TBD</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ctr">
                        <a:lnSpc>
                          <a:spcPct val="144578"/>
                        </a:lnSpc>
                      </a:pPr>
                      <a:r>
                        <a:rPr lang="en-US" sz="1400" spc="-46">
                          <a:solidFill>
                            <a:srgbClr val="000000"/>
                          </a:solidFill>
                          <a:latin typeface="Open Sans"/>
                        </a:rPr>
                        <a:t>N/A</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a:txBody>
                    <a:bodyPr/>
                    <a:lstStyle/>
                    <a:p>
                      <a:pPr lvl="0" algn="ctr">
                        <a:lnSpc>
                          <a:spcPct val="144578"/>
                        </a:lnSpc>
                      </a:pPr>
                      <a:r>
                        <a:rPr lang="en-US" sz="1400" spc="-46">
                          <a:solidFill>
                            <a:srgbClr val="000000"/>
                          </a:solidFill>
                          <a:latin typeface="Open Sans"/>
                        </a:rPr>
                        <a:t>FTE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a:solidFill>
                            <a:srgbClr val="000000"/>
                          </a:solidFill>
                          <a:latin typeface="Open Sans"/>
                        </a:rPr>
                        <a:t>1</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a:solidFill>
                            <a:srgbClr val="000000"/>
                          </a:solidFill>
                          <a:latin typeface="Open Sans"/>
                        </a:rPr>
                        <a:t>New Position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$45,864</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502796770"/>
                  </a:ext>
                </a:extLst>
              </a:tr>
              <a:tr h="402421">
                <a:tc>
                  <a:txBody>
                    <a:bodyPr/>
                    <a:lstStyle/>
                    <a:p>
                      <a:pPr lvl="0" algn="l">
                        <a:lnSpc>
                          <a:spcPct val="144578"/>
                        </a:lnSpc>
                      </a:pPr>
                      <a:r>
                        <a:rPr lang="en-US" sz="1400" spc="-46" dirty="0">
                          <a:solidFill>
                            <a:srgbClr val="000000"/>
                          </a:solidFill>
                          <a:latin typeface="Open Sans"/>
                        </a:rPr>
                        <a:t>Deputy Clerk I</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a:solidFill>
                            <a:srgbClr val="000000"/>
                          </a:solidFill>
                          <a:latin typeface="Open Sans"/>
                        </a:rPr>
                        <a:t>TBD</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gridSpan="2">
                  <a:txBody>
                    <a:bodyPr/>
                    <a:lstStyle/>
                    <a:p>
                      <a:pPr lvl="0" algn="ctr">
                        <a:lnSpc>
                          <a:spcPct val="144578"/>
                        </a:lnSpc>
                      </a:pPr>
                      <a:r>
                        <a:rPr lang="en-US" sz="1400" spc="-46">
                          <a:solidFill>
                            <a:srgbClr val="000000"/>
                          </a:solidFill>
                          <a:latin typeface="Open Sans"/>
                        </a:rPr>
                        <a:t>N/A</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hMerge="1">
                  <a:txBody>
                    <a:bodyPr/>
                    <a:lstStyle/>
                    <a:p>
                      <a:endParaRPr lang="en-US"/>
                    </a:p>
                  </a:txBody>
                  <a:tcPr/>
                </a:tc>
                <a:tc>
                  <a:txBody>
                    <a:bodyPr/>
                    <a:lstStyle/>
                    <a:p>
                      <a:pPr lvl="0" algn="ctr">
                        <a:lnSpc>
                          <a:spcPct val="144578"/>
                        </a:lnSpc>
                      </a:pPr>
                      <a:r>
                        <a:rPr lang="en-US" sz="1400" spc="-46">
                          <a:solidFill>
                            <a:srgbClr val="000000"/>
                          </a:solidFill>
                          <a:latin typeface="Open Sans"/>
                        </a:rPr>
                        <a:t>FTE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a:solidFill>
                            <a:srgbClr val="000000"/>
                          </a:solidFill>
                          <a:latin typeface="Open Sans"/>
                        </a:rPr>
                        <a:t>1</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a:solidFill>
                            <a:srgbClr val="000000"/>
                          </a:solidFill>
                          <a:latin typeface="Open Sans"/>
                        </a:rPr>
                        <a:t>New Position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$45,864</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831409816"/>
                  </a:ext>
                </a:extLst>
              </a:tr>
              <a:tr h="402421">
                <a:tc>
                  <a:txBody>
                    <a:bodyPr/>
                    <a:lstStyle/>
                    <a:p>
                      <a:pPr lvl="0" algn="l">
                        <a:lnSpc>
                          <a:spcPct val="144578"/>
                        </a:lnSpc>
                      </a:pPr>
                      <a:r>
                        <a:rPr lang="en-US" sz="1400" spc="-46" dirty="0">
                          <a:solidFill>
                            <a:srgbClr val="000000"/>
                          </a:solidFill>
                          <a:latin typeface="Open Sans"/>
                        </a:rPr>
                        <a:t>Deputy Clerk I</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a:solidFill>
                            <a:srgbClr val="000000"/>
                          </a:solidFill>
                          <a:latin typeface="Open Sans"/>
                        </a:rPr>
                        <a:t>TBD</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ctr">
                        <a:lnSpc>
                          <a:spcPct val="144578"/>
                        </a:lnSpc>
                      </a:pPr>
                      <a:r>
                        <a:rPr lang="en-US" sz="1400" spc="-46">
                          <a:solidFill>
                            <a:srgbClr val="000000"/>
                          </a:solidFill>
                          <a:latin typeface="Open Sans"/>
                        </a:rPr>
                        <a:t>N/A</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a:txBody>
                    <a:bodyPr/>
                    <a:lstStyle/>
                    <a:p>
                      <a:pPr lvl="0" algn="ctr">
                        <a:lnSpc>
                          <a:spcPct val="144578"/>
                        </a:lnSpc>
                      </a:pPr>
                      <a:r>
                        <a:rPr lang="en-US" sz="1400" spc="-46" dirty="0">
                          <a:solidFill>
                            <a:srgbClr val="000000"/>
                          </a:solidFill>
                          <a:latin typeface="Open Sans"/>
                        </a:rPr>
                        <a:t>FTE</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New Position</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$45,864</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345280612"/>
                  </a:ext>
                </a:extLst>
              </a:tr>
              <a:tr h="402421">
                <a:tc>
                  <a:txBody>
                    <a:bodyPr/>
                    <a:lstStyle/>
                    <a:p>
                      <a:pPr lvl="0" algn="l">
                        <a:lnSpc>
                          <a:spcPct val="144578"/>
                        </a:lnSpc>
                      </a:pPr>
                      <a:r>
                        <a:rPr lang="en-US" sz="1400" spc="-46" dirty="0">
                          <a:solidFill>
                            <a:srgbClr val="000000"/>
                          </a:solidFill>
                          <a:latin typeface="Open Sans"/>
                        </a:rPr>
                        <a:t>Associate Judge </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a:solidFill>
                            <a:srgbClr val="000000"/>
                          </a:solidFill>
                          <a:latin typeface="Open Sans"/>
                        </a:rPr>
                        <a:t>TBD</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gridSpan="2">
                  <a:txBody>
                    <a:bodyPr/>
                    <a:lstStyle/>
                    <a:p>
                      <a:pPr lvl="0" algn="ctr">
                        <a:lnSpc>
                          <a:spcPct val="144578"/>
                        </a:lnSpc>
                      </a:pPr>
                      <a:r>
                        <a:rPr lang="en-US" sz="1400" spc="-46">
                          <a:solidFill>
                            <a:srgbClr val="000000"/>
                          </a:solidFill>
                          <a:latin typeface="Open Sans"/>
                        </a:rPr>
                        <a:t>N/A</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hMerge="1">
                  <a:txBody>
                    <a:bodyPr/>
                    <a:lstStyle/>
                    <a:p>
                      <a:endParaRPr lang="en-US"/>
                    </a:p>
                  </a:txBody>
                  <a:tcPr/>
                </a:tc>
                <a:tc>
                  <a:txBody>
                    <a:bodyPr/>
                    <a:lstStyle/>
                    <a:p>
                      <a:pPr marL="0" marR="0" lvl="0" indent="0" algn="ctr" defTabSz="914400" rtl="0" eaLnBrk="1" fontAlgn="auto" latinLnBrk="0" hangingPunct="1">
                        <a:lnSpc>
                          <a:spcPct val="144578"/>
                        </a:lnSpc>
                        <a:spcBef>
                          <a:spcPts val="0"/>
                        </a:spcBef>
                        <a:spcAft>
                          <a:spcPts val="0"/>
                        </a:spcAft>
                        <a:buClrTx/>
                        <a:buSzTx/>
                        <a:buFontTx/>
                        <a:buNone/>
                        <a:tabLst/>
                        <a:defRPr/>
                      </a:pPr>
                      <a:r>
                        <a:rPr kumimoji="0" lang="en-US" sz="1400" b="0" i="0" u="none" strike="noStrike" kern="1200" cap="none" spc="-46" normalizeH="0" baseline="0" noProof="0" dirty="0">
                          <a:ln>
                            <a:noFill/>
                          </a:ln>
                          <a:solidFill>
                            <a:srgbClr val="000000"/>
                          </a:solidFill>
                          <a:effectLst/>
                          <a:uLnTx/>
                          <a:uFillTx/>
                          <a:latin typeface="Open Sans"/>
                          <a:ea typeface="+mn-ea"/>
                          <a:cs typeface="+mn-cs"/>
                        </a:rPr>
                        <a:t>PT</a:t>
                      </a:r>
                      <a:endParaRPr kumimoji="0" lang="en-US" sz="700" b="0" i="0" u="none" strike="noStrike" kern="1200" cap="none" spc="0" normalizeH="0" baseline="0" noProof="0" dirty="0">
                        <a:ln>
                          <a:noFill/>
                        </a:ln>
                        <a:solidFill>
                          <a:prstClr val="black"/>
                        </a:solidFill>
                        <a:effectLst/>
                        <a:uLnTx/>
                        <a:uFillTx/>
                        <a:latin typeface="+mn-lt"/>
                        <a:ea typeface="+mn-ea"/>
                        <a:cs typeface="+mn-cs"/>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83899"/>
                        </a:lnSpc>
                      </a:pPr>
                      <a:r>
                        <a:rPr lang="en-US" sz="1400" dirty="0">
                          <a:latin typeface="Open Sans" panose="020B0606030504020204" pitchFamily="34" charset="0"/>
                          <a:ea typeface="Open Sans" panose="020B0606030504020204" pitchFamily="34" charset="0"/>
                          <a:cs typeface="Open Sans" panose="020B0606030504020204" pitchFamily="34" charset="0"/>
                        </a:rPr>
                        <a:t>1</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New Position</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$48,000*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3346601215"/>
                  </a:ext>
                </a:extLst>
              </a:tr>
              <a:tr h="444989">
                <a:tc gridSpan="3">
                  <a:txBody>
                    <a:bodyPr/>
                    <a:lstStyle/>
                    <a:p>
                      <a:pPr lvl="0" algn="l">
                        <a:lnSpc>
                          <a:spcPct val="183899"/>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hMerge="1">
                  <a:txBody>
                    <a:bodyPr/>
                    <a:lstStyle/>
                    <a:p>
                      <a:endParaRPr lang="en-US"/>
                    </a:p>
                  </a:txBody>
                  <a:tcPr/>
                </a:tc>
                <a:tc gridSpan="2">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gridSpan="2">
                  <a:txBody>
                    <a:bodyPr/>
                    <a:lstStyle/>
                    <a:p>
                      <a:pPr lvl="0" algn="r">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c>
                  <a:txBody>
                    <a:bodyPr/>
                    <a:lstStyle/>
                    <a:p>
                      <a:pPr lvl="0" algn="l">
                        <a:lnSpc>
                          <a:spcPct val="144528"/>
                        </a:lnSpc>
                      </a:pPr>
                      <a:r>
                        <a:rPr lang="en-US" sz="1600" spc="-52" dirty="0">
                          <a:solidFill>
                            <a:srgbClr val="000000"/>
                          </a:solidFill>
                          <a:latin typeface="Open Sans Bold"/>
                        </a:rPr>
                        <a:t>$185,592</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CDCDCD"/>
                    </a:solidFill>
                  </a:tcPr>
                </a:tc>
                <a:extLst>
                  <a:ext uri="{0D108BD9-81ED-4DB2-BD59-A6C34878D82A}">
                    <a16:rowId xmlns:a16="http://schemas.microsoft.com/office/drawing/2014/main" val="1375397842"/>
                  </a:ext>
                </a:extLst>
              </a:tr>
            </a:tbl>
          </a:graphicData>
        </a:graphic>
      </p:graphicFrame>
      <p:sp>
        <p:nvSpPr>
          <p:cNvPr id="8" name="TextBox 10">
            <a:extLst>
              <a:ext uri="{FF2B5EF4-FFF2-40B4-BE49-F238E27FC236}">
                <a16:creationId xmlns:a16="http://schemas.microsoft.com/office/drawing/2014/main" id="{5F8BABD2-A93D-0B48-C1EE-124D591CEDD5}"/>
              </a:ext>
            </a:extLst>
          </p:cNvPr>
          <p:cNvSpPr txBox="1"/>
          <p:nvPr/>
        </p:nvSpPr>
        <p:spPr>
          <a:xfrm>
            <a:off x="6400800"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a:rPr>
              <a:t>FY27 Requested Additional Personnel –</a:t>
            </a:r>
            <a:r>
              <a:rPr lang="en-US" dirty="0">
                <a:solidFill>
                  <a:srgbClr val="7CA655"/>
                </a:solidFill>
                <a:latin typeface="Arimo"/>
              </a:rPr>
              <a:t> </a:t>
            </a:r>
            <a:r>
              <a:rPr lang="en-US" dirty="0">
                <a:solidFill>
                  <a:srgbClr val="000000"/>
                </a:solidFill>
                <a:latin typeface="Arimo"/>
              </a:rPr>
              <a:t>4</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9" name="TextBox 11">
            <a:extLst>
              <a:ext uri="{FF2B5EF4-FFF2-40B4-BE49-F238E27FC236}">
                <a16:creationId xmlns:a16="http://schemas.microsoft.com/office/drawing/2014/main" id="{A77A7D3C-D795-06F0-D2C5-AFAA3F85B2F0}"/>
              </a:ext>
            </a:extLst>
          </p:cNvPr>
          <p:cNvSpPr txBox="1"/>
          <p:nvPr/>
        </p:nvSpPr>
        <p:spPr>
          <a:xfrm>
            <a:off x="6400800" y="5706404"/>
            <a:ext cx="4827178" cy="691087"/>
          </a:xfrm>
          <a:prstGeom prst="rect">
            <a:avLst/>
          </a:prstGeom>
          <a:noFill/>
          <a:ln cap="flat">
            <a:noFill/>
          </a:ln>
        </p:spPr>
        <p:txBody>
          <a:bodyPr vert="horz" wrap="square" lIns="0" tIns="0" rIns="0" bIns="0" anchor="t" anchorCtr="0" compatLnSpc="1">
            <a:spAutoFit/>
          </a:bodyPr>
          <a:lstStyle/>
          <a:p>
            <a:pPr algn="r" defTabSz="609630">
              <a:lnSpc>
                <a:spcPct val="130120"/>
              </a:lnSpc>
              <a:defRPr sz="1800" b="0" i="0" u="none" strike="noStrike" kern="0" cap="none" spc="0" baseline="0">
                <a:solidFill>
                  <a:srgbClr val="000000"/>
                </a:solidFill>
                <a:uFillTx/>
              </a:defRPr>
            </a:pPr>
            <a:r>
              <a:rPr lang="en-US" dirty="0">
                <a:solidFill>
                  <a:srgbClr val="9B7F57"/>
                </a:solidFill>
                <a:latin typeface="Arimo Bold"/>
              </a:rPr>
              <a:t>New Department Total (w/Request)-</a:t>
            </a:r>
            <a:r>
              <a:rPr lang="en-US" dirty="0">
                <a:solidFill>
                  <a:srgbClr val="4495A2"/>
                </a:solidFill>
                <a:latin typeface="Arimo Bold"/>
              </a:rPr>
              <a:t> </a:t>
            </a:r>
            <a:r>
              <a:rPr lang="en-US" dirty="0">
                <a:solidFill>
                  <a:srgbClr val="000000"/>
                </a:solidFill>
                <a:latin typeface="Arimo Bold"/>
              </a:rPr>
              <a:t>14</a:t>
            </a:r>
            <a:endParaRPr lang="en-US" sz="1200" dirty="0">
              <a:solidFill>
                <a:srgbClr val="000000"/>
              </a:solidFill>
              <a:latin typeface="Calibri"/>
            </a:endParaRPr>
          </a:p>
          <a:p>
            <a:pPr algn="r" defTabSz="609630">
              <a:lnSpc>
                <a:spcPct val="130120"/>
              </a:lnSpc>
              <a:defRPr sz="1800" b="0" i="0" u="none" strike="noStrike" kern="0" cap="none" spc="0" baseline="0">
                <a:solidFill>
                  <a:srgbClr val="000000"/>
                </a:solidFill>
                <a:uFillTx/>
              </a:defRPr>
            </a:pPr>
            <a:endParaRPr lang="en-US" dirty="0">
              <a:solidFill>
                <a:srgbClr val="000000"/>
              </a:solidFill>
              <a:latin typeface="Arimo Bold"/>
              <a:ea typeface="Arimo Bold"/>
              <a:cs typeface="Arimo Bold"/>
            </a:endParaRPr>
          </a:p>
        </p:txBody>
      </p:sp>
      <p:pic>
        <p:nvPicPr>
          <p:cNvPr id="10" name="Picture 11">
            <a:extLst>
              <a:ext uri="{FF2B5EF4-FFF2-40B4-BE49-F238E27FC236}">
                <a16:creationId xmlns:a16="http://schemas.microsoft.com/office/drawing/2014/main" id="{DF0B5A34-5748-72BB-365E-AA71004EBB9F}"/>
              </a:ext>
            </a:extLst>
          </p:cNvPr>
          <p:cNvPicPr>
            <a:picLocks noChangeAspect="1"/>
          </p:cNvPicPr>
          <p:nvPr/>
        </p:nvPicPr>
        <p:blipFill>
          <a:blip r:embed="rId2"/>
          <a:stretch>
            <a:fillRect/>
          </a:stretch>
        </p:blipFill>
        <p:spPr>
          <a:xfrm>
            <a:off x="667872" y="1729466"/>
            <a:ext cx="2845045" cy="353598"/>
          </a:xfrm>
          <a:prstGeom prst="rect">
            <a:avLst/>
          </a:prstGeom>
          <a:noFill/>
          <a:ln cap="flat">
            <a:noFill/>
          </a:ln>
        </p:spPr>
      </p:pic>
      <p:sp>
        <p:nvSpPr>
          <p:cNvPr id="3" name="TextBox 2">
            <a:extLst>
              <a:ext uri="{FF2B5EF4-FFF2-40B4-BE49-F238E27FC236}">
                <a16:creationId xmlns:a16="http://schemas.microsoft.com/office/drawing/2014/main" id="{FD6AE7D7-4688-ED0B-DD97-9B5E20F88C03}"/>
              </a:ext>
            </a:extLst>
          </p:cNvPr>
          <p:cNvSpPr txBox="1"/>
          <p:nvPr/>
        </p:nvSpPr>
        <p:spPr>
          <a:xfrm>
            <a:off x="938616" y="5201265"/>
            <a:ext cx="4699359" cy="253916"/>
          </a:xfrm>
          <a:prstGeom prst="rect">
            <a:avLst/>
          </a:prstGeom>
          <a:noFill/>
        </p:spPr>
        <p:txBody>
          <a:bodyPr wrap="square" rtlCol="0">
            <a:spAutoFit/>
          </a:bodyPr>
          <a:lstStyle/>
          <a:p>
            <a:r>
              <a:rPr lang="en-US" sz="1050" dirty="0"/>
              <a:t>*Position does not receive benefits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AD7F9-196B-0A1A-FA50-CFB5961E33A9}"/>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48AA310-47C4-824C-68D5-6F7CFF11701B}"/>
              </a:ext>
            </a:extLst>
          </p:cNvPr>
          <p:cNvSpPr/>
          <p:nvPr/>
        </p:nvSpPr>
        <p:spPr>
          <a:xfrm rot="-5399999">
            <a:off x="10627967" y="560231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a:extLst>
              <a:ext uri="{FF2B5EF4-FFF2-40B4-BE49-F238E27FC236}">
                <a16:creationId xmlns:a16="http://schemas.microsoft.com/office/drawing/2014/main" id="{FAB14E8A-C711-8935-DE13-BDFAA3737720}"/>
              </a:ext>
            </a:extLst>
          </p:cNvPr>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6" name="TextBox 4">
            <a:extLst>
              <a:ext uri="{FF2B5EF4-FFF2-40B4-BE49-F238E27FC236}">
                <a16:creationId xmlns:a16="http://schemas.microsoft.com/office/drawing/2014/main" id="{6DC5EC5C-C149-DE02-1056-78445BBE2E07}"/>
              </a:ext>
            </a:extLst>
          </p:cNvPr>
          <p:cNvSpPr txBox="1"/>
          <p:nvPr/>
        </p:nvSpPr>
        <p:spPr>
          <a:xfrm>
            <a:off x="304800" y="904463"/>
            <a:ext cx="10566397" cy="73558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Personnel Budget Request Justification </a:t>
            </a:r>
            <a:endParaRPr lang="en-US" sz="4000" dirty="0">
              <a:solidFill>
                <a:srgbClr val="000000"/>
              </a:solidFill>
              <a:latin typeface="Calibri"/>
            </a:endParaRPr>
          </a:p>
        </p:txBody>
      </p:sp>
      <p:sp>
        <p:nvSpPr>
          <p:cNvPr id="18" name="TextBox 6">
            <a:extLst>
              <a:ext uri="{FF2B5EF4-FFF2-40B4-BE49-F238E27FC236}">
                <a16:creationId xmlns:a16="http://schemas.microsoft.com/office/drawing/2014/main" id="{7923071B-3FD2-6D93-38AF-43DCFC1E5D6B}"/>
              </a:ext>
            </a:extLst>
          </p:cNvPr>
          <p:cNvSpPr txBox="1"/>
          <p:nvPr/>
        </p:nvSpPr>
        <p:spPr>
          <a:xfrm>
            <a:off x="550628" y="2143267"/>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34A9E4"/>
                </a:solidFill>
                <a:latin typeface="Arimo"/>
              </a:rPr>
              <a:t>New Position Requests</a:t>
            </a:r>
            <a:endParaRPr lang="en-US" sz="1200" dirty="0">
              <a:solidFill>
                <a:srgbClr val="34A9E4"/>
              </a:solidFill>
              <a:latin typeface="Calibri"/>
            </a:endParaRPr>
          </a:p>
        </p:txBody>
      </p:sp>
      <p:sp>
        <p:nvSpPr>
          <p:cNvPr id="5" name="TextBox 5">
            <a:extLst>
              <a:ext uri="{FF2B5EF4-FFF2-40B4-BE49-F238E27FC236}">
                <a16:creationId xmlns:a16="http://schemas.microsoft.com/office/drawing/2014/main" id="{E9C5F5EA-702A-8063-A489-30EC1EA3A171}"/>
              </a:ext>
            </a:extLst>
          </p:cNvPr>
          <p:cNvSpPr txBox="1"/>
          <p:nvPr/>
        </p:nvSpPr>
        <p:spPr>
          <a:xfrm>
            <a:off x="550628" y="2738515"/>
            <a:ext cx="10654825" cy="305981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Deputy Clerk I 						3 FTE - $45,864</a:t>
            </a:r>
            <a:endParaRPr lang="en-US" sz="1400" dirty="0">
              <a:solidFill>
                <a:srgbClr val="000000"/>
              </a:solidFill>
              <a:latin typeface="Calibri"/>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400" dirty="0"/>
              <a:t>Deputy Clerk I(s) are essential to ensure a successful transition to mandatory e-filing and to support operations in the new judicial facility. Without this position, the increased workload associated with electronic filings and expanded court operations will place significant strain on existing staff, potentially resulting in delays, processing errors, and reduced service efficiency. This position will provide focused support for electronic filing (e-filing) management, ensuring compliance with state requirements while maintaining the integrity and timeliness of court records. </a:t>
            </a:r>
          </a:p>
          <a:p>
            <a:pPr marL="473738" lvl="2" defTabSz="609630">
              <a:lnSpc>
                <a:spcPct val="130120"/>
              </a:lnSpc>
              <a:buSzPct val="100000"/>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Part-Time Associate Judge 					1 PT - $48,000</a:t>
            </a:r>
            <a:endParaRPr lang="en-US" sz="1400"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400" dirty="0"/>
              <a:t>A second part-time Associate Judge is needed to support the Chief Judge and existing Part-Time Associate Judge. Continued increases in caseload volume, expanded statutory responsibilities, and operational demands associated with the upcoming transition to a new judicial complex and mandatory electronic filing (e-filing) implementation on or before January 1, 2029.</a:t>
            </a:r>
            <a:endParaRPr lang="en-US" sz="1400" spc="-31" dirty="0">
              <a:solidFill>
                <a:srgbClr val="000000"/>
              </a:solidFill>
              <a:latin typeface="Open Sans"/>
              <a:ea typeface="Open Sans"/>
              <a:cs typeface="Open Sans"/>
            </a:endParaRPr>
          </a:p>
        </p:txBody>
      </p:sp>
    </p:spTree>
    <p:extLst>
      <p:ext uri="{BB962C8B-B14F-4D97-AF65-F5344CB8AC3E}">
        <p14:creationId xmlns:p14="http://schemas.microsoft.com/office/powerpoint/2010/main" val="1541022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B26664E7-802B-0581-C863-FDB2D76BAFB2}"/>
              </a:ext>
            </a:extLst>
          </p:cNvPr>
          <p:cNvSpPr>
            <a:spLocks noMove="1" noResize="1"/>
          </p:cNvSpPr>
          <p:nvPr/>
        </p:nvSpPr>
        <p:spPr>
          <a:xfrm>
            <a:off x="6844052" y="3235695"/>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 name="TextBox 4">
            <a:extLst>
              <a:ext uri="{FF2B5EF4-FFF2-40B4-BE49-F238E27FC236}">
                <a16:creationId xmlns:a16="http://schemas.microsoft.com/office/drawing/2014/main" id="{DF869643-3DB1-FB31-A7B5-96386F4387C9}"/>
              </a:ext>
            </a:extLst>
          </p:cNvPr>
          <p:cNvSpPr txBox="1"/>
          <p:nvPr/>
        </p:nvSpPr>
        <p:spPr>
          <a:xfrm>
            <a:off x="6859682" y="2107771"/>
            <a:ext cx="5587148" cy="882678"/>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4800" spc="100">
                <a:solidFill>
                  <a:srgbClr val="000000"/>
                </a:solidFill>
                <a:latin typeface="Arimo Bold"/>
              </a:rPr>
              <a:t>Thank You</a:t>
            </a:r>
            <a:endParaRPr lang="en-US" sz="4800">
              <a:solidFill>
                <a:srgbClr val="000000"/>
              </a:solidFill>
              <a:latin typeface="Calibri"/>
            </a:endParaRPr>
          </a:p>
        </p:txBody>
      </p:sp>
      <p:pic>
        <p:nvPicPr>
          <p:cNvPr id="4" name="Picture 5">
            <a:extLst>
              <a:ext uri="{FF2B5EF4-FFF2-40B4-BE49-F238E27FC236}">
                <a16:creationId xmlns:a16="http://schemas.microsoft.com/office/drawing/2014/main" id="{5CF92F8D-4680-FDE1-D12E-1951679CEE32}"/>
              </a:ext>
            </a:extLst>
          </p:cNvPr>
          <p:cNvPicPr>
            <a:picLocks noChangeAspect="1"/>
          </p:cNvPicPr>
          <p:nvPr/>
        </p:nvPicPr>
        <p:blipFill>
          <a:blip r:embed="rId2"/>
          <a:stretch>
            <a:fillRect/>
          </a:stretch>
        </p:blipFill>
        <p:spPr>
          <a:xfrm>
            <a:off x="6540376" y="3075402"/>
            <a:ext cx="2845045" cy="353598"/>
          </a:xfrm>
          <a:prstGeom prst="rect">
            <a:avLst/>
          </a:prstGeom>
          <a:noFill/>
          <a:ln cap="flat">
            <a:noFill/>
          </a:ln>
        </p:spPr>
      </p:pic>
      <p:pic>
        <p:nvPicPr>
          <p:cNvPr id="5" name="Picture 9" descr="A couple of cars parked next to each other with trees in the back&#10;&#10;AI-generated content may be incorrect.">
            <a:extLst>
              <a:ext uri="{FF2B5EF4-FFF2-40B4-BE49-F238E27FC236}">
                <a16:creationId xmlns:a16="http://schemas.microsoft.com/office/drawing/2014/main" id="{9CA3FD43-4201-F73C-646E-CA89EA16ED3D}"/>
              </a:ext>
            </a:extLst>
          </p:cNvPr>
          <p:cNvPicPr>
            <a:picLocks noChangeAspect="1"/>
          </p:cNvPicPr>
          <p:nvPr/>
        </p:nvPicPr>
        <p:blipFill>
          <a:blip r:embed="rId3"/>
          <a:srcRect l="28672"/>
          <a:stretch>
            <a:fillRect/>
          </a:stretch>
        </p:blipFill>
        <p:spPr>
          <a:xfrm>
            <a:off x="0" y="0"/>
            <a:ext cx="7455926" cy="6858000"/>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AutoShape 11"/>
          <p:cNvSpPr/>
          <p:nvPr/>
        </p:nvSpPr>
        <p:spPr>
          <a:xfrm>
            <a:off x="8902516" y="557145"/>
            <a:ext cx="2603367"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3" name="AutoShape 13"/>
          <p:cNvSpPr/>
          <p:nvPr/>
        </p:nvSpPr>
        <p:spPr>
          <a:xfrm rot="-5400000">
            <a:off x="10341543" y="1691005"/>
            <a:ext cx="2298199"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6" name="TextBox 17">
            <a:extLst>
              <a:ext uri="{FF2B5EF4-FFF2-40B4-BE49-F238E27FC236}">
                <a16:creationId xmlns:a16="http://schemas.microsoft.com/office/drawing/2014/main" id="{A5F3E33D-B398-6E92-B2CD-E4C572573ECA}"/>
              </a:ext>
            </a:extLst>
          </p:cNvPr>
          <p:cNvSpPr txBox="1"/>
          <p:nvPr/>
        </p:nvSpPr>
        <p:spPr>
          <a:xfrm>
            <a:off x="1662181" y="121306"/>
            <a:ext cx="11383841"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Vision, Mission &amp; Values</a:t>
            </a:r>
            <a:endParaRPr lang="en-US" sz="1200" dirty="0">
              <a:solidFill>
                <a:srgbClr val="000000"/>
              </a:solidFill>
              <a:latin typeface="Calibri"/>
            </a:endParaRPr>
          </a:p>
        </p:txBody>
      </p:sp>
      <p:sp>
        <p:nvSpPr>
          <p:cNvPr id="17" name="TextBox 20">
            <a:extLst>
              <a:ext uri="{FF2B5EF4-FFF2-40B4-BE49-F238E27FC236}">
                <a16:creationId xmlns:a16="http://schemas.microsoft.com/office/drawing/2014/main" id="{D3416B88-DCC0-01B6-5965-8CEA109D7129}"/>
              </a:ext>
            </a:extLst>
          </p:cNvPr>
          <p:cNvSpPr txBox="1"/>
          <p:nvPr/>
        </p:nvSpPr>
        <p:spPr>
          <a:xfrm>
            <a:off x="1662181" y="836472"/>
            <a:ext cx="5976987"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00507B"/>
                </a:solidFill>
                <a:latin typeface="Arimo Bold"/>
              </a:rPr>
              <a:t>Department Statements</a:t>
            </a:r>
            <a:endParaRPr lang="en-US" sz="1200" dirty="0">
              <a:solidFill>
                <a:srgbClr val="000000"/>
              </a:solidFill>
              <a:latin typeface="Calibri"/>
            </a:endParaRPr>
          </a:p>
        </p:txBody>
      </p:sp>
      <p:pic>
        <p:nvPicPr>
          <p:cNvPr id="20" name="Picture 5">
            <a:extLst>
              <a:ext uri="{FF2B5EF4-FFF2-40B4-BE49-F238E27FC236}">
                <a16:creationId xmlns:a16="http://schemas.microsoft.com/office/drawing/2014/main" id="{B9F0937F-39E0-9508-A331-D7EF4250216C}"/>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4603114"/>
            <a:ext cx="433779" cy="407273"/>
          </a:xfrm>
          <a:prstGeom prst="rect">
            <a:avLst/>
          </a:prstGeom>
          <a:noFill/>
          <a:ln cap="flat">
            <a:noFill/>
          </a:ln>
        </p:spPr>
      </p:pic>
      <p:pic>
        <p:nvPicPr>
          <p:cNvPr id="21" name="Picture 6">
            <a:extLst>
              <a:ext uri="{FF2B5EF4-FFF2-40B4-BE49-F238E27FC236}">
                <a16:creationId xmlns:a16="http://schemas.microsoft.com/office/drawing/2014/main" id="{1967969C-0FC3-5C43-210B-48C041F7EEE3}"/>
              </a:ext>
            </a:extLst>
          </p:cNvPr>
          <p:cNvPicPr>
            <a:picLocks noChangeAspect="1"/>
          </p:cNvPicPr>
          <p:nvPr/>
        </p:nvPicPr>
        <p:blipFill>
          <a:blip>
            <a:extLst>
              <a:ext uri="{96DAC541-7B7A-43D3-8B79-37D633B846F1}">
                <asvg:svgBlip xmlns:asvg="http://schemas.microsoft.com/office/drawing/2016/SVG/main" r:embed="rId4"/>
              </a:ext>
            </a:extLst>
          </a:blip>
          <a:srcRect/>
          <a:stretch>
            <a:fillRect/>
          </a:stretch>
        </p:blipFill>
        <p:spPr>
          <a:xfrm>
            <a:off x="3291932" y="4055748"/>
            <a:ext cx="591641" cy="62685"/>
          </a:xfrm>
          <a:prstGeom prst="rect">
            <a:avLst/>
          </a:prstGeom>
          <a:noFill/>
          <a:ln cap="flat">
            <a:noFill/>
          </a:ln>
        </p:spPr>
      </p:pic>
      <p:pic>
        <p:nvPicPr>
          <p:cNvPr id="22" name="Picture 7">
            <a:extLst>
              <a:ext uri="{FF2B5EF4-FFF2-40B4-BE49-F238E27FC236}">
                <a16:creationId xmlns:a16="http://schemas.microsoft.com/office/drawing/2014/main" id="{FA37387F-357C-0301-970A-E48F752AFE6E}"/>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3163788"/>
            <a:ext cx="433779" cy="407273"/>
          </a:xfrm>
          <a:prstGeom prst="rect">
            <a:avLst/>
          </a:prstGeom>
          <a:noFill/>
          <a:ln cap="flat">
            <a:noFill/>
          </a:ln>
        </p:spPr>
      </p:pic>
      <p:pic>
        <p:nvPicPr>
          <p:cNvPr id="23" name="Picture 8">
            <a:extLst>
              <a:ext uri="{FF2B5EF4-FFF2-40B4-BE49-F238E27FC236}">
                <a16:creationId xmlns:a16="http://schemas.microsoft.com/office/drawing/2014/main" id="{897C7464-4A85-409E-3A1B-DA0ED32AB6F5}"/>
              </a:ext>
            </a:extLst>
          </p:cNvPr>
          <p:cNvPicPr>
            <a:picLocks noChangeAspect="1"/>
          </p:cNvPicPr>
          <p:nvPr/>
        </p:nvPicPr>
        <p:blipFill>
          <a:blip>
            <a:extLst>
              <a:ext uri="{96DAC541-7B7A-43D3-8B79-37D633B846F1}">
                <asvg:svgBlip xmlns:asvg="http://schemas.microsoft.com/office/drawing/2016/SVG/main" r:embed="rId5"/>
              </a:ext>
            </a:extLst>
          </a:blip>
          <a:srcRect/>
          <a:stretch>
            <a:fillRect/>
          </a:stretch>
        </p:blipFill>
        <p:spPr>
          <a:xfrm>
            <a:off x="1871441" y="3249637"/>
            <a:ext cx="1674900" cy="1674900"/>
          </a:xfrm>
          <a:prstGeom prst="rect">
            <a:avLst/>
          </a:prstGeom>
          <a:noFill/>
          <a:ln cap="flat">
            <a:noFill/>
          </a:ln>
        </p:spPr>
      </p:pic>
      <p:pic>
        <p:nvPicPr>
          <p:cNvPr id="24" name="Picture 9">
            <a:extLst>
              <a:ext uri="{FF2B5EF4-FFF2-40B4-BE49-F238E27FC236}">
                <a16:creationId xmlns:a16="http://schemas.microsoft.com/office/drawing/2014/main" id="{97A46F15-B836-0C76-47F7-250024764084}"/>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548420" y="2345656"/>
            <a:ext cx="1004937" cy="1004937"/>
          </a:xfrm>
          <a:prstGeom prst="rect">
            <a:avLst/>
          </a:prstGeom>
          <a:noFill/>
          <a:ln cap="flat">
            <a:noFill/>
          </a:ln>
        </p:spPr>
      </p:pic>
      <p:pic>
        <p:nvPicPr>
          <p:cNvPr id="25" name="Picture 10">
            <a:extLst>
              <a:ext uri="{FF2B5EF4-FFF2-40B4-BE49-F238E27FC236}">
                <a16:creationId xmlns:a16="http://schemas.microsoft.com/office/drawing/2014/main" id="{3F20D2C8-6377-35C7-A38B-2AFFDC14F732}"/>
              </a:ext>
            </a:extLst>
          </p:cNvPr>
          <p:cNvPicPr>
            <a:picLocks noMove="1" noResize="1"/>
          </p:cNvPicPr>
          <p:nvPr/>
        </p:nvPicPr>
        <p:blipFill>
          <a:blip>
            <a:extLst>
              <a:ext uri="{96DAC541-7B7A-43D3-8B79-37D633B846F1}">
                <asvg:svgBlip xmlns:asvg="http://schemas.microsoft.com/office/drawing/2016/SVG/main" r:embed="rId7"/>
              </a:ext>
            </a:extLst>
          </a:blip>
          <a:srcRect/>
          <a:stretch>
            <a:fillRect/>
          </a:stretch>
        </p:blipFill>
        <p:spPr>
          <a:xfrm>
            <a:off x="3880396" y="3584619"/>
            <a:ext cx="1004937" cy="1004937"/>
          </a:xfrm>
          <a:prstGeom prst="rect">
            <a:avLst/>
          </a:prstGeom>
          <a:noFill/>
          <a:ln cap="flat">
            <a:noFill/>
          </a:ln>
        </p:spPr>
      </p:pic>
      <p:pic>
        <p:nvPicPr>
          <p:cNvPr id="26" name="Picture 11">
            <a:extLst>
              <a:ext uri="{FF2B5EF4-FFF2-40B4-BE49-F238E27FC236}">
                <a16:creationId xmlns:a16="http://schemas.microsoft.com/office/drawing/2014/main" id="{D701C36F-E0CC-5227-931C-C9818D652AFD}"/>
              </a:ext>
            </a:extLst>
          </p:cNvPr>
          <p:cNvPicPr>
            <a:picLocks noMove="1" noResize="1"/>
          </p:cNvPicPr>
          <p:nvPr/>
        </p:nvPicPr>
        <p:blipFill>
          <a:blip>
            <a:extLst>
              <a:ext uri="{96DAC541-7B7A-43D3-8B79-37D633B846F1}">
                <asvg:svgBlip xmlns:asvg="http://schemas.microsoft.com/office/drawing/2016/SVG/main" r:embed="rId8"/>
              </a:ext>
            </a:extLst>
          </a:blip>
          <a:srcRect/>
          <a:stretch>
            <a:fillRect/>
          </a:stretch>
        </p:blipFill>
        <p:spPr>
          <a:xfrm>
            <a:off x="3548420" y="4823582"/>
            <a:ext cx="1004937" cy="1004937"/>
          </a:xfrm>
          <a:prstGeom prst="rect">
            <a:avLst/>
          </a:prstGeom>
          <a:noFill/>
          <a:ln cap="flat">
            <a:noFill/>
          </a:ln>
        </p:spPr>
      </p:pic>
      <p:sp>
        <p:nvSpPr>
          <p:cNvPr id="27" name="Freeform 13">
            <a:extLst>
              <a:ext uri="{FF2B5EF4-FFF2-40B4-BE49-F238E27FC236}">
                <a16:creationId xmlns:a16="http://schemas.microsoft.com/office/drawing/2014/main" id="{10E837AB-6E7B-A7C8-FCC8-7BE2049725B0}"/>
              </a:ext>
            </a:extLst>
          </p:cNvPr>
          <p:cNvSpPr>
            <a:spLocks noMove="1" noResize="1"/>
          </p:cNvSpPr>
          <p:nvPr/>
        </p:nvSpPr>
        <p:spPr>
          <a:xfrm>
            <a:off x="1534388" y="3041075"/>
            <a:ext cx="2052194" cy="2086861"/>
          </a:xfrm>
          <a:custGeom>
            <a:avLst/>
            <a:gdLst>
              <a:gd name="f0" fmla="val w"/>
              <a:gd name="f1" fmla="val h"/>
              <a:gd name="f2" fmla="val 0"/>
              <a:gd name="f3" fmla="val 4104386"/>
              <a:gd name="f4" fmla="val 4173728"/>
              <a:gd name="f5" fmla="val 2086864"/>
              <a:gd name="f6" fmla="val 934339"/>
              <a:gd name="f7" fmla="val 918845"/>
              <a:gd name="f8" fmla="val 2052193"/>
              <a:gd name="f9" fmla="val 3185541"/>
              <a:gd name="f10" fmla="val 3239389"/>
              <a:gd name="f11" fmla="*/ f0 1 4104386"/>
              <a:gd name="f12" fmla="*/ f1 1 4173728"/>
              <a:gd name="f13" fmla="+- f4 0 f2"/>
              <a:gd name="f14" fmla="+- f3 0 f2"/>
              <a:gd name="f15" fmla="*/ f14 1 4104386"/>
              <a:gd name="f16" fmla="*/ f13 1 4173728"/>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4104386" h="4173728">
                <a:moveTo>
                  <a:pt x="f2" y="f5"/>
                </a:moveTo>
                <a:cubicBezTo>
                  <a:pt x="f2" y="f6"/>
                  <a:pt x="f7" y="f2"/>
                  <a:pt x="f8" y="f2"/>
                </a:cubicBezTo>
                <a:cubicBezTo>
                  <a:pt x="f9" y="f2"/>
                  <a:pt x="f3" y="f6"/>
                  <a:pt x="f3" y="f5"/>
                </a:cubicBezTo>
                <a:cubicBezTo>
                  <a:pt x="f3" y="f10"/>
                  <a:pt x="f9" y="f4"/>
                  <a:pt x="f8" y="f4"/>
                </a:cubicBezTo>
                <a:cubicBezTo>
                  <a:pt x="f7" y="f4"/>
                  <a:pt x="f2" y="f10"/>
                  <a:pt x="f2" y="f5"/>
                </a:cubicBez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28" name="Picture 14">
            <a:extLst>
              <a:ext uri="{FF2B5EF4-FFF2-40B4-BE49-F238E27FC236}">
                <a16:creationId xmlns:a16="http://schemas.microsoft.com/office/drawing/2014/main" id="{7DAD8C72-0A75-F868-C6C9-FF523E700407}"/>
              </a:ext>
            </a:extLst>
          </p:cNvPr>
          <p:cNvPicPr>
            <a:picLocks noMove="1" noResize="1"/>
          </p:cNvPicPr>
          <p:nvPr/>
        </p:nvPicPr>
        <p:blipFill>
          <a:blip>
            <a:extLst>
              <a:ext uri="{96DAC541-7B7A-43D3-8B79-37D633B846F1}">
                <asvg:svgBlip xmlns:asvg="http://schemas.microsoft.com/office/drawing/2016/SVG/main" r:embed="rId9"/>
              </a:ext>
            </a:extLst>
          </a:blip>
          <a:srcRect/>
          <a:stretch>
            <a:fillRect/>
          </a:stretch>
        </p:blipFill>
        <p:spPr>
          <a:xfrm>
            <a:off x="3676430" y="2486175"/>
            <a:ext cx="748905" cy="750783"/>
          </a:xfrm>
          <a:prstGeom prst="rect">
            <a:avLst/>
          </a:prstGeom>
          <a:noFill/>
          <a:ln cap="flat">
            <a:noFill/>
          </a:ln>
        </p:spPr>
      </p:pic>
      <p:pic>
        <p:nvPicPr>
          <p:cNvPr id="29" name="Picture 15">
            <a:extLst>
              <a:ext uri="{FF2B5EF4-FFF2-40B4-BE49-F238E27FC236}">
                <a16:creationId xmlns:a16="http://schemas.microsoft.com/office/drawing/2014/main" id="{A9F1B800-6A98-3B2E-5D92-81B341C01E6F}"/>
              </a:ext>
            </a:extLst>
          </p:cNvPr>
          <p:cNvPicPr>
            <a:picLocks noMove="1" noResize="1"/>
          </p:cNvPicPr>
          <p:nvPr/>
        </p:nvPicPr>
        <p:blipFill>
          <a:blip>
            <a:extLst>
              <a:ext uri="{96DAC541-7B7A-43D3-8B79-37D633B846F1}">
                <asvg:svgBlip xmlns:asvg="http://schemas.microsoft.com/office/drawing/2016/SVG/main" r:embed="rId10"/>
              </a:ext>
            </a:extLst>
          </a:blip>
          <a:srcRect/>
          <a:stretch>
            <a:fillRect/>
          </a:stretch>
        </p:blipFill>
        <p:spPr>
          <a:xfrm>
            <a:off x="4076645" y="3746004"/>
            <a:ext cx="676973" cy="676973"/>
          </a:xfrm>
          <a:prstGeom prst="rect">
            <a:avLst/>
          </a:prstGeom>
          <a:noFill/>
          <a:ln cap="flat">
            <a:noFill/>
          </a:ln>
        </p:spPr>
      </p:pic>
      <p:pic>
        <p:nvPicPr>
          <p:cNvPr id="30" name="Picture 16">
            <a:extLst>
              <a:ext uri="{FF2B5EF4-FFF2-40B4-BE49-F238E27FC236}">
                <a16:creationId xmlns:a16="http://schemas.microsoft.com/office/drawing/2014/main" id="{7FADA522-26F8-E56A-F1D9-DC6178CD5D91}"/>
              </a:ext>
            </a:extLst>
          </p:cNvPr>
          <p:cNvPicPr>
            <a:picLocks noMove="1" noResize="1"/>
          </p:cNvPicPr>
          <p:nvPr/>
        </p:nvPicPr>
        <p:blipFill>
          <a:blip>
            <a:extLst>
              <a:ext uri="{96DAC541-7B7A-43D3-8B79-37D633B846F1}">
                <asvg:svgBlip xmlns:asvg="http://schemas.microsoft.com/office/drawing/2016/SVG/main" r:embed="rId11"/>
              </a:ext>
            </a:extLst>
          </a:blip>
          <a:srcRect/>
          <a:stretch>
            <a:fillRect/>
          </a:stretch>
        </p:blipFill>
        <p:spPr>
          <a:xfrm>
            <a:off x="3709654" y="4964101"/>
            <a:ext cx="682471" cy="674790"/>
          </a:xfrm>
          <a:prstGeom prst="rect">
            <a:avLst/>
          </a:prstGeom>
          <a:noFill/>
          <a:ln cap="flat">
            <a:noFill/>
          </a:ln>
        </p:spPr>
      </p:pic>
      <p:sp>
        <p:nvSpPr>
          <p:cNvPr id="31" name="TextBox 21">
            <a:extLst>
              <a:ext uri="{FF2B5EF4-FFF2-40B4-BE49-F238E27FC236}">
                <a16:creationId xmlns:a16="http://schemas.microsoft.com/office/drawing/2014/main" id="{7904B492-2D61-13A3-80E9-277F13F4D128}"/>
              </a:ext>
            </a:extLst>
          </p:cNvPr>
          <p:cNvSpPr txBox="1"/>
          <p:nvPr/>
        </p:nvSpPr>
        <p:spPr>
          <a:xfrm>
            <a:off x="4392125" y="2266867"/>
            <a:ext cx="2270497" cy="459741"/>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ea typeface="Arimo"/>
                <a:cs typeface="Arimo"/>
              </a:rPr>
              <a:t>VISION</a:t>
            </a:r>
            <a:endParaRPr lang="en-US" sz="1200" dirty="0">
              <a:solidFill>
                <a:srgbClr val="000000"/>
              </a:solidFill>
              <a:latin typeface="Arimo"/>
              <a:ea typeface="Arimo"/>
              <a:cs typeface="Arimo"/>
            </a:endParaRPr>
          </a:p>
        </p:txBody>
      </p:sp>
      <p:sp>
        <p:nvSpPr>
          <p:cNvPr id="32" name="TextBox 22">
            <a:extLst>
              <a:ext uri="{FF2B5EF4-FFF2-40B4-BE49-F238E27FC236}">
                <a16:creationId xmlns:a16="http://schemas.microsoft.com/office/drawing/2014/main" id="{97E348E0-C87A-E2FC-9914-B7DC96CCABCC}"/>
              </a:ext>
            </a:extLst>
          </p:cNvPr>
          <p:cNvSpPr txBox="1"/>
          <p:nvPr/>
        </p:nvSpPr>
        <p:spPr>
          <a:xfrm>
            <a:off x="4881628" y="3478779"/>
            <a:ext cx="1938515" cy="459741"/>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MISSION</a:t>
            </a:r>
            <a:endParaRPr lang="en-US" sz="1200" dirty="0">
              <a:solidFill>
                <a:srgbClr val="000000"/>
              </a:solidFill>
              <a:latin typeface="Calibri"/>
            </a:endParaRPr>
          </a:p>
        </p:txBody>
      </p:sp>
      <p:sp>
        <p:nvSpPr>
          <p:cNvPr id="33" name="TextBox 23">
            <a:extLst>
              <a:ext uri="{FF2B5EF4-FFF2-40B4-BE49-F238E27FC236}">
                <a16:creationId xmlns:a16="http://schemas.microsoft.com/office/drawing/2014/main" id="{81F81A96-2527-D21B-E043-3FE5CAD07FC6}"/>
              </a:ext>
            </a:extLst>
          </p:cNvPr>
          <p:cNvSpPr txBox="1"/>
          <p:nvPr/>
        </p:nvSpPr>
        <p:spPr>
          <a:xfrm>
            <a:off x="4449142" y="5409020"/>
            <a:ext cx="2171377" cy="459741"/>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VALUES</a:t>
            </a:r>
            <a:endParaRPr lang="en-US" sz="1200" dirty="0">
              <a:solidFill>
                <a:srgbClr val="000000"/>
              </a:solidFill>
              <a:latin typeface="Calibri"/>
            </a:endParaRPr>
          </a:p>
        </p:txBody>
      </p:sp>
      <p:sp>
        <p:nvSpPr>
          <p:cNvPr id="34" name="TextBox 24">
            <a:extLst>
              <a:ext uri="{FF2B5EF4-FFF2-40B4-BE49-F238E27FC236}">
                <a16:creationId xmlns:a16="http://schemas.microsoft.com/office/drawing/2014/main" id="{C0273E9F-02BB-D7A7-A0E6-9DF3D32D5F87}"/>
              </a:ext>
            </a:extLst>
          </p:cNvPr>
          <p:cNvSpPr txBox="1"/>
          <p:nvPr/>
        </p:nvSpPr>
        <p:spPr>
          <a:xfrm>
            <a:off x="1534388" y="3622453"/>
            <a:ext cx="2049517" cy="984885"/>
          </a:xfrm>
          <a:prstGeom prst="rect">
            <a:avLst/>
          </a:prstGeom>
          <a:noFill/>
          <a:ln cap="flat">
            <a:noFill/>
          </a:ln>
        </p:spPr>
        <p:txBody>
          <a:bodyPr vert="horz" wrap="square" lIns="0" tIns="0" rIns="0" bIns="0" anchor="t" anchorCtr="1" compatLnSpc="1">
            <a:spAutoFit/>
          </a:bodyPr>
          <a:lstStyle/>
          <a:p>
            <a:pPr algn="ctr" defTabSz="609630">
              <a:defRPr sz="1800" b="0" i="0" u="none" strike="noStrike" kern="0" cap="none" spc="0" baseline="0">
                <a:solidFill>
                  <a:srgbClr val="000000"/>
                </a:solidFill>
                <a:uFillTx/>
              </a:defRPr>
            </a:pPr>
            <a:r>
              <a:rPr lang="en-US" sz="3200" dirty="0">
                <a:solidFill>
                  <a:srgbClr val="FFFFFF"/>
                </a:solidFill>
                <a:latin typeface="Arimo Bold"/>
              </a:rPr>
              <a:t>Probate Court</a:t>
            </a:r>
            <a:endParaRPr lang="en-US" sz="3200" dirty="0">
              <a:solidFill>
                <a:srgbClr val="000000"/>
              </a:solidFill>
              <a:latin typeface="Calibri"/>
            </a:endParaRPr>
          </a:p>
        </p:txBody>
      </p:sp>
      <p:sp>
        <p:nvSpPr>
          <p:cNvPr id="5" name="TextBox 25">
            <a:extLst>
              <a:ext uri="{FF2B5EF4-FFF2-40B4-BE49-F238E27FC236}">
                <a16:creationId xmlns:a16="http://schemas.microsoft.com/office/drawing/2014/main" id="{C5ADFA8D-0D2B-B699-589F-C8E7FDAFD3B8}"/>
              </a:ext>
            </a:extLst>
          </p:cNvPr>
          <p:cNvSpPr txBox="1"/>
          <p:nvPr/>
        </p:nvSpPr>
        <p:spPr>
          <a:xfrm>
            <a:off x="4477878" y="2812739"/>
            <a:ext cx="5272655" cy="646331"/>
          </a:xfrm>
          <a:prstGeom prst="rect">
            <a:avLst/>
          </a:prstGeom>
          <a:noFill/>
          <a:ln cap="flat">
            <a:noFill/>
          </a:ln>
        </p:spPr>
        <p:txBody>
          <a:bodyPr vert="horz" wrap="square" lIns="0" tIns="0" rIns="0" bIns="0" anchor="t" anchorCtr="0" compatLnSpc="1">
            <a:spAutoFit/>
          </a:bodyPr>
          <a:lstStyle/>
          <a:p>
            <a:pPr marL="488632" lvl="1" indent="-244316">
              <a:buFont typeface="Arial"/>
              <a:buChar char="•"/>
            </a:pPr>
            <a:r>
              <a:rPr lang="en-US" sz="1400" spc="-59" dirty="0">
                <a:solidFill>
                  <a:srgbClr val="000000"/>
                </a:solidFill>
                <a:latin typeface="Open Sans"/>
              </a:rPr>
              <a:t>Provide efficient, effective, and professional service for Probate Court customers, and increase the accessibility of the Rockdale County Probate Court to its customers</a:t>
            </a:r>
          </a:p>
        </p:txBody>
      </p:sp>
      <p:sp>
        <p:nvSpPr>
          <p:cNvPr id="7" name="TextBox 26">
            <a:extLst>
              <a:ext uri="{FF2B5EF4-FFF2-40B4-BE49-F238E27FC236}">
                <a16:creationId xmlns:a16="http://schemas.microsoft.com/office/drawing/2014/main" id="{A2515D55-B9F9-596C-39DA-EE1CB64D8517}"/>
              </a:ext>
            </a:extLst>
          </p:cNvPr>
          <p:cNvSpPr txBox="1"/>
          <p:nvPr/>
        </p:nvSpPr>
        <p:spPr>
          <a:xfrm>
            <a:off x="4983973" y="4031868"/>
            <a:ext cx="4970717" cy="1400383"/>
          </a:xfrm>
          <a:prstGeom prst="rect">
            <a:avLst/>
          </a:prstGeom>
          <a:noFill/>
          <a:ln cap="flat">
            <a:noFill/>
          </a:ln>
        </p:spPr>
        <p:txBody>
          <a:bodyPr vert="horz" wrap="square" lIns="0" tIns="0" rIns="0" bIns="0" anchor="t" anchorCtr="0" compatLnSpc="1">
            <a:spAutoFit/>
          </a:bodyPr>
          <a:lstStyle/>
          <a:p>
            <a:pPr marL="488632" lvl="1" indent="-244316">
              <a:buFont typeface="Arial"/>
              <a:buChar char="•"/>
            </a:pPr>
            <a:r>
              <a:rPr lang="en-US" sz="1300" spc="-59" dirty="0">
                <a:solidFill>
                  <a:srgbClr val="000000"/>
                </a:solidFill>
                <a:latin typeface="Open Sans"/>
              </a:rPr>
              <a:t>Serve the public by reaching a fair and timely resolution on all Probate Court matters</a:t>
            </a:r>
          </a:p>
          <a:p>
            <a:pPr marL="488632" lvl="1" indent="-244316">
              <a:buFont typeface="Arial"/>
              <a:buChar char="•"/>
            </a:pPr>
            <a:r>
              <a:rPr lang="en-US" sz="1300" spc="-59" dirty="0">
                <a:solidFill>
                  <a:srgbClr val="000000"/>
                </a:solidFill>
                <a:latin typeface="Open Sans"/>
              </a:rPr>
              <a:t>Protect the financial interest of wards of the court and beneficiaries in court-supervised estates</a:t>
            </a:r>
          </a:p>
          <a:p>
            <a:pPr marL="488632" lvl="1" indent="-244316">
              <a:buFont typeface="Arial"/>
              <a:buChar char="•"/>
            </a:pPr>
            <a:r>
              <a:rPr lang="en-US" sz="1300" spc="-59" dirty="0">
                <a:solidFill>
                  <a:srgbClr val="000000"/>
                </a:solidFill>
                <a:latin typeface="Open Sans"/>
              </a:rPr>
              <a:t>Ensure efficient and effective case management for Probate Court cases</a:t>
            </a:r>
          </a:p>
          <a:p>
            <a:pPr marL="488632" lvl="1" indent="-244316">
              <a:buFont typeface="Arial"/>
              <a:buChar char="•"/>
            </a:pPr>
            <a:r>
              <a:rPr lang="en-US" sz="1300" spc="-59" dirty="0">
                <a:solidFill>
                  <a:srgbClr val="000000"/>
                </a:solidFill>
                <a:latin typeface="Open Sans"/>
              </a:rPr>
              <a:t>Provide the public with access to information and public record</a:t>
            </a:r>
          </a:p>
        </p:txBody>
      </p:sp>
      <p:sp>
        <p:nvSpPr>
          <p:cNvPr id="9" name="TextBox 27">
            <a:extLst>
              <a:ext uri="{FF2B5EF4-FFF2-40B4-BE49-F238E27FC236}">
                <a16:creationId xmlns:a16="http://schemas.microsoft.com/office/drawing/2014/main" id="{5E34408A-FDD2-59DC-5601-606961928EB5}"/>
              </a:ext>
            </a:extLst>
          </p:cNvPr>
          <p:cNvSpPr txBox="1"/>
          <p:nvPr/>
        </p:nvSpPr>
        <p:spPr>
          <a:xfrm>
            <a:off x="4559733" y="5906727"/>
            <a:ext cx="6526529" cy="800219"/>
          </a:xfrm>
          <a:prstGeom prst="rect">
            <a:avLst/>
          </a:prstGeom>
          <a:noFill/>
          <a:ln cap="flat">
            <a:noFill/>
          </a:ln>
        </p:spPr>
        <p:txBody>
          <a:bodyPr vert="horz" wrap="square" lIns="0" tIns="0" rIns="0" bIns="0" anchor="t" anchorCtr="0" compatLnSpc="1">
            <a:spAutoFit/>
          </a:bodyPr>
          <a:lstStyle/>
          <a:p>
            <a:pPr marL="488632" lvl="1" indent="-244316">
              <a:buFont typeface="Arial"/>
              <a:buChar char="•"/>
            </a:pPr>
            <a:r>
              <a:rPr lang="en-US" sz="1300" spc="-59" dirty="0">
                <a:solidFill>
                  <a:srgbClr val="000000"/>
                </a:solidFill>
                <a:latin typeface="Open Sans"/>
              </a:rPr>
              <a:t>Integrity</a:t>
            </a:r>
          </a:p>
          <a:p>
            <a:pPr marL="488632" lvl="1" indent="-244316">
              <a:buFont typeface="Arial"/>
              <a:buChar char="•"/>
            </a:pPr>
            <a:r>
              <a:rPr lang="en-US" sz="1300" spc="-59" dirty="0">
                <a:solidFill>
                  <a:srgbClr val="000000"/>
                </a:solidFill>
                <a:latin typeface="Open Sans"/>
              </a:rPr>
              <a:t>Respect</a:t>
            </a:r>
          </a:p>
          <a:p>
            <a:pPr marL="488632" lvl="1" indent="-244316">
              <a:buFont typeface="Arial"/>
              <a:buChar char="•"/>
            </a:pPr>
            <a:r>
              <a:rPr lang="en-US" sz="1300" spc="-59" dirty="0">
                <a:solidFill>
                  <a:srgbClr val="000000"/>
                </a:solidFill>
                <a:latin typeface="Open Sans"/>
              </a:rPr>
              <a:t>Fairness</a:t>
            </a:r>
          </a:p>
          <a:p>
            <a:pPr marL="488632" lvl="1" indent="-244316">
              <a:buFont typeface="Arial"/>
              <a:buChar char="•"/>
            </a:pPr>
            <a:r>
              <a:rPr lang="en-US" sz="1300" spc="-59" dirty="0">
                <a:solidFill>
                  <a:srgbClr val="000000"/>
                </a:solidFill>
                <a:latin typeface="Open Sans"/>
              </a:rPr>
              <a:t>Professionalism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21968"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Freeform 11"/>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7" name="TextBox 6">
            <a:extLst>
              <a:ext uri="{FF2B5EF4-FFF2-40B4-BE49-F238E27FC236}">
                <a16:creationId xmlns:a16="http://schemas.microsoft.com/office/drawing/2014/main" id="{58F3C902-270B-5CFC-DD02-A0DAF77C002B}"/>
              </a:ext>
            </a:extLst>
          </p:cNvPr>
          <p:cNvSpPr txBox="1"/>
          <p:nvPr/>
        </p:nvSpPr>
        <p:spPr>
          <a:xfrm>
            <a:off x="900452" y="399323"/>
            <a:ext cx="1077123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Opportunities &amp; Challenges</a:t>
            </a:r>
            <a:endParaRPr lang="en-US" sz="1200" dirty="0">
              <a:solidFill>
                <a:srgbClr val="000000"/>
              </a:solidFill>
              <a:latin typeface="Calibri"/>
            </a:endParaRPr>
          </a:p>
        </p:txBody>
      </p:sp>
      <p:sp>
        <p:nvSpPr>
          <p:cNvPr id="18" name="TextBox 7">
            <a:extLst>
              <a:ext uri="{FF2B5EF4-FFF2-40B4-BE49-F238E27FC236}">
                <a16:creationId xmlns:a16="http://schemas.microsoft.com/office/drawing/2014/main" id="{72390F4D-7155-AFA6-D0E8-F59D9EC260BD}"/>
              </a:ext>
            </a:extLst>
          </p:cNvPr>
          <p:cNvSpPr txBox="1"/>
          <p:nvPr/>
        </p:nvSpPr>
        <p:spPr>
          <a:xfrm>
            <a:off x="900452" y="143945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SUCCESSES</a:t>
            </a:r>
            <a:endParaRPr lang="en-US" sz="1200" dirty="0">
              <a:solidFill>
                <a:srgbClr val="000000"/>
              </a:solidFill>
              <a:latin typeface="Calibri"/>
            </a:endParaRPr>
          </a:p>
        </p:txBody>
      </p:sp>
      <p:sp>
        <p:nvSpPr>
          <p:cNvPr id="19" name="TextBox 8">
            <a:extLst>
              <a:ext uri="{FF2B5EF4-FFF2-40B4-BE49-F238E27FC236}">
                <a16:creationId xmlns:a16="http://schemas.microsoft.com/office/drawing/2014/main" id="{1823635E-1327-7EBE-367E-DAAB1BA0E49D}"/>
              </a:ext>
            </a:extLst>
          </p:cNvPr>
          <p:cNvSpPr txBox="1"/>
          <p:nvPr/>
        </p:nvSpPr>
        <p:spPr>
          <a:xfrm>
            <a:off x="4466232" y="143945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OPPORTUNITIES</a:t>
            </a:r>
            <a:endParaRPr lang="en-US" sz="1200" dirty="0">
              <a:solidFill>
                <a:srgbClr val="000000"/>
              </a:solidFill>
              <a:latin typeface="Calibri"/>
            </a:endParaRPr>
          </a:p>
        </p:txBody>
      </p:sp>
      <p:sp>
        <p:nvSpPr>
          <p:cNvPr id="20" name="TextBox 9">
            <a:extLst>
              <a:ext uri="{FF2B5EF4-FFF2-40B4-BE49-F238E27FC236}">
                <a16:creationId xmlns:a16="http://schemas.microsoft.com/office/drawing/2014/main" id="{9BBB2237-3069-AB8F-D5D5-DB97B2B6976F}"/>
              </a:ext>
            </a:extLst>
          </p:cNvPr>
          <p:cNvSpPr txBox="1"/>
          <p:nvPr/>
        </p:nvSpPr>
        <p:spPr>
          <a:xfrm>
            <a:off x="8032012" y="143945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CHALLENGES</a:t>
            </a:r>
            <a:endParaRPr lang="en-US" sz="1200" dirty="0">
              <a:solidFill>
                <a:srgbClr val="000000"/>
              </a:solidFill>
              <a:latin typeface="Calibri"/>
            </a:endParaRPr>
          </a:p>
        </p:txBody>
      </p:sp>
      <p:sp>
        <p:nvSpPr>
          <p:cNvPr id="2" name="TextBox 1">
            <a:extLst>
              <a:ext uri="{FF2B5EF4-FFF2-40B4-BE49-F238E27FC236}">
                <a16:creationId xmlns:a16="http://schemas.microsoft.com/office/drawing/2014/main" id="{6974E86F-637E-CF49-EC36-FD03497D1349}"/>
              </a:ext>
            </a:extLst>
          </p:cNvPr>
          <p:cNvSpPr txBox="1"/>
          <p:nvPr/>
        </p:nvSpPr>
        <p:spPr>
          <a:xfrm>
            <a:off x="4413079" y="1770445"/>
            <a:ext cx="2647818" cy="3801041"/>
          </a:xfrm>
          <a:prstGeom prst="rect">
            <a:avLst/>
          </a:prstGeom>
          <a:noFill/>
        </p:spPr>
        <p:txBody>
          <a:bodyPr wrap="square" rtlCol="0">
            <a:spAutoFit/>
          </a:bodyPr>
          <a:lstStyle/>
          <a:p>
            <a:r>
              <a:rPr lang="en-US" sz="1300" dirty="0"/>
              <a:t>Execute the enterprise-wide, state mandated e-filing implementation and go-live deployment.</a:t>
            </a:r>
          </a:p>
          <a:p>
            <a:endParaRPr lang="en-US" sz="1300" dirty="0"/>
          </a:p>
          <a:p>
            <a:r>
              <a:rPr lang="en-US" sz="1300" dirty="0"/>
              <a:t>Formalize, streamlined, same-day services for less complex simple estate administration. </a:t>
            </a:r>
          </a:p>
          <a:p>
            <a:endParaRPr lang="en-US" sz="1300" dirty="0"/>
          </a:p>
          <a:p>
            <a:r>
              <a:rPr lang="en-US" sz="1300" dirty="0"/>
              <a:t>Schedule and facilitate court hearings for broader, improved five-day weekly access with completion of the new Judicial and Administrative Complex.</a:t>
            </a:r>
          </a:p>
          <a:p>
            <a:endParaRPr lang="en-US" dirty="0"/>
          </a:p>
          <a:p>
            <a:r>
              <a:rPr lang="en-US" dirty="0"/>
              <a:t> </a:t>
            </a:r>
          </a:p>
          <a:p>
            <a:endParaRPr lang="en-US" dirty="0"/>
          </a:p>
          <a:p>
            <a:endParaRPr lang="en-US" dirty="0"/>
          </a:p>
        </p:txBody>
      </p:sp>
      <p:sp>
        <p:nvSpPr>
          <p:cNvPr id="3" name="TextBox 2">
            <a:extLst>
              <a:ext uri="{FF2B5EF4-FFF2-40B4-BE49-F238E27FC236}">
                <a16:creationId xmlns:a16="http://schemas.microsoft.com/office/drawing/2014/main" id="{3CD1811F-8822-222F-8894-0179F3972D4F}"/>
              </a:ext>
            </a:extLst>
          </p:cNvPr>
          <p:cNvSpPr txBox="1"/>
          <p:nvPr/>
        </p:nvSpPr>
        <p:spPr>
          <a:xfrm>
            <a:off x="8032010" y="1770445"/>
            <a:ext cx="2748765" cy="2646878"/>
          </a:xfrm>
          <a:prstGeom prst="rect">
            <a:avLst/>
          </a:prstGeom>
          <a:noFill/>
        </p:spPr>
        <p:txBody>
          <a:bodyPr wrap="square" rtlCol="0">
            <a:spAutoFit/>
          </a:bodyPr>
          <a:lstStyle/>
          <a:p>
            <a:r>
              <a:rPr lang="en-US" sz="1300" dirty="0"/>
              <a:t>Inadequate staffing levels are impacting current and planned operational capabilities. </a:t>
            </a:r>
          </a:p>
          <a:p>
            <a:endParaRPr lang="en-US" sz="1300" dirty="0"/>
          </a:p>
          <a:p>
            <a:r>
              <a:rPr lang="en-US" sz="1300" dirty="0"/>
              <a:t>Managing logistically complex, multi-agency processes for transporting and locating appropriate facilities to conduct emergency mental health or substance-use examinations. </a:t>
            </a:r>
          </a:p>
          <a:p>
            <a:endParaRPr lang="en-US" dirty="0"/>
          </a:p>
          <a:p>
            <a:endParaRPr lang="en-US" dirty="0"/>
          </a:p>
        </p:txBody>
      </p:sp>
      <p:sp>
        <p:nvSpPr>
          <p:cNvPr id="4" name="TextBox 3">
            <a:extLst>
              <a:ext uri="{FF2B5EF4-FFF2-40B4-BE49-F238E27FC236}">
                <a16:creationId xmlns:a16="http://schemas.microsoft.com/office/drawing/2014/main" id="{5B9592A0-BA87-97D1-8DDB-5037BF34EFA3}"/>
              </a:ext>
            </a:extLst>
          </p:cNvPr>
          <p:cNvSpPr txBox="1"/>
          <p:nvPr/>
        </p:nvSpPr>
        <p:spPr>
          <a:xfrm>
            <a:off x="821490" y="1746721"/>
            <a:ext cx="3220156" cy="4370427"/>
          </a:xfrm>
          <a:prstGeom prst="rect">
            <a:avLst/>
          </a:prstGeom>
          <a:noFill/>
        </p:spPr>
        <p:txBody>
          <a:bodyPr wrap="square" rtlCol="0">
            <a:spAutoFit/>
          </a:bodyPr>
          <a:lstStyle/>
          <a:p>
            <a:r>
              <a:rPr lang="en-US" sz="1300" dirty="0"/>
              <a:t>Case Management &amp; Operational Improvements:</a:t>
            </a:r>
          </a:p>
          <a:p>
            <a:pPr marL="171450" indent="-171450">
              <a:buFont typeface="Arial" panose="020B0604020202020204" pitchFamily="34" charset="0"/>
              <a:buChar char="•"/>
            </a:pPr>
            <a:r>
              <a:rPr lang="en-US" sz="1300" dirty="0"/>
              <a:t>Successfully integrated a new Client Success Consultant.</a:t>
            </a:r>
          </a:p>
          <a:p>
            <a:pPr marL="171450" indent="-171450">
              <a:buFont typeface="Arial" panose="020B0604020202020204" pitchFamily="34" charset="0"/>
              <a:buChar char="•"/>
            </a:pPr>
            <a:r>
              <a:rPr lang="en-US" sz="1300" dirty="0"/>
              <a:t>Implemented all SB 489 fee schedule and configuration adjustments.</a:t>
            </a:r>
          </a:p>
          <a:p>
            <a:pPr marL="171450" indent="-171450">
              <a:buFont typeface="Arial" panose="020B0604020202020204" pitchFamily="34" charset="0"/>
              <a:buChar char="•"/>
            </a:pPr>
            <a:r>
              <a:rPr lang="en-US" sz="1300" dirty="0"/>
              <a:t>Resolved and closed 3,283 long-standing pending cases.</a:t>
            </a:r>
          </a:p>
          <a:p>
            <a:pPr marL="171450" indent="-171450">
              <a:buFont typeface="Arial" panose="020B0604020202020204" pitchFamily="34" charset="0"/>
              <a:buChar char="•"/>
            </a:pPr>
            <a:r>
              <a:rPr lang="en-US" sz="1300" dirty="0"/>
              <a:t>Standardized operational efficiency by optimizing or eliminating redundant business processes.</a:t>
            </a:r>
          </a:p>
          <a:p>
            <a:pPr marL="171450" indent="-171450">
              <a:buFont typeface="Arial" panose="020B0604020202020204" pitchFamily="34" charset="0"/>
              <a:buChar char="•"/>
            </a:pPr>
            <a:r>
              <a:rPr lang="en-US" sz="1300" dirty="0"/>
              <a:t>Completed historical preservation of “Dungeon” records.</a:t>
            </a:r>
          </a:p>
          <a:p>
            <a:endParaRPr lang="en-US" sz="1300" dirty="0"/>
          </a:p>
          <a:p>
            <a:pPr marL="0" marR="0" lvl="0" indent="0" algn="l" defTabSz="914400" rtl="0" eaLnBrk="1" fontAlgn="auto" latinLnBrk="0" hangingPunct="1">
              <a:lnSpc>
                <a:spcPct val="100000"/>
              </a:lnSpc>
              <a:spcAft>
                <a:spcPts val="0"/>
              </a:spcAft>
              <a:buClrTx/>
              <a:buSzTx/>
              <a:buFontTx/>
              <a:buNone/>
              <a:tabLst/>
              <a:defRPr/>
            </a:pPr>
            <a:r>
              <a:rPr lang="en-US" sz="1300" dirty="0">
                <a:solidFill>
                  <a:prstClr val="black"/>
                </a:solidFill>
                <a:latin typeface="Aptos" panose="02110004020202020204"/>
                <a:cs typeface="Calibri" panose="020F0502020204030204" pitchFamily="34" charset="0"/>
              </a:rPr>
              <a:t>Significantly increased direct engagement via Probate Court speaking engagements.</a:t>
            </a:r>
          </a:p>
          <a:p>
            <a:pPr marL="0" marR="0" lvl="0" indent="0" algn="l" defTabSz="914400" rtl="0" eaLnBrk="1" fontAlgn="auto" latinLnBrk="0" hangingPunct="1">
              <a:lnSpc>
                <a:spcPct val="100000"/>
              </a:lnSpc>
              <a:spcAft>
                <a:spcPts val="0"/>
              </a:spcAft>
              <a:buClrTx/>
              <a:buSzTx/>
              <a:buFontTx/>
              <a:buNone/>
              <a:tabLst/>
              <a:defRPr/>
            </a:pPr>
            <a:endParaRPr lang="en-US" sz="1300" dirty="0">
              <a:solidFill>
                <a:prstClr val="black"/>
              </a:solidFill>
              <a:latin typeface="Aptos" panose="02110004020202020204"/>
              <a:cs typeface="Calibri" panose="020F0502020204030204" pitchFamily="34" charset="0"/>
            </a:endParaRPr>
          </a:p>
          <a:p>
            <a:pPr marL="0" marR="0" lvl="0" indent="0" algn="l" defTabSz="914400" rtl="0" eaLnBrk="1" fontAlgn="auto" latinLnBrk="0" hangingPunct="1">
              <a:lnSpc>
                <a:spcPct val="100000"/>
              </a:lnSpc>
              <a:spcAft>
                <a:spcPts val="0"/>
              </a:spcAft>
              <a:buClrTx/>
              <a:buSzTx/>
              <a:buFontTx/>
              <a:buNone/>
              <a:tabLst/>
              <a:defRPr/>
            </a:pPr>
            <a:r>
              <a:rPr lang="en-US" sz="1300" dirty="0">
                <a:solidFill>
                  <a:prstClr val="black"/>
                </a:solidFill>
                <a:latin typeface="Aptos" panose="02110004020202020204"/>
                <a:cs typeface="Calibri" panose="020F0502020204030204" pitchFamily="34" charset="0"/>
              </a:rPr>
              <a:t>Executed recurring comprehensive judicial and clerk professional development through accredited training programs.</a:t>
            </a:r>
            <a:endParaRPr kumimoji="0" lang="en-US" sz="1300" i="0" u="none" strike="noStrike" kern="1200" cap="none" spc="0" normalizeH="0" baseline="0" noProof="0" dirty="0">
              <a:ln>
                <a:noFill/>
              </a:ln>
              <a:solidFill>
                <a:prstClr val="black"/>
              </a:solidFill>
              <a:effectLst/>
              <a:uLnTx/>
              <a:uFillTx/>
              <a:latin typeface="Aptos" panose="02110004020202020204"/>
              <a:ea typeface="+mn-ea"/>
              <a:cs typeface="Calibri" panose="020F0502020204030204" pitchFamily="34" charset="0"/>
            </a:endParaRPr>
          </a:p>
          <a:p>
            <a:endParaRPr lang="en-US" dirty="0"/>
          </a:p>
        </p:txBody>
      </p:sp>
      <p:pic>
        <p:nvPicPr>
          <p:cNvPr id="21" name="Picture 20">
            <a:extLst>
              <a:ext uri="{FF2B5EF4-FFF2-40B4-BE49-F238E27FC236}">
                <a16:creationId xmlns:a16="http://schemas.microsoft.com/office/drawing/2014/main" id="{AE7656FB-6840-CC0A-06A0-339BE54F5262}"/>
              </a:ext>
            </a:extLst>
          </p:cNvPr>
          <p:cNvPicPr>
            <a:picLocks noChangeAspect="1"/>
          </p:cNvPicPr>
          <p:nvPr/>
        </p:nvPicPr>
        <p:blipFill>
          <a:blip r:embed="rId3"/>
          <a:stretch>
            <a:fillRect/>
          </a:stretch>
        </p:blipFill>
        <p:spPr>
          <a:xfrm>
            <a:off x="900452" y="1299237"/>
            <a:ext cx="2383743" cy="140220"/>
          </a:xfrm>
          <a:prstGeom prst="rect">
            <a:avLst/>
          </a:prstGeom>
        </p:spPr>
      </p:pic>
      <p:pic>
        <p:nvPicPr>
          <p:cNvPr id="23" name="Picture 22">
            <a:extLst>
              <a:ext uri="{FF2B5EF4-FFF2-40B4-BE49-F238E27FC236}">
                <a16:creationId xmlns:a16="http://schemas.microsoft.com/office/drawing/2014/main" id="{9E0A5FC2-9868-504D-2AE5-43B5C1CF38DF}"/>
              </a:ext>
            </a:extLst>
          </p:cNvPr>
          <p:cNvPicPr>
            <a:picLocks noChangeAspect="1"/>
          </p:cNvPicPr>
          <p:nvPr/>
        </p:nvPicPr>
        <p:blipFill>
          <a:blip r:embed="rId3"/>
          <a:stretch>
            <a:fillRect/>
          </a:stretch>
        </p:blipFill>
        <p:spPr>
          <a:xfrm>
            <a:off x="4435142" y="1299237"/>
            <a:ext cx="2383743" cy="140220"/>
          </a:xfrm>
          <a:prstGeom prst="rect">
            <a:avLst/>
          </a:prstGeom>
        </p:spPr>
      </p:pic>
      <p:pic>
        <p:nvPicPr>
          <p:cNvPr id="25" name="Picture 24">
            <a:extLst>
              <a:ext uri="{FF2B5EF4-FFF2-40B4-BE49-F238E27FC236}">
                <a16:creationId xmlns:a16="http://schemas.microsoft.com/office/drawing/2014/main" id="{85E0EC3B-0F4F-1294-7B66-1EC086498EBF}"/>
              </a:ext>
            </a:extLst>
          </p:cNvPr>
          <p:cNvPicPr>
            <a:picLocks noChangeAspect="1"/>
          </p:cNvPicPr>
          <p:nvPr/>
        </p:nvPicPr>
        <p:blipFill>
          <a:blip r:embed="rId3"/>
          <a:stretch>
            <a:fillRect/>
          </a:stretch>
        </p:blipFill>
        <p:spPr>
          <a:xfrm>
            <a:off x="8032013" y="1299237"/>
            <a:ext cx="2383743" cy="140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02180" y="555407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22" name="TextBox 4">
            <a:extLst>
              <a:ext uri="{FF2B5EF4-FFF2-40B4-BE49-F238E27FC236}">
                <a16:creationId xmlns:a16="http://schemas.microsoft.com/office/drawing/2014/main" id="{3439AF71-071C-B464-C7E0-FA499C4FA558}"/>
              </a:ext>
            </a:extLst>
          </p:cNvPr>
          <p:cNvSpPr txBox="1"/>
          <p:nvPr/>
        </p:nvSpPr>
        <p:spPr>
          <a:xfrm>
            <a:off x="1148013" y="415001"/>
            <a:ext cx="755798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FY2</a:t>
            </a:r>
            <a:r>
              <a:rPr lang="en-US" sz="4400" spc="100" dirty="0">
                <a:latin typeface="Arimo Bold"/>
              </a:rPr>
              <a:t>7</a:t>
            </a:r>
            <a:r>
              <a:rPr lang="en-US" sz="4400" spc="100" dirty="0">
                <a:solidFill>
                  <a:srgbClr val="000000"/>
                </a:solidFill>
                <a:latin typeface="Arimo Bold"/>
              </a:rPr>
              <a:t> Goals &amp; Initiatives</a:t>
            </a:r>
            <a:endParaRPr lang="en-US" sz="1200" dirty="0">
              <a:solidFill>
                <a:srgbClr val="000000"/>
              </a:solidFill>
              <a:latin typeface="Calibri"/>
            </a:endParaRPr>
          </a:p>
        </p:txBody>
      </p:sp>
      <p:sp>
        <p:nvSpPr>
          <p:cNvPr id="23" name="TextBox 5">
            <a:extLst>
              <a:ext uri="{FF2B5EF4-FFF2-40B4-BE49-F238E27FC236}">
                <a16:creationId xmlns:a16="http://schemas.microsoft.com/office/drawing/2014/main" id="{FD6F4DB8-74E9-C11D-DBC7-DD91F1686DAC}"/>
              </a:ext>
            </a:extLst>
          </p:cNvPr>
          <p:cNvSpPr txBox="1"/>
          <p:nvPr/>
        </p:nvSpPr>
        <p:spPr>
          <a:xfrm>
            <a:off x="1191075" y="2034032"/>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chemeClr val="tx2">
                    <a:lumMod val="75000"/>
                    <a:lumOff val="25000"/>
                  </a:schemeClr>
                </a:solidFill>
                <a:latin typeface="Arimo Bold"/>
              </a:rPr>
              <a:t>Access</a:t>
            </a:r>
            <a:endParaRPr lang="en-US" sz="1200" dirty="0">
              <a:solidFill>
                <a:schemeClr val="tx2">
                  <a:lumMod val="75000"/>
                  <a:lumOff val="25000"/>
                </a:schemeClr>
              </a:solidFill>
              <a:latin typeface="Calibri"/>
            </a:endParaRPr>
          </a:p>
        </p:txBody>
      </p:sp>
      <p:sp>
        <p:nvSpPr>
          <p:cNvPr id="24" name="TextBox 6">
            <a:extLst>
              <a:ext uri="{FF2B5EF4-FFF2-40B4-BE49-F238E27FC236}">
                <a16:creationId xmlns:a16="http://schemas.microsoft.com/office/drawing/2014/main" id="{BC189B0B-EEC2-0FB3-73A6-11B65B376F92}"/>
              </a:ext>
            </a:extLst>
          </p:cNvPr>
          <p:cNvSpPr txBox="1"/>
          <p:nvPr/>
        </p:nvSpPr>
        <p:spPr>
          <a:xfrm>
            <a:off x="1191075" y="3299225"/>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chemeClr val="tx2">
                    <a:lumMod val="75000"/>
                    <a:lumOff val="25000"/>
                  </a:schemeClr>
                </a:solidFill>
                <a:latin typeface="Arimo Bold"/>
              </a:rPr>
              <a:t>Equity</a:t>
            </a:r>
            <a:endParaRPr lang="en-US" sz="1200" dirty="0">
              <a:solidFill>
                <a:schemeClr val="tx2">
                  <a:lumMod val="75000"/>
                  <a:lumOff val="25000"/>
                </a:schemeClr>
              </a:solidFill>
              <a:latin typeface="Calibri"/>
            </a:endParaRPr>
          </a:p>
        </p:txBody>
      </p:sp>
      <p:sp>
        <p:nvSpPr>
          <p:cNvPr id="25" name="TextBox 7">
            <a:extLst>
              <a:ext uri="{FF2B5EF4-FFF2-40B4-BE49-F238E27FC236}">
                <a16:creationId xmlns:a16="http://schemas.microsoft.com/office/drawing/2014/main" id="{258F56F1-C351-E316-7274-589144E0E1D9}"/>
              </a:ext>
            </a:extLst>
          </p:cNvPr>
          <p:cNvSpPr txBox="1"/>
          <p:nvPr/>
        </p:nvSpPr>
        <p:spPr>
          <a:xfrm>
            <a:off x="1148013" y="4609401"/>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chemeClr val="tx2">
                    <a:lumMod val="75000"/>
                    <a:lumOff val="25000"/>
                  </a:schemeClr>
                </a:solidFill>
                <a:latin typeface="Arimo Bold"/>
              </a:rPr>
              <a:t>Innovation</a:t>
            </a:r>
            <a:endParaRPr lang="en-US" sz="1200" dirty="0">
              <a:solidFill>
                <a:schemeClr val="tx2">
                  <a:lumMod val="75000"/>
                  <a:lumOff val="25000"/>
                </a:schemeClr>
              </a:solidFill>
              <a:latin typeface="Calibri"/>
            </a:endParaRPr>
          </a:p>
        </p:txBody>
      </p:sp>
      <p:sp>
        <p:nvSpPr>
          <p:cNvPr id="26" name="TextBox 12">
            <a:extLst>
              <a:ext uri="{FF2B5EF4-FFF2-40B4-BE49-F238E27FC236}">
                <a16:creationId xmlns:a16="http://schemas.microsoft.com/office/drawing/2014/main" id="{1CBFD762-7966-8C1B-7F00-10485D838FC3}"/>
              </a:ext>
            </a:extLst>
          </p:cNvPr>
          <p:cNvSpPr txBox="1"/>
          <p:nvPr/>
        </p:nvSpPr>
        <p:spPr>
          <a:xfrm>
            <a:off x="1107249" y="1106860"/>
            <a:ext cx="941730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00507B"/>
                </a:solidFill>
                <a:latin typeface="Arimo Bold"/>
              </a:rPr>
              <a:t>Probate Court’s Reimagine Rockdale Strategic Plan</a:t>
            </a:r>
            <a:endParaRPr lang="en-US" sz="1200" dirty="0">
              <a:solidFill>
                <a:srgbClr val="000000"/>
              </a:solidFill>
              <a:latin typeface="Calibri"/>
            </a:endParaRPr>
          </a:p>
        </p:txBody>
      </p:sp>
      <p:sp>
        <p:nvSpPr>
          <p:cNvPr id="3" name="TextBox 2">
            <a:extLst>
              <a:ext uri="{FF2B5EF4-FFF2-40B4-BE49-F238E27FC236}">
                <a16:creationId xmlns:a16="http://schemas.microsoft.com/office/drawing/2014/main" id="{5CC564C2-F193-1842-D34C-F6293A14FCEB}"/>
              </a:ext>
            </a:extLst>
          </p:cNvPr>
          <p:cNvSpPr txBox="1"/>
          <p:nvPr/>
        </p:nvSpPr>
        <p:spPr>
          <a:xfrm>
            <a:off x="1107248" y="2383392"/>
            <a:ext cx="8489034" cy="923330"/>
          </a:xfrm>
          <a:prstGeom prst="rect">
            <a:avLst/>
          </a:prstGeom>
          <a:noFill/>
        </p:spPr>
        <p:txBody>
          <a:bodyPr wrap="square" rtlCol="0">
            <a:spAutoFit/>
          </a:bodyPr>
          <a:lstStyle/>
          <a:p>
            <a:r>
              <a:rPr lang="en-US" dirty="0"/>
              <a:t>The Probate Court is expanding outreach and providing clear, accessible information on procedures, fees, and resources to help residents navigate court services confidently and transparently.</a:t>
            </a:r>
          </a:p>
        </p:txBody>
      </p:sp>
      <p:sp>
        <p:nvSpPr>
          <p:cNvPr id="5" name="TextBox 4">
            <a:extLst>
              <a:ext uri="{FF2B5EF4-FFF2-40B4-BE49-F238E27FC236}">
                <a16:creationId xmlns:a16="http://schemas.microsoft.com/office/drawing/2014/main" id="{43DF6E93-1B94-7918-31F4-12CBDA2C79D2}"/>
              </a:ext>
            </a:extLst>
          </p:cNvPr>
          <p:cNvSpPr txBox="1"/>
          <p:nvPr/>
        </p:nvSpPr>
        <p:spPr>
          <a:xfrm>
            <a:off x="1107248" y="3658142"/>
            <a:ext cx="8489035" cy="923330"/>
          </a:xfrm>
          <a:prstGeom prst="rect">
            <a:avLst/>
          </a:prstGeom>
          <a:noFill/>
        </p:spPr>
        <p:txBody>
          <a:bodyPr wrap="square">
            <a:spAutoFit/>
          </a:bodyPr>
          <a:lstStyle/>
          <a:p>
            <a:r>
              <a:rPr lang="en-US" dirty="0"/>
              <a:t>The Probate Court is committed to ensuring fair, equitable access to its services for all residents. By expanding resources and strengthening community partnerships, the Court is working to remove barriers and deliver justice fairly and consistently.</a:t>
            </a:r>
          </a:p>
        </p:txBody>
      </p:sp>
      <p:sp>
        <p:nvSpPr>
          <p:cNvPr id="7" name="TextBox 6">
            <a:extLst>
              <a:ext uri="{FF2B5EF4-FFF2-40B4-BE49-F238E27FC236}">
                <a16:creationId xmlns:a16="http://schemas.microsoft.com/office/drawing/2014/main" id="{BD59DBF8-BC4B-8143-18CA-FAEA4696F65B}"/>
              </a:ext>
            </a:extLst>
          </p:cNvPr>
          <p:cNvSpPr txBox="1"/>
          <p:nvPr/>
        </p:nvSpPr>
        <p:spPr>
          <a:xfrm>
            <a:off x="1107254" y="4973208"/>
            <a:ext cx="8489028" cy="1200329"/>
          </a:xfrm>
          <a:prstGeom prst="rect">
            <a:avLst/>
          </a:prstGeom>
          <a:noFill/>
        </p:spPr>
        <p:txBody>
          <a:bodyPr wrap="square" rtlCol="0">
            <a:spAutoFit/>
          </a:bodyPr>
          <a:lstStyle/>
          <a:p>
            <a:r>
              <a:rPr lang="en-US" dirty="0"/>
              <a:t>The Probate Court is advancing innovation to modernize case management, implement mandatory e-filing, virtual hearings, and easy-to-use kiosks for walk-in customers. Investing in technology and smarter processes will deliver greater efficiency and service for our growing community.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85061" y="550542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B5CA9346-D68C-30E1-599A-828557B38B89}"/>
              </a:ext>
            </a:extLst>
          </p:cNvPr>
          <p:cNvSpPr txBox="1"/>
          <p:nvPr/>
        </p:nvSpPr>
        <p:spPr>
          <a:xfrm>
            <a:off x="558803" y="542830"/>
            <a:ext cx="10028919"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Summary</a:t>
            </a:r>
            <a:endParaRPr lang="en-US" sz="1200" dirty="0">
              <a:solidFill>
                <a:srgbClr val="000000"/>
              </a:solidFill>
              <a:latin typeface="Calibri"/>
            </a:endParaRPr>
          </a:p>
        </p:txBody>
      </p:sp>
      <p:sp>
        <p:nvSpPr>
          <p:cNvPr id="13" name="TextBox 6">
            <a:extLst>
              <a:ext uri="{FF2B5EF4-FFF2-40B4-BE49-F238E27FC236}">
                <a16:creationId xmlns:a16="http://schemas.microsoft.com/office/drawing/2014/main" id="{9EADF903-8EB9-97C8-B9BE-9A52F3342CBA}"/>
              </a:ext>
            </a:extLst>
          </p:cNvPr>
          <p:cNvSpPr txBox="1"/>
          <p:nvPr/>
        </p:nvSpPr>
        <p:spPr>
          <a:xfrm>
            <a:off x="558802" y="1301923"/>
            <a:ext cx="9310549"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*Report Provided by Finance </a:t>
            </a:r>
            <a:endParaRPr lang="en-US" sz="1200" dirty="0">
              <a:solidFill>
                <a:srgbClr val="000000"/>
              </a:solidFill>
              <a:latin typeface="Calibri"/>
            </a:endParaRPr>
          </a:p>
        </p:txBody>
      </p:sp>
      <p:graphicFrame>
        <p:nvGraphicFramePr>
          <p:cNvPr id="14" name="Table 9">
            <a:extLst>
              <a:ext uri="{FF2B5EF4-FFF2-40B4-BE49-F238E27FC236}">
                <a16:creationId xmlns:a16="http://schemas.microsoft.com/office/drawing/2014/main" id="{C81F5410-03CD-BD27-46AD-5F337E8B3B18}"/>
              </a:ext>
            </a:extLst>
          </p:cNvPr>
          <p:cNvGraphicFramePr>
            <a:graphicFrameLocks noGrp="1"/>
          </p:cNvGraphicFramePr>
          <p:nvPr>
            <p:extLst>
              <p:ext uri="{D42A27DB-BD31-4B8C-83A1-F6EECF244321}">
                <p14:modId xmlns:p14="http://schemas.microsoft.com/office/powerpoint/2010/main" val="1619756973"/>
              </p:ext>
            </p:extLst>
          </p:nvPr>
        </p:nvGraphicFramePr>
        <p:xfrm>
          <a:off x="558802" y="2328312"/>
          <a:ext cx="10210798" cy="2421481"/>
        </p:xfrm>
        <a:graphic>
          <a:graphicData uri="http://schemas.openxmlformats.org/drawingml/2006/table">
            <a:tbl>
              <a:tblPr>
                <a:effectLst/>
              </a:tblPr>
              <a:tblGrid>
                <a:gridCol w="3918039">
                  <a:extLst>
                    <a:ext uri="{9D8B030D-6E8A-4147-A177-3AD203B41FA5}">
                      <a16:colId xmlns:a16="http://schemas.microsoft.com/office/drawing/2014/main" val="297089926"/>
                    </a:ext>
                  </a:extLst>
                </a:gridCol>
                <a:gridCol w="2193188">
                  <a:extLst>
                    <a:ext uri="{9D8B030D-6E8A-4147-A177-3AD203B41FA5}">
                      <a16:colId xmlns:a16="http://schemas.microsoft.com/office/drawing/2014/main" val="4285716758"/>
                    </a:ext>
                  </a:extLst>
                </a:gridCol>
                <a:gridCol w="2134904">
                  <a:extLst>
                    <a:ext uri="{9D8B030D-6E8A-4147-A177-3AD203B41FA5}">
                      <a16:colId xmlns:a16="http://schemas.microsoft.com/office/drawing/2014/main" val="3641019470"/>
                    </a:ext>
                  </a:extLst>
                </a:gridCol>
                <a:gridCol w="1964667">
                  <a:extLst>
                    <a:ext uri="{9D8B030D-6E8A-4147-A177-3AD203B41FA5}">
                      <a16:colId xmlns:a16="http://schemas.microsoft.com/office/drawing/2014/main" val="3916489044"/>
                    </a:ext>
                  </a:extLst>
                </a:gridCol>
              </a:tblGrid>
              <a:tr h="1054126">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Budget </a:t>
                      </a:r>
                      <a:endParaRPr lang="en-US" sz="700" dirty="0"/>
                    </a:p>
                    <a:p>
                      <a:pPr lvl="0" algn="l">
                        <a:lnSpc>
                          <a:spcPct val="144578"/>
                        </a:lnSpc>
                      </a:pPr>
                      <a:r>
                        <a:rPr lang="en-US" sz="2000" spc="-66" dirty="0">
                          <a:solidFill>
                            <a:srgbClr val="FFFFFF"/>
                          </a:solidFill>
                          <a:latin typeface="Open Sans Italics"/>
                        </a:rPr>
                        <a:t>FY 2026</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Proposed </a:t>
                      </a:r>
                      <a:endParaRPr lang="en-US" sz="700" dirty="0"/>
                    </a:p>
                    <a:p>
                      <a:pPr lvl="0" algn="l">
                        <a:lnSpc>
                          <a:spcPct val="144578"/>
                        </a:lnSpc>
                      </a:pPr>
                      <a:r>
                        <a:rPr lang="en-US" sz="2000" spc="-66" dirty="0">
                          <a:solidFill>
                            <a:srgbClr val="FFFFFF"/>
                          </a:solidFill>
                          <a:latin typeface="Open Sans Italics"/>
                        </a:rPr>
                        <a:t>FY 2027</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a:solidFill>
                            <a:srgbClr val="FFFFFF"/>
                          </a:solidFill>
                          <a:latin typeface="Open Sans"/>
                        </a:rPr>
                        <a:t>Change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extLst>
                  <a:ext uri="{0D108BD9-81ED-4DB2-BD59-A6C34878D82A}">
                    <a16:rowId xmlns:a16="http://schemas.microsoft.com/office/drawing/2014/main" val="2180589971"/>
                  </a:ext>
                </a:extLst>
              </a:tr>
              <a:tr h="439545">
                <a:tc>
                  <a:txBody>
                    <a:bodyPr/>
                    <a:lstStyle/>
                    <a:p>
                      <a:pPr lvl="0" algn="l">
                        <a:lnSpc>
                          <a:spcPct val="144578"/>
                        </a:lnSpc>
                      </a:pPr>
                      <a:r>
                        <a:rPr lang="en-US" sz="1400" spc="-46">
                          <a:solidFill>
                            <a:srgbClr val="000000"/>
                          </a:solidFill>
                          <a:latin typeface="Open Sans"/>
                        </a:rPr>
                        <a:t>Total Operating Expenses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$223,000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$208,000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($15,000)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121998349"/>
                  </a:ext>
                </a:extLst>
              </a:tr>
              <a:tr h="439545">
                <a:tc>
                  <a:txBody>
                    <a:bodyPr/>
                    <a:lstStyle/>
                    <a:p>
                      <a:pPr lvl="0" algn="l">
                        <a:lnSpc>
                          <a:spcPct val="144578"/>
                        </a:lnSpc>
                      </a:pPr>
                      <a:r>
                        <a:rPr lang="en-US" sz="1400" spc="-46">
                          <a:solidFill>
                            <a:srgbClr val="000000"/>
                          </a:solidFill>
                          <a:latin typeface="Open Sans"/>
                        </a:rPr>
                        <a:t>Total Personnel Services &amp;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$807,451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$845,190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$37,739</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466410776"/>
                  </a:ext>
                </a:extLst>
              </a:tr>
              <a:tr h="488265">
                <a:tc>
                  <a:txBody>
                    <a:bodyPr/>
                    <a:lstStyle/>
                    <a:p>
                      <a:pPr lvl="0" algn="l">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$1,030,451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$1,053,190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$22,739</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46810578"/>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54052" y="571396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4489B2AA-35E9-D96C-57BC-1F25C8939856}"/>
              </a:ext>
            </a:extLst>
          </p:cNvPr>
          <p:cNvSpPr txBox="1"/>
          <p:nvPr/>
        </p:nvSpPr>
        <p:spPr>
          <a:xfrm>
            <a:off x="1224595" y="597152"/>
            <a:ext cx="8063227"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Request</a:t>
            </a:r>
            <a:endParaRPr lang="en-US" sz="1200" dirty="0">
              <a:solidFill>
                <a:srgbClr val="000000"/>
              </a:solidFill>
              <a:latin typeface="Calibri"/>
            </a:endParaRPr>
          </a:p>
        </p:txBody>
      </p:sp>
      <p:graphicFrame>
        <p:nvGraphicFramePr>
          <p:cNvPr id="13" name="Table 9">
            <a:extLst>
              <a:ext uri="{FF2B5EF4-FFF2-40B4-BE49-F238E27FC236}">
                <a16:creationId xmlns:a16="http://schemas.microsoft.com/office/drawing/2014/main" id="{FA467EF5-89D6-AEDF-CCFE-C0977379BA05}"/>
              </a:ext>
            </a:extLst>
          </p:cNvPr>
          <p:cNvGraphicFramePr>
            <a:graphicFrameLocks noGrp="1"/>
          </p:cNvGraphicFramePr>
          <p:nvPr>
            <p:extLst>
              <p:ext uri="{D42A27DB-BD31-4B8C-83A1-F6EECF244321}">
                <p14:modId xmlns:p14="http://schemas.microsoft.com/office/powerpoint/2010/main" val="3367457205"/>
              </p:ext>
            </p:extLst>
          </p:nvPr>
        </p:nvGraphicFramePr>
        <p:xfrm>
          <a:off x="1233172" y="1849374"/>
          <a:ext cx="9283177" cy="1926745"/>
        </p:xfrm>
        <a:graphic>
          <a:graphicData uri="http://schemas.openxmlformats.org/drawingml/2006/table">
            <a:tbl>
              <a:tblPr>
                <a:effectLst/>
              </a:tblPr>
              <a:tblGrid>
                <a:gridCol w="1596335">
                  <a:extLst>
                    <a:ext uri="{9D8B030D-6E8A-4147-A177-3AD203B41FA5}">
                      <a16:colId xmlns:a16="http://schemas.microsoft.com/office/drawing/2014/main" val="2538557119"/>
                    </a:ext>
                  </a:extLst>
                </a:gridCol>
                <a:gridCol w="4332439">
                  <a:extLst>
                    <a:ext uri="{9D8B030D-6E8A-4147-A177-3AD203B41FA5}">
                      <a16:colId xmlns:a16="http://schemas.microsoft.com/office/drawing/2014/main" val="3612884771"/>
                    </a:ext>
                  </a:extLst>
                </a:gridCol>
                <a:gridCol w="1212433">
                  <a:extLst>
                    <a:ext uri="{9D8B030D-6E8A-4147-A177-3AD203B41FA5}">
                      <a16:colId xmlns:a16="http://schemas.microsoft.com/office/drawing/2014/main" val="1567620093"/>
                    </a:ext>
                  </a:extLst>
                </a:gridCol>
                <a:gridCol w="986979">
                  <a:extLst>
                    <a:ext uri="{9D8B030D-6E8A-4147-A177-3AD203B41FA5}">
                      <a16:colId xmlns:a16="http://schemas.microsoft.com/office/drawing/2014/main" val="1416086661"/>
                    </a:ext>
                  </a:extLst>
                </a:gridCol>
                <a:gridCol w="1154991">
                  <a:extLst>
                    <a:ext uri="{9D8B030D-6E8A-4147-A177-3AD203B41FA5}">
                      <a16:colId xmlns:a16="http://schemas.microsoft.com/office/drawing/2014/main" val="3460426261"/>
                    </a:ext>
                  </a:extLst>
                </a:gridCol>
              </a:tblGrid>
              <a:tr h="957986">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a:solidFill>
                            <a:srgbClr val="FFFFFF"/>
                          </a:solidFill>
                          <a:latin typeface="Open Sans"/>
                        </a:rPr>
                        <a:t>Description</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dirty="0">
                          <a:solidFill>
                            <a:srgbClr val="FFFFFF"/>
                          </a:solidFill>
                          <a:latin typeface="Open Sans"/>
                        </a:rPr>
                        <a:t>FY26 Budget</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dirty="0">
                          <a:solidFill>
                            <a:srgbClr val="FFFFFF"/>
                          </a:solidFill>
                          <a:latin typeface="Open Sans"/>
                        </a:rPr>
                        <a:t>FY27</a:t>
                      </a:r>
                      <a:endParaRPr lang="en-US" sz="700" dirty="0"/>
                    </a:p>
                    <a:p>
                      <a:pPr lvl="0" algn="l">
                        <a:lnSpc>
                          <a:spcPct val="144578"/>
                        </a:lnSpc>
                      </a:pPr>
                      <a:r>
                        <a:rPr lang="en-US" sz="2000" spc="-66" dirty="0">
                          <a:solidFill>
                            <a:srgbClr val="FFFFFF"/>
                          </a:solidFill>
                          <a:latin typeface="Open Sans"/>
                        </a:rPr>
                        <a:t>Cost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a:solidFill>
                            <a:srgbClr val="FFFFFF"/>
                          </a:solidFill>
                          <a:latin typeface="Open Sans"/>
                        </a:rPr>
                        <a:t>Amount Change</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extLst>
                  <a:ext uri="{0D108BD9-81ED-4DB2-BD59-A6C34878D82A}">
                    <a16:rowId xmlns:a16="http://schemas.microsoft.com/office/drawing/2014/main" val="2108107914"/>
                  </a:ext>
                </a:extLst>
              </a:tr>
              <a:tr h="681803">
                <a:tc>
                  <a:txBody>
                    <a:bodyPr/>
                    <a:lstStyle/>
                    <a:p>
                      <a:pPr lvl="0" algn="l">
                        <a:lnSpc>
                          <a:spcPct val="100000"/>
                        </a:lnSpc>
                      </a:pPr>
                      <a:r>
                        <a:rPr lang="en-US" sz="1400" spc="-46" dirty="0">
                          <a:solidFill>
                            <a:srgbClr val="000000"/>
                          </a:solidFill>
                          <a:latin typeface="Open Sans"/>
                        </a:rPr>
                        <a:t>Professional Services</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00000"/>
                        </a:lnSpc>
                      </a:pPr>
                      <a:r>
                        <a:rPr lang="en-US" sz="1400" spc="-46" dirty="0">
                          <a:solidFill>
                            <a:srgbClr val="000000"/>
                          </a:solidFill>
                          <a:latin typeface="Open Sans"/>
                        </a:rPr>
                        <a:t>State (DHHS) filed cases and indigent parties; CMS upgrades; Special Process Servers; County Administrators and mental health hearings; GALs, Evaluators, and Court appointed Attorneys</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$105,000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$85,000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($20,000)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579313266"/>
                  </a:ext>
                </a:extLst>
              </a:tr>
            </a:tbl>
          </a:graphicData>
        </a:graphic>
      </p:graphicFrame>
      <p:sp>
        <p:nvSpPr>
          <p:cNvPr id="14" name="TextBox 13">
            <a:extLst>
              <a:ext uri="{FF2B5EF4-FFF2-40B4-BE49-F238E27FC236}">
                <a16:creationId xmlns:a16="http://schemas.microsoft.com/office/drawing/2014/main" id="{DEBE9078-13EC-05CE-7302-D899E68B10C3}"/>
              </a:ext>
            </a:extLst>
          </p:cNvPr>
          <p:cNvSpPr txBox="1"/>
          <p:nvPr/>
        </p:nvSpPr>
        <p:spPr>
          <a:xfrm>
            <a:off x="6858000" y="1509741"/>
            <a:ext cx="3658349" cy="266676"/>
          </a:xfrm>
          <a:prstGeom prst="rect">
            <a:avLst/>
          </a:prstGeom>
          <a:noFill/>
          <a:ln cap="flat">
            <a:noFill/>
          </a:ln>
        </p:spPr>
        <p:txBody>
          <a:bodyPr vert="horz" wrap="square" lIns="60960" tIns="30480" rIns="60960" bIns="30480" anchor="t" anchorCtr="0" compatLnSpc="1">
            <a:spAutoFit/>
          </a:bodyPr>
          <a:lstStyle/>
          <a:p>
            <a:pPr defTabSz="609630">
              <a:defRPr sz="1800" b="0" i="0" u="none" strike="noStrike" kern="0" cap="none" spc="0" baseline="0">
                <a:solidFill>
                  <a:srgbClr val="000000"/>
                </a:solidFill>
                <a:uFillTx/>
              </a:defRPr>
            </a:pPr>
            <a:r>
              <a:rPr lang="en-US" sz="1333">
                <a:solidFill>
                  <a:srgbClr val="000000"/>
                </a:solidFill>
                <a:latin typeface="Arimo Bold"/>
                <a:ea typeface="Arimo Bold"/>
                <a:cs typeface="Arimo Bold"/>
              </a:rPr>
              <a:t>* Include changes of $5,000 or greater only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04A54-F419-EE46-30E5-F3EAABFBE53A}"/>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18C25189-A90F-F2F2-6206-1656E0F483B8}"/>
              </a:ext>
            </a:extLst>
          </p:cNvPr>
          <p:cNvSpPr/>
          <p:nvPr/>
        </p:nvSpPr>
        <p:spPr>
          <a:xfrm rot="-5399999">
            <a:off x="10951530" y="5393125"/>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a:extLst>
              <a:ext uri="{FF2B5EF4-FFF2-40B4-BE49-F238E27FC236}">
                <a16:creationId xmlns:a16="http://schemas.microsoft.com/office/drawing/2014/main" id="{48A3EE25-961A-485A-3D0B-A424233B8EF7}"/>
              </a:ext>
            </a:extLst>
          </p:cNvPr>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4">
            <a:extLst>
              <a:ext uri="{FF2B5EF4-FFF2-40B4-BE49-F238E27FC236}">
                <a16:creationId xmlns:a16="http://schemas.microsoft.com/office/drawing/2014/main" id="{D66BEBF6-8036-5B46-6113-80871E4ACA75}"/>
              </a:ext>
            </a:extLst>
          </p:cNvPr>
          <p:cNvSpPr txBox="1"/>
          <p:nvPr/>
        </p:nvSpPr>
        <p:spPr>
          <a:xfrm>
            <a:off x="860079" y="1296607"/>
            <a:ext cx="9770905" cy="153580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Operating Budget Request Justification</a:t>
            </a:r>
          </a:p>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 </a:t>
            </a:r>
            <a:endParaRPr lang="en-US" sz="4000" dirty="0">
              <a:solidFill>
                <a:srgbClr val="000000"/>
              </a:solidFill>
              <a:latin typeface="Calibri"/>
            </a:endParaRPr>
          </a:p>
        </p:txBody>
      </p:sp>
      <p:sp>
        <p:nvSpPr>
          <p:cNvPr id="13" name="TextBox 5">
            <a:extLst>
              <a:ext uri="{FF2B5EF4-FFF2-40B4-BE49-F238E27FC236}">
                <a16:creationId xmlns:a16="http://schemas.microsoft.com/office/drawing/2014/main" id="{1E5F587C-8E44-A79A-3395-3D5AA31958D9}"/>
              </a:ext>
            </a:extLst>
          </p:cNvPr>
          <p:cNvSpPr txBox="1"/>
          <p:nvPr/>
        </p:nvSpPr>
        <p:spPr>
          <a:xfrm>
            <a:off x="592333" y="3094944"/>
            <a:ext cx="10191993" cy="2176943"/>
          </a:xfrm>
          <a:prstGeom prst="rect">
            <a:avLst/>
          </a:prstGeom>
          <a:noFill/>
          <a:ln cap="flat">
            <a:noFill/>
          </a:ln>
        </p:spPr>
        <p:txBody>
          <a:bodyPr vert="horz" wrap="square" lIns="0" tIns="0" rIns="0" bIns="0" anchor="t" anchorCtr="0" compatLnSpc="1">
            <a:spAutoFit/>
          </a:bodyPr>
          <a:lstStyle/>
          <a:p>
            <a:pPr marL="0" marR="0" lvl="0" indent="0" algn="l" defTabSz="609630" rtl="0" eaLnBrk="1" fontAlgn="auto" latinLnBrk="0" hangingPunct="1">
              <a:lnSpc>
                <a:spcPct val="130120"/>
              </a:lnSpc>
              <a:spcBef>
                <a:spcPts val="0"/>
              </a:spcBef>
              <a:spcAft>
                <a:spcPts val="0"/>
              </a:spcAft>
              <a:buClrTx/>
              <a:buSzTx/>
              <a:buFontTx/>
              <a:buNone/>
              <a:tabLst/>
              <a:defRPr sz="1800" b="0" i="0" u="none" strike="noStrike" kern="0" cap="none" spc="0" baseline="0">
                <a:solidFill>
                  <a:srgbClr val="000000"/>
                </a:solidFill>
                <a:uFillTx/>
              </a:defRPr>
            </a:pPr>
            <a:r>
              <a:rPr lang="en-US" sz="1400" spc="-31" dirty="0">
                <a:solidFill>
                  <a:srgbClr val="000000"/>
                </a:solidFill>
                <a:latin typeface="Open Sans Bold"/>
              </a:rPr>
              <a:t>           </a:t>
            </a:r>
            <a:r>
              <a:rPr kumimoji="0" lang="en-US" sz="1400" b="1" i="0" u="none" strike="noStrike" kern="0" cap="none" spc="-31" normalizeH="0" baseline="0" noProof="0" dirty="0">
                <a:ln>
                  <a:noFill/>
                </a:ln>
                <a:solidFill>
                  <a:srgbClr val="000000"/>
                </a:solidFill>
                <a:effectLst/>
                <a:uLnTx/>
                <a:uFillTx/>
                <a:latin typeface="Open Sans Bold"/>
                <a:ea typeface="+mn-ea"/>
                <a:cs typeface="+mn-cs"/>
              </a:rPr>
              <a:t>Professional Services</a:t>
            </a:r>
            <a:r>
              <a:rPr kumimoji="0" lang="en-US" sz="1400" b="0" i="0" u="none" strike="noStrike" kern="0" cap="none" spc="-31" normalizeH="0" baseline="0" noProof="0" dirty="0">
                <a:ln>
                  <a:noFill/>
                </a:ln>
                <a:solidFill>
                  <a:srgbClr val="000000"/>
                </a:solidFill>
                <a:effectLst/>
                <a:uLnTx/>
                <a:uFillTx/>
                <a:latin typeface="Open Sans Bold"/>
                <a:ea typeface="+mn-ea"/>
                <a:cs typeface="+mn-cs"/>
              </a:rPr>
              <a:t>					($20,000)</a:t>
            </a:r>
          </a:p>
          <a:p>
            <a:pPr marL="0" marR="0" lvl="0" indent="0" algn="l" defTabSz="609630" rtl="0" eaLnBrk="1" fontAlgn="auto" latinLnBrk="0" hangingPunct="1">
              <a:lnSpc>
                <a:spcPct val="130120"/>
              </a:lnSpc>
              <a:spcBef>
                <a:spcPts val="0"/>
              </a:spcBef>
              <a:spcAft>
                <a:spcPts val="0"/>
              </a:spcAft>
              <a:buClrTx/>
              <a:buSzTx/>
              <a:buFontTx/>
              <a:buNone/>
              <a:tabLst/>
              <a:defRPr sz="1800" b="0" i="0" u="none" strike="noStrike" kern="0" cap="none" spc="0" baseline="0">
                <a:solidFill>
                  <a:srgbClr val="000000"/>
                </a:solidFill>
                <a:uFillTx/>
              </a:defRPr>
            </a:pPr>
            <a:endParaRPr kumimoji="0" lang="en-US" sz="1200" b="0" i="0" u="none" strike="noStrike" kern="0" cap="none" spc="0" normalizeH="0" baseline="0" noProof="0" dirty="0">
              <a:ln>
                <a:noFill/>
              </a:ln>
              <a:solidFill>
                <a:srgbClr val="000000"/>
              </a:solidFill>
              <a:effectLst/>
              <a:uLnTx/>
              <a:uFillTx/>
              <a:latin typeface="Calibri"/>
              <a:ea typeface="+mn-ea"/>
              <a:cs typeface="+mn-cs"/>
            </a:endParaRPr>
          </a:p>
          <a:p>
            <a:pPr marL="710390" marR="0" lvl="2" indent="-236652" algn="l" defTabSz="609630" rtl="0" eaLnBrk="1" fontAlgn="auto" latinLnBrk="0" hangingPunct="1">
              <a:lnSpc>
                <a:spcPct val="130120"/>
              </a:lnSpc>
              <a:spcBef>
                <a:spcPts val="0"/>
              </a:spcBef>
              <a:spcAft>
                <a:spcPts val="0"/>
              </a:spcAft>
              <a:buClrTx/>
              <a:buSzPct val="100000"/>
              <a:buFont typeface="Arial"/>
              <a:buChar char="⚬"/>
              <a:tabLst/>
              <a:defRPr sz="1800" b="0" i="0" u="none" strike="noStrike" kern="0" cap="none" spc="0" baseline="0">
                <a:solidFill>
                  <a:srgbClr val="000000"/>
                </a:solidFill>
                <a:uFillTx/>
              </a:defRPr>
            </a:pPr>
            <a:r>
              <a:rPr kumimoji="0" lang="en-US" sz="1400" b="0" i="0" u="none" strike="noStrike" kern="0" cap="none" spc="-31" normalizeH="0" baseline="0" noProof="0" dirty="0">
                <a:ln>
                  <a:noFill/>
                </a:ln>
                <a:solidFill>
                  <a:srgbClr val="000000"/>
                </a:solidFill>
                <a:effectLst/>
                <a:uLnTx/>
                <a:uFillTx/>
                <a:latin typeface="Open Sans"/>
                <a:ea typeface="+mn-ea"/>
                <a:cs typeface="+mn-cs"/>
              </a:rPr>
              <a:t>State (DHHS) filed cases and indigent parties; Court management software upgrades and mandatory E-file project; Special Process Servers for Fiduciary compliance; County Administrators and mental health hearings; Guardian ad Litem(s), Court appointed Evaluators, and Court appointed Attorneys.</a:t>
            </a:r>
          </a:p>
          <a:p>
            <a:pPr marL="473738" marR="0" lvl="2" indent="0" algn="l" defTabSz="609630" rtl="0" eaLnBrk="1" fontAlgn="auto" latinLnBrk="0" hangingPunct="1">
              <a:lnSpc>
                <a:spcPct val="130120"/>
              </a:lnSpc>
              <a:spcBef>
                <a:spcPts val="0"/>
              </a:spcBef>
              <a:spcAft>
                <a:spcPts val="0"/>
              </a:spcAft>
              <a:buClrTx/>
              <a:buSzPct val="100000"/>
              <a:buFontTx/>
              <a:buNone/>
              <a:tabLst/>
              <a:defRPr sz="1800" b="0" i="0" u="none" strike="noStrike" kern="0" cap="none" spc="0" baseline="0">
                <a:solidFill>
                  <a:srgbClr val="000000"/>
                </a:solidFill>
                <a:uFillTx/>
              </a:defRPr>
            </a:pPr>
            <a:r>
              <a:rPr kumimoji="0" lang="en-US" sz="1400" b="0" i="0" u="none" strike="noStrike" kern="0" cap="none" spc="-31" normalizeH="0" baseline="0" noProof="0" dirty="0">
                <a:ln>
                  <a:noFill/>
                </a:ln>
                <a:solidFill>
                  <a:srgbClr val="000000"/>
                </a:solidFill>
                <a:effectLst/>
                <a:uLnTx/>
                <a:uFillTx/>
                <a:latin typeface="Open Sans"/>
                <a:ea typeface="+mn-ea"/>
                <a:cs typeface="+mn-cs"/>
              </a:rPr>
              <a:t>	</a:t>
            </a:r>
            <a:r>
              <a:rPr kumimoji="0" lang="en-US" sz="1100" b="0" i="0" u="none" strike="noStrike" kern="0" cap="none" spc="-31" normalizeH="0" baseline="0" noProof="0" dirty="0">
                <a:ln>
                  <a:noFill/>
                </a:ln>
                <a:solidFill>
                  <a:srgbClr val="000000"/>
                </a:solidFill>
                <a:effectLst/>
                <a:uLnTx/>
                <a:uFillTx/>
                <a:latin typeface="Open Sans"/>
                <a:ea typeface="+mn-ea"/>
                <a:cs typeface="+mn-cs"/>
              </a:rPr>
              <a:t>*O.C.G.A. § 9-15-2; O.C.G.A. § 53-7-54; O.C.G.A. 29-3-1 et seq.; O.C.G.A. 29-5-1 et seq.</a:t>
            </a:r>
          </a:p>
          <a:p>
            <a:pPr marL="710390" lvl="2" indent="-236652"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p:txBody>
      </p:sp>
      <p:sp>
        <p:nvSpPr>
          <p:cNvPr id="14" name="TextBox 6">
            <a:extLst>
              <a:ext uri="{FF2B5EF4-FFF2-40B4-BE49-F238E27FC236}">
                <a16:creationId xmlns:a16="http://schemas.microsoft.com/office/drawing/2014/main" id="{A48A63A0-5F39-6840-525E-FB3A637E0CD2}"/>
              </a:ext>
            </a:extLst>
          </p:cNvPr>
          <p:cNvSpPr txBox="1"/>
          <p:nvPr/>
        </p:nvSpPr>
        <p:spPr>
          <a:xfrm>
            <a:off x="971550" y="2544226"/>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00507B"/>
                </a:solidFill>
                <a:latin typeface="Arimo Bold"/>
              </a:rPr>
              <a:t>Requests</a:t>
            </a:r>
            <a:endParaRPr lang="en-US" sz="1200">
              <a:solidFill>
                <a:srgbClr val="000000"/>
              </a:solidFill>
              <a:latin typeface="Calibri"/>
            </a:endParaRPr>
          </a:p>
        </p:txBody>
      </p:sp>
    </p:spTree>
    <p:extLst>
      <p:ext uri="{BB962C8B-B14F-4D97-AF65-F5344CB8AC3E}">
        <p14:creationId xmlns:p14="http://schemas.microsoft.com/office/powerpoint/2010/main" val="3600248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706C4-A109-3CF9-AB6A-5FD9E5EDA5BC}"/>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768FFC1-9743-C0C3-69F4-7D70B0D194DB}"/>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FAECF5CC-12DC-AC3F-6C3F-BF0DBD6CFE31}"/>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8F6CEC6D-817C-237A-E843-2D30318114A5}"/>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A01242AA-2086-24C8-D052-B054EE0173F7}"/>
              </a:ext>
            </a:extLst>
          </p:cNvPr>
          <p:cNvSpPr txBox="1"/>
          <p:nvPr/>
        </p:nvSpPr>
        <p:spPr>
          <a:xfrm>
            <a:off x="870253" y="803721"/>
            <a:ext cx="7161263"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Current Organization Chart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ADCCEBB2-1630-B5A5-03D6-D9E1949D3EB9}"/>
              </a:ext>
            </a:extLst>
          </p:cNvPr>
          <p:cNvSpPr txBox="1"/>
          <p:nvPr/>
        </p:nvSpPr>
        <p:spPr>
          <a:xfrm>
            <a:off x="8889273" y="2138774"/>
            <a:ext cx="2742572"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507B"/>
                </a:solidFill>
                <a:latin typeface="Arimo Bold"/>
              </a:rPr>
              <a:t>Vacancies -- 0</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507B"/>
              </a:solidFill>
              <a:latin typeface="Arimo Bold"/>
              <a:ea typeface="Arimo Bold"/>
              <a:cs typeface="Arimo Bold"/>
            </a:endParaRPr>
          </a:p>
        </p:txBody>
      </p:sp>
      <p:sp>
        <p:nvSpPr>
          <p:cNvPr id="23" name="TextBox 9">
            <a:extLst>
              <a:ext uri="{FF2B5EF4-FFF2-40B4-BE49-F238E27FC236}">
                <a16:creationId xmlns:a16="http://schemas.microsoft.com/office/drawing/2014/main" id="{D91D14F3-11B6-ACAF-2D41-BF022DDB5251}"/>
              </a:ext>
            </a:extLst>
          </p:cNvPr>
          <p:cNvSpPr txBox="1"/>
          <p:nvPr/>
        </p:nvSpPr>
        <p:spPr>
          <a:xfrm>
            <a:off x="870253" y="1398820"/>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2026</a:t>
            </a:r>
            <a:endParaRPr lang="en-US" sz="1200" dirty="0">
              <a:solidFill>
                <a:srgbClr val="000000"/>
              </a:solidFill>
              <a:latin typeface="Calibri"/>
            </a:endParaRPr>
          </a:p>
        </p:txBody>
      </p:sp>
      <p:pic>
        <p:nvPicPr>
          <p:cNvPr id="24" name="Picture 10">
            <a:extLst>
              <a:ext uri="{FF2B5EF4-FFF2-40B4-BE49-F238E27FC236}">
                <a16:creationId xmlns:a16="http://schemas.microsoft.com/office/drawing/2014/main" id="{600E170C-5399-5BB1-03CC-C12D1B2013EE}"/>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54B11CBB-DE37-447E-6F43-08BB40193F56}"/>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A116822B-0714-B1E5-37BA-2CC3FAB08042}"/>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348B4684-9BAF-1160-BFD2-D157B3826E92}"/>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7C20EADD-8E4B-52FF-EBE8-192EC77E62D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BDFDDB34-7865-FC5C-1203-17DDF96AD4D4}"/>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graphicFrame>
        <p:nvGraphicFramePr>
          <p:cNvPr id="3" name="Diagram 2">
            <a:extLst>
              <a:ext uri="{FF2B5EF4-FFF2-40B4-BE49-F238E27FC236}">
                <a16:creationId xmlns:a16="http://schemas.microsoft.com/office/drawing/2014/main" id="{1B764367-D33C-AF4D-8C54-1BD921F9A830}"/>
              </a:ext>
            </a:extLst>
          </p:cNvPr>
          <p:cNvGraphicFramePr/>
          <p:nvPr>
            <p:extLst>
              <p:ext uri="{D42A27DB-BD31-4B8C-83A1-F6EECF244321}">
                <p14:modId xmlns:p14="http://schemas.microsoft.com/office/powerpoint/2010/main" val="1762107794"/>
              </p:ext>
            </p:extLst>
          </p:nvPr>
        </p:nvGraphicFramePr>
        <p:xfrm>
          <a:off x="2574529" y="1467155"/>
          <a:ext cx="6263500" cy="524184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119769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99298-B451-78A2-4ADC-31162A62D29B}"/>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14BA1231-5287-8149-2C84-8632342B804B}"/>
              </a:ext>
            </a:extLst>
          </p:cNvPr>
          <p:cNvSpPr/>
          <p:nvPr/>
        </p:nvSpPr>
        <p:spPr>
          <a:xfrm rot="-5399999">
            <a:off x="10694023" y="5478673"/>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50EDC15B-39A4-30E8-862E-48217268B14D}"/>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3" name="TextBox 2">
            <a:extLst>
              <a:ext uri="{FF2B5EF4-FFF2-40B4-BE49-F238E27FC236}">
                <a16:creationId xmlns:a16="http://schemas.microsoft.com/office/drawing/2014/main" id="{73989817-58F6-F63E-E5A7-0356784B214B}"/>
              </a:ext>
            </a:extLst>
          </p:cNvPr>
          <p:cNvSpPr txBox="1"/>
          <p:nvPr/>
        </p:nvSpPr>
        <p:spPr>
          <a:xfrm>
            <a:off x="817306" y="817269"/>
            <a:ext cx="6096000" cy="607218"/>
          </a:xfrm>
          <a:prstGeom prst="rect">
            <a:avLst/>
          </a:prstGeom>
          <a:noFill/>
        </p:spPr>
        <p:txBody>
          <a:bodyPr wrap="square">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2027</a:t>
            </a:r>
            <a:endParaRPr lang="en-US" sz="1200" dirty="0">
              <a:solidFill>
                <a:srgbClr val="FF0000"/>
              </a:solidFill>
              <a:latin typeface="Calibri"/>
            </a:endParaRPr>
          </a:p>
        </p:txBody>
      </p:sp>
      <p:graphicFrame>
        <p:nvGraphicFramePr>
          <p:cNvPr id="4" name="Diagram 3">
            <a:extLst>
              <a:ext uri="{FF2B5EF4-FFF2-40B4-BE49-F238E27FC236}">
                <a16:creationId xmlns:a16="http://schemas.microsoft.com/office/drawing/2014/main" id="{1B764367-D33C-AF4D-8C54-1BD921F9A830}"/>
              </a:ext>
            </a:extLst>
          </p:cNvPr>
          <p:cNvGraphicFramePr/>
          <p:nvPr>
            <p:extLst>
              <p:ext uri="{D42A27DB-BD31-4B8C-83A1-F6EECF244321}">
                <p14:modId xmlns:p14="http://schemas.microsoft.com/office/powerpoint/2010/main" val="1123557772"/>
              </p:ext>
            </p:extLst>
          </p:nvPr>
        </p:nvGraphicFramePr>
        <p:xfrm>
          <a:off x="1742415" y="1227029"/>
          <a:ext cx="6998460" cy="53359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78B72524-CD26-2DCD-B132-193AAC65997A}"/>
              </a:ext>
            </a:extLst>
          </p:cNvPr>
          <p:cNvSpPr txBox="1"/>
          <p:nvPr/>
        </p:nvSpPr>
        <p:spPr>
          <a:xfrm>
            <a:off x="817306" y="281815"/>
            <a:ext cx="7481120" cy="769441"/>
          </a:xfrm>
          <a:prstGeom prst="rect">
            <a:avLst/>
          </a:prstGeom>
          <a:noFill/>
        </p:spPr>
        <p:txBody>
          <a:bodyPr wrap="square">
            <a:spAutoFit/>
          </a:bodyPr>
          <a:lstStyle/>
          <a:p>
            <a:pPr defTabSz="609630">
              <a:defRPr sz="1800" b="0" i="0" u="none" strike="noStrike" kern="0" cap="none" spc="0" baseline="0">
                <a:solidFill>
                  <a:srgbClr val="000000"/>
                </a:solidFill>
                <a:uFillTx/>
              </a:defRPr>
            </a:pPr>
            <a:r>
              <a:rPr lang="en-US" sz="4400" spc="100" dirty="0">
                <a:solidFill>
                  <a:srgbClr val="000000"/>
                </a:solidFill>
                <a:latin typeface="Arimo Bold"/>
              </a:rPr>
              <a:t>Proposed Organization Chart</a:t>
            </a:r>
            <a:endParaRPr lang="en-US" sz="4400" dirty="0">
              <a:solidFill>
                <a:srgbClr val="000000"/>
              </a:solidFill>
              <a:latin typeface="Calibri"/>
            </a:endParaRPr>
          </a:p>
        </p:txBody>
      </p:sp>
      <p:sp>
        <p:nvSpPr>
          <p:cNvPr id="23" name="TextBox 22">
            <a:extLst>
              <a:ext uri="{FF2B5EF4-FFF2-40B4-BE49-F238E27FC236}">
                <a16:creationId xmlns:a16="http://schemas.microsoft.com/office/drawing/2014/main" id="{0BACE4AC-3601-8B09-DC93-25B786937409}"/>
              </a:ext>
            </a:extLst>
          </p:cNvPr>
          <p:cNvSpPr txBox="1"/>
          <p:nvPr/>
        </p:nvSpPr>
        <p:spPr>
          <a:xfrm>
            <a:off x="7570854" y="2782669"/>
            <a:ext cx="4190259" cy="1292662"/>
          </a:xfrm>
          <a:prstGeom prst="rect">
            <a:avLst/>
          </a:prstGeom>
          <a:noFill/>
        </p:spPr>
        <p:txBody>
          <a:bodyPr wrap="square">
            <a:spAutoFit/>
          </a:bodyPr>
          <a:lstStyle/>
          <a:p>
            <a:pPr defTabSz="609630">
              <a:defRPr sz="1800" b="0" i="0" u="none" strike="noStrike" kern="0" cap="none" spc="0" baseline="0">
                <a:solidFill>
                  <a:srgbClr val="000000"/>
                </a:solidFill>
                <a:uFillTx/>
              </a:defRPr>
            </a:pPr>
            <a:r>
              <a:rPr lang="en-US" sz="1800" dirty="0">
                <a:solidFill>
                  <a:srgbClr val="000000"/>
                </a:solidFill>
                <a:latin typeface="Arimo Bold"/>
              </a:rPr>
              <a:t>Personnel Changes </a:t>
            </a:r>
          </a:p>
          <a:p>
            <a:pPr defTabSz="609630">
              <a:defRPr sz="1800" b="0" i="0" u="none" strike="noStrike" kern="0" cap="none" spc="0" baseline="0">
                <a:solidFill>
                  <a:srgbClr val="000000"/>
                </a:solidFill>
                <a:uFillTx/>
              </a:defRPr>
            </a:pPr>
            <a:endParaRPr lang="en-US" sz="1800" dirty="0">
              <a:solidFill>
                <a:srgbClr val="000000"/>
              </a:solidFill>
              <a:latin typeface="Arimo Bold"/>
            </a:endParaRPr>
          </a:p>
          <a:p>
            <a:pPr marL="285750" indent="-285750">
              <a:buFont typeface="Arial" panose="020B0604020202020204" pitchFamily="34" charset="0"/>
              <a:buChar char="•"/>
            </a:pPr>
            <a:r>
              <a:rPr lang="en-US" sz="1400" dirty="0">
                <a:solidFill>
                  <a:schemeClr val="accent2">
                    <a:lumMod val="50000"/>
                  </a:schemeClr>
                </a:solidFill>
              </a:rPr>
              <a:t>Request addition of Part-Time Associate Judge</a:t>
            </a:r>
          </a:p>
          <a:p>
            <a:endParaRPr lang="en-US" sz="1400" dirty="0">
              <a:solidFill>
                <a:schemeClr val="accent2">
                  <a:lumMod val="50000"/>
                </a:schemeClr>
              </a:solidFill>
            </a:endParaRPr>
          </a:p>
          <a:p>
            <a:pPr marL="285750" indent="-285750">
              <a:buFont typeface="Arial" panose="020B0604020202020204" pitchFamily="34" charset="0"/>
              <a:buChar char="•"/>
            </a:pPr>
            <a:r>
              <a:rPr lang="en-US" sz="1400" dirty="0">
                <a:solidFill>
                  <a:schemeClr val="accent2">
                    <a:lumMod val="50000"/>
                  </a:schemeClr>
                </a:solidFill>
              </a:rPr>
              <a:t>Request addition of 3 Deputy Clerk I</a:t>
            </a:r>
          </a:p>
        </p:txBody>
      </p:sp>
    </p:spTree>
    <p:extLst>
      <p:ext uri="{BB962C8B-B14F-4D97-AF65-F5344CB8AC3E}">
        <p14:creationId xmlns:p14="http://schemas.microsoft.com/office/powerpoint/2010/main" val="19072214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9F79459A4FD04E98374C5540B1C175" ma:contentTypeVersion="15" ma:contentTypeDescription="Create a new document." ma:contentTypeScope="" ma:versionID="5aea6e09ab4a9a989145b846bc22087c">
  <xsd:schema xmlns:xsd="http://www.w3.org/2001/XMLSchema" xmlns:xs="http://www.w3.org/2001/XMLSchema" xmlns:p="http://schemas.microsoft.com/office/2006/metadata/properties" xmlns:ns2="3a3e83db-b9c2-4268-95e3-0f293abb33b0" xmlns:ns3="92783239-30a8-486b-bea4-f311c5d38956" targetNamespace="http://schemas.microsoft.com/office/2006/metadata/properties" ma:root="true" ma:fieldsID="4e21b5f77e4a73cb5c5d43e41dfa4303" ns2:_="" ns3:_="">
    <xsd:import namespace="3a3e83db-b9c2-4268-95e3-0f293abb33b0"/>
    <xsd:import namespace="92783239-30a8-486b-bea4-f311c5d3895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3e83db-b9c2-4268-95e3-0f293abb33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c22584b-f9f4-4e38-a4ea-e01ce328e309"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783239-30a8-486b-bea4-f311c5d3895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d2f27a1-1475-4ab4-a245-c7db3e824b81}" ma:internalName="TaxCatchAll" ma:showField="CatchAllData" ma:web="92783239-30a8-486b-bea4-f311c5d3895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a3e83db-b9c2-4268-95e3-0f293abb33b0">
      <Terms xmlns="http://schemas.microsoft.com/office/infopath/2007/PartnerControls"/>
    </lcf76f155ced4ddcb4097134ff3c332f>
    <TaxCatchAll xmlns="92783239-30a8-486b-bea4-f311c5d38956" xsi:nil="true"/>
  </documentManagement>
</p:properties>
</file>

<file path=customXml/itemProps1.xml><?xml version="1.0" encoding="utf-8"?>
<ds:datastoreItem xmlns:ds="http://schemas.openxmlformats.org/officeDocument/2006/customXml" ds:itemID="{34F4114C-0AD1-4FE7-A86E-CDD86D4BD0CE}"/>
</file>

<file path=customXml/itemProps2.xml><?xml version="1.0" encoding="utf-8"?>
<ds:datastoreItem xmlns:ds="http://schemas.openxmlformats.org/officeDocument/2006/customXml" ds:itemID="{539D692F-92BC-4256-9C25-BEB98DF4EF44}"/>
</file>

<file path=customXml/itemProps3.xml><?xml version="1.0" encoding="utf-8"?>
<ds:datastoreItem xmlns:ds="http://schemas.openxmlformats.org/officeDocument/2006/customXml" ds:itemID="{9885F3BB-3FB9-42F1-B6BA-A9F5F8F709E3}"/>
</file>

<file path=docProps/app.xml><?xml version="1.0" encoding="utf-8"?>
<Properties xmlns="http://schemas.openxmlformats.org/officeDocument/2006/extended-properties" xmlns:vt="http://schemas.openxmlformats.org/officeDocument/2006/docPropsVTypes">
  <TotalTime>2078</TotalTime>
  <Words>1054</Words>
  <Application>Microsoft Office PowerPoint</Application>
  <PresentationFormat>Widescreen</PresentationFormat>
  <Paragraphs>178</Paragraphs>
  <Slides>12</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12</vt:i4>
      </vt:variant>
    </vt:vector>
  </HeadingPairs>
  <TitlesOfParts>
    <vt:vector size="24" baseType="lpstr">
      <vt:lpstr>Abrade</vt:lpstr>
      <vt:lpstr>Aptos</vt:lpstr>
      <vt:lpstr>Aptos Display</vt:lpstr>
      <vt:lpstr>Arial</vt:lpstr>
      <vt:lpstr>Arimo</vt:lpstr>
      <vt:lpstr>Arimo Bold</vt:lpstr>
      <vt:lpstr>Calibri</vt:lpstr>
      <vt:lpstr>Open Sans</vt:lpstr>
      <vt:lpstr>Open Sans Bold</vt:lpstr>
      <vt:lpstr>Open Sans Italics</vt:lpstr>
      <vt:lpstr>Public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Cenathia Boyd</dc:creator>
  <cp:lastModifiedBy>Cenathia Boyd</cp:lastModifiedBy>
  <cp:revision>9</cp:revision>
  <cp:lastPrinted>2026-05-26T13:50:55Z</cp:lastPrinted>
  <dcterms:created xsi:type="dcterms:W3CDTF">2025-05-15T14:44:47Z</dcterms:created>
  <dcterms:modified xsi:type="dcterms:W3CDTF">2026-07-22T17:43:33Z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0x0101000C9F79459A4FD04E98374C5540B1C175</vt:lpwstr>
  </property>
</Properties>
</file>