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56" r:id="rId5"/>
    <p:sldId id="342" r:id="rId6"/>
    <p:sldId id="343" r:id="rId7"/>
    <p:sldId id="344" r:id="rId8"/>
    <p:sldId id="345" r:id="rId9"/>
    <p:sldId id="346" r:id="rId10"/>
    <p:sldId id="348" r:id="rId11"/>
    <p:sldId id="349" r:id="rId12"/>
    <p:sldId id="354" r:id="rId13"/>
    <p:sldId id="356" r:id="rId14"/>
    <p:sldId id="366" r:id="rId15"/>
    <p:sldId id="357" r:id="rId16"/>
    <p:sldId id="360" r:id="rId17"/>
    <p:sldId id="362" r:id="rId18"/>
    <p:sldId id="363" r:id="rId19"/>
    <p:sldId id="365" r:id="rId20"/>
    <p:sldId id="353" r:id="rId21"/>
    <p:sldId id="367" r:id="rId22"/>
    <p:sldId id="373" r:id="rId23"/>
    <p:sldId id="369" r:id="rId24"/>
    <p:sldId id="370" r:id="rId25"/>
    <p:sldId id="371" r:id="rId26"/>
    <p:sldId id="372" r:id="rId27"/>
    <p:sldId id="266" r:id="rId28"/>
    <p:sldId id="351" r:id="rId29"/>
    <p:sldId id="347" r:id="rId30"/>
    <p:sldId id="341" r:id="rId31"/>
    <p:sldId id="277"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A262D2-D257-41DA-A606-DB1DA22C8B13}" v="10" dt="2026-07-16T20:09:12.5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AABD41-A34B-4E7A-9042-6506B8B9DFE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8849249-FE56-4335-B462-152F513B0FAE}">
      <dgm:prSet custT="1"/>
      <dgm:spPr>
        <a:scene3d>
          <a:camera prst="orthographicFront"/>
          <a:lightRig rig="threePt" dir="t"/>
        </a:scene3d>
        <a:sp3d>
          <a:bevelT/>
        </a:sp3d>
      </dgm:spPr>
      <dgm:t>
        <a:bodyPr/>
        <a:lstStyle/>
        <a:p>
          <a:r>
            <a:rPr lang="en-US" sz="1200"/>
            <a:t>Director </a:t>
          </a:r>
        </a:p>
      </dgm:t>
    </dgm:pt>
    <dgm:pt modelId="{08E92FD5-334D-478C-A11E-FFDFDB3638E3}" type="parTrans" cxnId="{00D0C63A-FCFD-4E6A-80BB-9F21B0AE8584}">
      <dgm:prSet/>
      <dgm:spPr/>
      <dgm:t>
        <a:bodyPr/>
        <a:lstStyle/>
        <a:p>
          <a:endParaRPr lang="en-US"/>
        </a:p>
      </dgm:t>
    </dgm:pt>
    <dgm:pt modelId="{03152E33-58D1-4ADB-8ECE-8A5729F83DEB}" type="sibTrans" cxnId="{00D0C63A-FCFD-4E6A-80BB-9F21B0AE8584}">
      <dgm:prSet/>
      <dgm:spPr/>
      <dgm:t>
        <a:bodyPr/>
        <a:lstStyle/>
        <a:p>
          <a:endParaRPr lang="en-US"/>
        </a:p>
      </dgm:t>
    </dgm:pt>
    <dgm:pt modelId="{0CE6419D-9B24-414D-AA53-DEB56FEC39B0}">
      <dgm:prSet custT="1"/>
      <dgm:spPr>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7620" tIns="7620" rIns="7620" bIns="7620" numCol="1" spcCol="1270" anchor="ctr" anchorCtr="0"/>
        <a:lstStyle/>
        <a:p>
          <a:pPr marL="0" lvl="0" indent="0" algn="ctr" defTabSz="533400">
            <a:lnSpc>
              <a:spcPct val="90000"/>
            </a:lnSpc>
            <a:spcBef>
              <a:spcPct val="0"/>
            </a:spcBef>
            <a:spcAft>
              <a:spcPct val="35000"/>
            </a:spcAft>
            <a:buNone/>
          </a:pPr>
          <a:r>
            <a:rPr lang="en-US" sz="1200" kern="1200">
              <a:solidFill>
                <a:prstClr val="white"/>
              </a:solidFill>
              <a:latin typeface="Aptos" panose="02110004020202020204"/>
              <a:ea typeface="+mn-ea"/>
              <a:cs typeface="+mn-cs"/>
            </a:rPr>
            <a:t>Business Administration Manager </a:t>
          </a:r>
        </a:p>
      </dgm:t>
    </dgm:pt>
    <dgm:pt modelId="{7B81F093-18A8-4A49-A5F6-184C0C1D5B16}" type="parTrans" cxnId="{D96A2212-2D18-4B9F-9A4A-5D1391B84830}">
      <dgm:prSet/>
      <dgm:spPr/>
      <dgm:t>
        <a:bodyPr/>
        <a:lstStyle/>
        <a:p>
          <a:endParaRPr lang="en-US"/>
        </a:p>
      </dgm:t>
    </dgm:pt>
    <dgm:pt modelId="{532CF9A2-2DF6-44C0-9BCF-DB0A3D3C92A7}" type="sibTrans" cxnId="{D96A2212-2D18-4B9F-9A4A-5D1391B84830}">
      <dgm:prSet/>
      <dgm:spPr/>
      <dgm:t>
        <a:bodyPr/>
        <a:lstStyle/>
        <a:p>
          <a:endParaRPr lang="en-US"/>
        </a:p>
      </dgm:t>
    </dgm:pt>
    <dgm:pt modelId="{4C56282F-3FCF-464A-9C04-61AC4D120B8C}">
      <dgm:prSet custT="1"/>
      <dgm:spPr>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7620" tIns="7620" rIns="7620" bIns="7620" numCol="1" spcCol="1270" anchor="ctr" anchorCtr="0"/>
        <a:lstStyle/>
        <a:p>
          <a:pPr marL="0" lvl="0" indent="0" algn="ctr" defTabSz="400050">
            <a:lnSpc>
              <a:spcPct val="90000"/>
            </a:lnSpc>
            <a:spcBef>
              <a:spcPct val="0"/>
            </a:spcBef>
            <a:spcAft>
              <a:spcPct val="35000"/>
            </a:spcAft>
            <a:buNone/>
          </a:pPr>
          <a:r>
            <a:rPr lang="en-US" sz="1200" kern="1200">
              <a:solidFill>
                <a:prstClr val="white"/>
              </a:solidFill>
              <a:latin typeface="Aptos" panose="02110004020202020204"/>
              <a:ea typeface="+mn-ea"/>
              <a:cs typeface="+mn-cs"/>
            </a:rPr>
            <a:t>General Manager (Infrastructure)</a:t>
          </a:r>
        </a:p>
      </dgm:t>
    </dgm:pt>
    <dgm:pt modelId="{7EC82504-191F-4A06-8255-FA99B3AE3267}" type="parTrans" cxnId="{D73D59C4-51B5-4EC6-AF91-A0B7C9AD6CC5}">
      <dgm:prSet/>
      <dgm:spPr/>
      <dgm:t>
        <a:bodyPr/>
        <a:lstStyle/>
        <a:p>
          <a:endParaRPr lang="en-US"/>
        </a:p>
      </dgm:t>
    </dgm:pt>
    <dgm:pt modelId="{2083BA8A-095C-42CB-B71F-F6C2C2356CCD}" type="sibTrans" cxnId="{D73D59C4-51B5-4EC6-AF91-A0B7C9AD6CC5}">
      <dgm:prSet/>
      <dgm:spPr/>
      <dgm:t>
        <a:bodyPr/>
        <a:lstStyle/>
        <a:p>
          <a:endParaRPr lang="en-US"/>
        </a:p>
      </dgm:t>
    </dgm:pt>
    <dgm:pt modelId="{0487A219-082D-4C6C-B254-1F79D3BE72F8}">
      <dgm:prSet custT="1"/>
      <dgm:spPr>
        <a:scene3d>
          <a:camera prst="orthographicFront"/>
          <a:lightRig rig="threePt" dir="t"/>
        </a:scene3d>
        <a:sp3d>
          <a:bevelT/>
        </a:sp3d>
      </dgm:spPr>
      <dgm:t>
        <a:bodyPr/>
        <a:lstStyle/>
        <a:p>
          <a:r>
            <a:rPr lang="en-US" sz="1200"/>
            <a:t>General Manager              (Cust Care &amp; Bus Aff)</a:t>
          </a:r>
        </a:p>
      </dgm:t>
    </dgm:pt>
    <dgm:pt modelId="{B8DF2F98-4A05-4270-A7F0-7F01E08C1502}" type="parTrans" cxnId="{2AB46A1D-DBCC-4B1A-BFD0-A4D50E40957F}">
      <dgm:prSet/>
      <dgm:spPr/>
      <dgm:t>
        <a:bodyPr/>
        <a:lstStyle/>
        <a:p>
          <a:endParaRPr lang="en-US"/>
        </a:p>
      </dgm:t>
    </dgm:pt>
    <dgm:pt modelId="{E30C4671-2C9D-49E3-BD49-399B05BE457F}" type="sibTrans" cxnId="{2AB46A1D-DBCC-4B1A-BFD0-A4D50E40957F}">
      <dgm:prSet/>
      <dgm:spPr/>
      <dgm:t>
        <a:bodyPr/>
        <a:lstStyle/>
        <a:p>
          <a:endParaRPr lang="en-US"/>
        </a:p>
      </dgm:t>
    </dgm:pt>
    <dgm:pt modelId="{38090C5B-B30C-4C1F-9AB5-80D4286A0AB7}">
      <dgm:prSet custT="1"/>
      <dgm:spPr>
        <a:scene3d>
          <a:camera prst="orthographicFront"/>
          <a:lightRig rig="threePt" dir="t"/>
        </a:scene3d>
        <a:sp3d>
          <a:bevelT/>
        </a:sp3d>
      </dgm:spPr>
      <dgm:t>
        <a:bodyPr/>
        <a:lstStyle/>
        <a:p>
          <a:r>
            <a:rPr lang="en-US" sz="1200"/>
            <a:t>General Engineering Manager </a:t>
          </a:r>
        </a:p>
      </dgm:t>
    </dgm:pt>
    <dgm:pt modelId="{49F3355E-8C9B-4690-A70D-E7119359E082}" type="parTrans" cxnId="{F2AFF5C4-EF6C-4D5E-A2D2-66EAF858C365}">
      <dgm:prSet/>
      <dgm:spPr/>
      <dgm:t>
        <a:bodyPr/>
        <a:lstStyle/>
        <a:p>
          <a:endParaRPr lang="en-US"/>
        </a:p>
      </dgm:t>
    </dgm:pt>
    <dgm:pt modelId="{F96D2F0B-0992-4E09-8CF6-3CD888E14317}" type="sibTrans" cxnId="{F2AFF5C4-EF6C-4D5E-A2D2-66EAF858C365}">
      <dgm:prSet/>
      <dgm:spPr/>
      <dgm:t>
        <a:bodyPr/>
        <a:lstStyle/>
        <a:p>
          <a:endParaRPr lang="en-US"/>
        </a:p>
      </dgm:t>
    </dgm:pt>
    <dgm:pt modelId="{70E6A98E-BBA7-4493-9DB6-E523A1FFA539}">
      <dgm:prSet custT="1"/>
      <dgm:spPr>
        <a:scene3d>
          <a:camera prst="orthographicFront"/>
          <a:lightRig rig="threePt" dir="t"/>
        </a:scene3d>
        <a:sp3d>
          <a:bevelT/>
        </a:sp3d>
      </dgm:spPr>
      <dgm:t>
        <a:bodyPr/>
        <a:lstStyle/>
        <a:p>
          <a:r>
            <a:rPr lang="en-US" sz="1200"/>
            <a:t>Project Manager</a:t>
          </a:r>
        </a:p>
      </dgm:t>
    </dgm:pt>
    <dgm:pt modelId="{74F8C93C-8D87-42AD-ADD8-1CDFF99EF4A8}" type="parTrans" cxnId="{FDB79501-6254-441B-954F-4FD5CA2726C7}">
      <dgm:prSet/>
      <dgm:spPr/>
      <dgm:t>
        <a:bodyPr/>
        <a:lstStyle/>
        <a:p>
          <a:endParaRPr lang="en-US"/>
        </a:p>
      </dgm:t>
    </dgm:pt>
    <dgm:pt modelId="{FD105855-A802-4E7B-BCF3-1D66F7ECB151}" type="sibTrans" cxnId="{FDB79501-6254-441B-954F-4FD5CA2726C7}">
      <dgm:prSet/>
      <dgm:spPr/>
      <dgm:t>
        <a:bodyPr/>
        <a:lstStyle/>
        <a:p>
          <a:endParaRPr lang="en-US"/>
        </a:p>
      </dgm:t>
    </dgm:pt>
    <dgm:pt modelId="{1B84CFA5-1D0B-4FB8-B38C-15F63535145F}">
      <dgm:prSet custT="1"/>
      <dgm:spPr>
        <a:scene3d>
          <a:camera prst="orthographicFront"/>
          <a:lightRig rig="threePt" dir="t"/>
        </a:scene3d>
        <a:sp3d>
          <a:bevelT/>
        </a:sp3d>
      </dgm:spPr>
      <dgm:t>
        <a:bodyPr/>
        <a:lstStyle/>
        <a:p>
          <a:r>
            <a:rPr lang="en-US" sz="1200"/>
            <a:t>Deputy Director</a:t>
          </a:r>
        </a:p>
      </dgm:t>
    </dgm:pt>
    <dgm:pt modelId="{89154CA8-2C54-4F69-B2FC-DF51D7210270}" type="parTrans" cxnId="{7F5B2139-DC02-4107-BF48-1386DDA66BC9}">
      <dgm:prSet/>
      <dgm:spPr/>
      <dgm:t>
        <a:bodyPr/>
        <a:lstStyle/>
        <a:p>
          <a:endParaRPr lang="en-US"/>
        </a:p>
      </dgm:t>
    </dgm:pt>
    <dgm:pt modelId="{FB34AA36-6C5A-47C4-B876-142DDD8C9ECF}" type="sibTrans" cxnId="{7F5B2139-DC02-4107-BF48-1386DDA66BC9}">
      <dgm:prSet/>
      <dgm:spPr/>
      <dgm:t>
        <a:bodyPr/>
        <a:lstStyle/>
        <a:p>
          <a:endParaRPr lang="en-US"/>
        </a:p>
      </dgm:t>
    </dgm:pt>
    <dgm:pt modelId="{270A7E4C-ECEC-42DC-873E-9A1A6063B564}" type="pres">
      <dgm:prSet presAssocID="{34AABD41-A34B-4E7A-9042-6506B8B9DFED}" presName="hierChild1" presStyleCnt="0">
        <dgm:presLayoutVars>
          <dgm:orgChart val="1"/>
          <dgm:chPref val="1"/>
          <dgm:dir/>
          <dgm:animOne val="branch"/>
          <dgm:animLvl val="lvl"/>
          <dgm:resizeHandles/>
        </dgm:presLayoutVars>
      </dgm:prSet>
      <dgm:spPr/>
    </dgm:pt>
    <dgm:pt modelId="{6AE6466E-75D3-4A2C-B8C2-494770A4B268}" type="pres">
      <dgm:prSet presAssocID="{68849249-FE56-4335-B462-152F513B0FAE}" presName="hierRoot1" presStyleCnt="0">
        <dgm:presLayoutVars>
          <dgm:hierBranch val="init"/>
        </dgm:presLayoutVars>
      </dgm:prSet>
      <dgm:spPr/>
    </dgm:pt>
    <dgm:pt modelId="{98DF6505-060F-47F4-8054-4D8299578202}" type="pres">
      <dgm:prSet presAssocID="{68849249-FE56-4335-B462-152F513B0FAE}" presName="rootComposite1" presStyleCnt="0"/>
      <dgm:spPr/>
    </dgm:pt>
    <dgm:pt modelId="{ED6420FB-6800-4B3F-AC18-89F158D019B6}" type="pres">
      <dgm:prSet presAssocID="{68849249-FE56-4335-B462-152F513B0FAE}" presName="rootText1" presStyleLbl="node0" presStyleIdx="0" presStyleCnt="1" custScaleX="153935" custScaleY="283202" custLinFactY="-97114" custLinFactNeighborX="-67764" custLinFactNeighborY="-100000">
        <dgm:presLayoutVars>
          <dgm:chPref val="3"/>
        </dgm:presLayoutVars>
      </dgm:prSet>
      <dgm:spPr/>
    </dgm:pt>
    <dgm:pt modelId="{7F37C62D-7B0D-4CE1-816C-F4A7235C865D}" type="pres">
      <dgm:prSet presAssocID="{68849249-FE56-4335-B462-152F513B0FAE}" presName="rootConnector1" presStyleLbl="node1" presStyleIdx="0" presStyleCnt="0"/>
      <dgm:spPr/>
    </dgm:pt>
    <dgm:pt modelId="{0E6371FD-1656-4906-8734-6D14903D42E1}" type="pres">
      <dgm:prSet presAssocID="{68849249-FE56-4335-B462-152F513B0FAE}" presName="hierChild2" presStyleCnt="0"/>
      <dgm:spPr/>
    </dgm:pt>
    <dgm:pt modelId="{C97CE5E7-A5EC-4FC9-A8A5-BC19100C4A1A}" type="pres">
      <dgm:prSet presAssocID="{7B81F093-18A8-4A49-A5F6-184C0C1D5B16}" presName="Name37" presStyleLbl="parChTrans1D2" presStyleIdx="0" presStyleCnt="6"/>
      <dgm:spPr/>
    </dgm:pt>
    <dgm:pt modelId="{1F9A84DA-4C03-4E61-A289-63E751D5B59C}" type="pres">
      <dgm:prSet presAssocID="{0CE6419D-9B24-414D-AA53-DEB56FEC39B0}" presName="hierRoot2" presStyleCnt="0">
        <dgm:presLayoutVars>
          <dgm:hierBranch val="init"/>
        </dgm:presLayoutVars>
      </dgm:prSet>
      <dgm:spPr/>
    </dgm:pt>
    <dgm:pt modelId="{19689EA4-5372-410A-AD39-4BC5A2240133}" type="pres">
      <dgm:prSet presAssocID="{0CE6419D-9B24-414D-AA53-DEB56FEC39B0}" presName="rootComposite" presStyleCnt="0"/>
      <dgm:spPr/>
    </dgm:pt>
    <dgm:pt modelId="{A80EE246-AD50-4180-AA45-76BD62CEB59F}" type="pres">
      <dgm:prSet presAssocID="{0CE6419D-9B24-414D-AA53-DEB56FEC39B0}" presName="rootText" presStyleLbl="node2" presStyleIdx="0" presStyleCnt="6" custAng="0" custScaleX="141479" custScaleY="154008" custLinFactX="295327" custLinFactY="-79905" custLinFactNeighborX="300000" custLinFactNeighborY="-100000">
        <dgm:presLayoutVars>
          <dgm:chPref val="3"/>
        </dgm:presLayoutVars>
      </dgm:prSet>
      <dgm:spPr>
        <a:xfrm>
          <a:off x="2567" y="2084881"/>
          <a:ext cx="1149297" cy="574648"/>
        </a:xfrm>
        <a:prstGeom prst="rect">
          <a:avLst/>
        </a:prstGeom>
      </dgm:spPr>
    </dgm:pt>
    <dgm:pt modelId="{C4734B66-DB47-458A-A977-21042560BC07}" type="pres">
      <dgm:prSet presAssocID="{0CE6419D-9B24-414D-AA53-DEB56FEC39B0}" presName="rootConnector" presStyleLbl="node2" presStyleIdx="0" presStyleCnt="6"/>
      <dgm:spPr/>
    </dgm:pt>
    <dgm:pt modelId="{0E446F1B-5674-45C6-8A84-8F9ADDEDF9EA}" type="pres">
      <dgm:prSet presAssocID="{0CE6419D-9B24-414D-AA53-DEB56FEC39B0}" presName="hierChild4" presStyleCnt="0"/>
      <dgm:spPr/>
    </dgm:pt>
    <dgm:pt modelId="{1077187D-6978-4866-A877-B82F326450C9}" type="pres">
      <dgm:prSet presAssocID="{0CE6419D-9B24-414D-AA53-DEB56FEC39B0}" presName="hierChild5" presStyleCnt="0"/>
      <dgm:spPr/>
    </dgm:pt>
    <dgm:pt modelId="{60C51010-9C8A-4A5B-AE48-B595709DD929}" type="pres">
      <dgm:prSet presAssocID="{7EC82504-191F-4A06-8255-FA99B3AE3267}" presName="Name37" presStyleLbl="parChTrans1D2" presStyleIdx="1" presStyleCnt="6"/>
      <dgm:spPr/>
    </dgm:pt>
    <dgm:pt modelId="{10AD2A0B-F009-484B-80DE-D1F6198CB9F8}" type="pres">
      <dgm:prSet presAssocID="{4C56282F-3FCF-464A-9C04-61AC4D120B8C}" presName="hierRoot2" presStyleCnt="0">
        <dgm:presLayoutVars>
          <dgm:hierBranch val="init"/>
        </dgm:presLayoutVars>
      </dgm:prSet>
      <dgm:spPr/>
    </dgm:pt>
    <dgm:pt modelId="{065DE829-543B-4427-A524-8C7E663E7664}" type="pres">
      <dgm:prSet presAssocID="{4C56282F-3FCF-464A-9C04-61AC4D120B8C}" presName="rootComposite" presStyleCnt="0"/>
      <dgm:spPr/>
    </dgm:pt>
    <dgm:pt modelId="{B5C96C85-49C3-425A-936B-ED746AE59E4D}" type="pres">
      <dgm:prSet presAssocID="{4C56282F-3FCF-464A-9C04-61AC4D120B8C}" presName="rootText" presStyleLbl="node2" presStyleIdx="1" presStyleCnt="6" custScaleX="133219" custScaleY="195135" custLinFactNeighborX="-251" custLinFactNeighborY="1924">
        <dgm:presLayoutVars>
          <dgm:chPref val="3"/>
        </dgm:presLayoutVars>
      </dgm:prSet>
      <dgm:spPr>
        <a:xfrm>
          <a:off x="2019944" y="1868889"/>
          <a:ext cx="1041666" cy="520833"/>
        </a:xfrm>
        <a:prstGeom prst="rect">
          <a:avLst/>
        </a:prstGeom>
      </dgm:spPr>
    </dgm:pt>
    <dgm:pt modelId="{9CAAFA00-4B98-4760-9A3A-52C213D14C67}" type="pres">
      <dgm:prSet presAssocID="{4C56282F-3FCF-464A-9C04-61AC4D120B8C}" presName="rootConnector" presStyleLbl="node2" presStyleIdx="1" presStyleCnt="6"/>
      <dgm:spPr/>
    </dgm:pt>
    <dgm:pt modelId="{BFEC8B15-6AC4-46B5-9D98-9057355C024F}" type="pres">
      <dgm:prSet presAssocID="{4C56282F-3FCF-464A-9C04-61AC4D120B8C}" presName="hierChild4" presStyleCnt="0"/>
      <dgm:spPr/>
    </dgm:pt>
    <dgm:pt modelId="{55AA6139-196F-42C6-A384-5AB6FCF10EEB}" type="pres">
      <dgm:prSet presAssocID="{4C56282F-3FCF-464A-9C04-61AC4D120B8C}" presName="hierChild5" presStyleCnt="0"/>
      <dgm:spPr/>
    </dgm:pt>
    <dgm:pt modelId="{F67A795F-906E-4C48-8EDB-D7FA38C23990}" type="pres">
      <dgm:prSet presAssocID="{B8DF2F98-4A05-4270-A7F0-7F01E08C1502}" presName="Name37" presStyleLbl="parChTrans1D2" presStyleIdx="2" presStyleCnt="6"/>
      <dgm:spPr/>
    </dgm:pt>
    <dgm:pt modelId="{31A6C1BB-C3D7-4E47-9FC3-9D17DE7F2353}" type="pres">
      <dgm:prSet presAssocID="{0487A219-082D-4C6C-B254-1F79D3BE72F8}" presName="hierRoot2" presStyleCnt="0">
        <dgm:presLayoutVars>
          <dgm:hierBranch val="init"/>
        </dgm:presLayoutVars>
      </dgm:prSet>
      <dgm:spPr/>
    </dgm:pt>
    <dgm:pt modelId="{79A64BF3-58A0-440A-AA43-B0A9412A5CEA}" type="pres">
      <dgm:prSet presAssocID="{0487A219-082D-4C6C-B254-1F79D3BE72F8}" presName="rootComposite" presStyleCnt="0"/>
      <dgm:spPr/>
    </dgm:pt>
    <dgm:pt modelId="{5D5BE04A-7EBC-49A8-B8B1-B0FC6AA2A3B5}" type="pres">
      <dgm:prSet presAssocID="{0487A219-082D-4C6C-B254-1F79D3BE72F8}" presName="rootText" presStyleLbl="node2" presStyleIdx="2" presStyleCnt="6" custScaleX="133219" custScaleY="195135">
        <dgm:presLayoutVars>
          <dgm:chPref val="3"/>
        </dgm:presLayoutVars>
      </dgm:prSet>
      <dgm:spPr/>
    </dgm:pt>
    <dgm:pt modelId="{F93A4343-3307-4A6D-A7A9-303B7163B22A}" type="pres">
      <dgm:prSet presAssocID="{0487A219-082D-4C6C-B254-1F79D3BE72F8}" presName="rootConnector" presStyleLbl="node2" presStyleIdx="2" presStyleCnt="6"/>
      <dgm:spPr/>
    </dgm:pt>
    <dgm:pt modelId="{1FE2F18C-E210-424E-B372-13F09DAC244B}" type="pres">
      <dgm:prSet presAssocID="{0487A219-082D-4C6C-B254-1F79D3BE72F8}" presName="hierChild4" presStyleCnt="0"/>
      <dgm:spPr/>
    </dgm:pt>
    <dgm:pt modelId="{776CBC55-1862-4182-827F-13CE02704C04}" type="pres">
      <dgm:prSet presAssocID="{0487A219-082D-4C6C-B254-1F79D3BE72F8}" presName="hierChild5" presStyleCnt="0"/>
      <dgm:spPr/>
    </dgm:pt>
    <dgm:pt modelId="{AD2B2BC2-E612-413A-8762-D9330914A046}" type="pres">
      <dgm:prSet presAssocID="{49F3355E-8C9B-4690-A70D-E7119359E082}" presName="Name37" presStyleLbl="parChTrans1D2" presStyleIdx="3" presStyleCnt="6"/>
      <dgm:spPr/>
    </dgm:pt>
    <dgm:pt modelId="{1E33C921-097C-480B-BDFB-C1B4844583A4}" type="pres">
      <dgm:prSet presAssocID="{38090C5B-B30C-4C1F-9AB5-80D4286A0AB7}" presName="hierRoot2" presStyleCnt="0">
        <dgm:presLayoutVars>
          <dgm:hierBranch val="init"/>
        </dgm:presLayoutVars>
      </dgm:prSet>
      <dgm:spPr/>
    </dgm:pt>
    <dgm:pt modelId="{E0E52BBE-5E5C-45F7-A56F-C340164E7995}" type="pres">
      <dgm:prSet presAssocID="{38090C5B-B30C-4C1F-9AB5-80D4286A0AB7}" presName="rootComposite" presStyleCnt="0"/>
      <dgm:spPr/>
    </dgm:pt>
    <dgm:pt modelId="{068C9F03-B129-4195-BED4-FB5541570AD9}" type="pres">
      <dgm:prSet presAssocID="{38090C5B-B30C-4C1F-9AB5-80D4286A0AB7}" presName="rootText" presStyleLbl="node2" presStyleIdx="3" presStyleCnt="6" custScaleX="133219" custScaleY="195135">
        <dgm:presLayoutVars>
          <dgm:chPref val="3"/>
        </dgm:presLayoutVars>
      </dgm:prSet>
      <dgm:spPr/>
    </dgm:pt>
    <dgm:pt modelId="{B07D679B-AB1B-462D-BE49-A9B4F86E6CB5}" type="pres">
      <dgm:prSet presAssocID="{38090C5B-B30C-4C1F-9AB5-80D4286A0AB7}" presName="rootConnector" presStyleLbl="node2" presStyleIdx="3" presStyleCnt="6"/>
      <dgm:spPr/>
    </dgm:pt>
    <dgm:pt modelId="{AA717AA6-D1CC-479F-B2A9-8D19609D9C73}" type="pres">
      <dgm:prSet presAssocID="{38090C5B-B30C-4C1F-9AB5-80D4286A0AB7}" presName="hierChild4" presStyleCnt="0"/>
      <dgm:spPr/>
    </dgm:pt>
    <dgm:pt modelId="{EB5AFED3-C274-4161-8F31-A2DE21F0D5D8}" type="pres">
      <dgm:prSet presAssocID="{38090C5B-B30C-4C1F-9AB5-80D4286A0AB7}" presName="hierChild5" presStyleCnt="0"/>
      <dgm:spPr/>
    </dgm:pt>
    <dgm:pt modelId="{33124948-0569-457F-BF1C-6EBCCE845E8E}" type="pres">
      <dgm:prSet presAssocID="{74F8C93C-8D87-42AD-ADD8-1CDFF99EF4A8}" presName="Name37" presStyleLbl="parChTrans1D2" presStyleIdx="4" presStyleCnt="6"/>
      <dgm:spPr/>
    </dgm:pt>
    <dgm:pt modelId="{EEBAAB60-7790-4F96-9B25-903396827250}" type="pres">
      <dgm:prSet presAssocID="{70E6A98E-BBA7-4493-9DB6-E523A1FFA539}" presName="hierRoot2" presStyleCnt="0">
        <dgm:presLayoutVars>
          <dgm:hierBranch val="init"/>
        </dgm:presLayoutVars>
      </dgm:prSet>
      <dgm:spPr/>
    </dgm:pt>
    <dgm:pt modelId="{CB018DB6-8826-4B73-AE17-19C63C82916D}" type="pres">
      <dgm:prSet presAssocID="{70E6A98E-BBA7-4493-9DB6-E523A1FFA539}" presName="rootComposite" presStyleCnt="0"/>
      <dgm:spPr/>
    </dgm:pt>
    <dgm:pt modelId="{7C0AA3EA-D06E-44AB-9AE2-A2E5D397F2A9}" type="pres">
      <dgm:prSet presAssocID="{70E6A98E-BBA7-4493-9DB6-E523A1FFA539}" presName="rootText" presStyleLbl="node2" presStyleIdx="4" presStyleCnt="6" custScaleX="133219" custScaleY="195135">
        <dgm:presLayoutVars>
          <dgm:chPref val="3"/>
        </dgm:presLayoutVars>
      </dgm:prSet>
      <dgm:spPr/>
    </dgm:pt>
    <dgm:pt modelId="{54F0C69F-1ED2-41B8-862E-FE6404FD5999}" type="pres">
      <dgm:prSet presAssocID="{70E6A98E-BBA7-4493-9DB6-E523A1FFA539}" presName="rootConnector" presStyleLbl="node2" presStyleIdx="4" presStyleCnt="6"/>
      <dgm:spPr/>
    </dgm:pt>
    <dgm:pt modelId="{42965228-CAA8-45D1-BF4C-2E438E75B0A8}" type="pres">
      <dgm:prSet presAssocID="{70E6A98E-BBA7-4493-9DB6-E523A1FFA539}" presName="hierChild4" presStyleCnt="0"/>
      <dgm:spPr/>
    </dgm:pt>
    <dgm:pt modelId="{E7197181-A9E7-4D5F-9C46-59DE1F9E5732}" type="pres">
      <dgm:prSet presAssocID="{70E6A98E-BBA7-4493-9DB6-E523A1FFA539}" presName="hierChild5" presStyleCnt="0"/>
      <dgm:spPr/>
    </dgm:pt>
    <dgm:pt modelId="{7B9EF2F3-F47A-4F8B-9E64-38C40CBDEA1C}" type="pres">
      <dgm:prSet presAssocID="{89154CA8-2C54-4F69-B2FC-DF51D7210270}" presName="Name37" presStyleLbl="parChTrans1D2" presStyleIdx="5" presStyleCnt="6"/>
      <dgm:spPr/>
    </dgm:pt>
    <dgm:pt modelId="{7EC08293-4130-4897-B3F5-590251C3C90C}" type="pres">
      <dgm:prSet presAssocID="{1B84CFA5-1D0B-4FB8-B38C-15F63535145F}" presName="hierRoot2" presStyleCnt="0">
        <dgm:presLayoutVars>
          <dgm:hierBranch val="init"/>
        </dgm:presLayoutVars>
      </dgm:prSet>
      <dgm:spPr/>
    </dgm:pt>
    <dgm:pt modelId="{37AEEB0B-C60D-41C7-A7FB-1D5442EE5879}" type="pres">
      <dgm:prSet presAssocID="{1B84CFA5-1D0B-4FB8-B38C-15F63535145F}" presName="rootComposite" presStyleCnt="0"/>
      <dgm:spPr/>
    </dgm:pt>
    <dgm:pt modelId="{00019EA3-4D35-4517-9DB9-9BECFA152B01}" type="pres">
      <dgm:prSet presAssocID="{1B84CFA5-1D0B-4FB8-B38C-15F63535145F}" presName="rootText" presStyleLbl="node2" presStyleIdx="5" presStyleCnt="6" custScaleX="137332" custScaleY="196725" custLinFactX="-476456" custLinFactNeighborX="-500000" custLinFactNeighborY="-630">
        <dgm:presLayoutVars>
          <dgm:chPref val="3"/>
        </dgm:presLayoutVars>
      </dgm:prSet>
      <dgm:spPr/>
    </dgm:pt>
    <dgm:pt modelId="{1654BDF3-4288-4CE6-AE77-C51954313D8A}" type="pres">
      <dgm:prSet presAssocID="{1B84CFA5-1D0B-4FB8-B38C-15F63535145F}" presName="rootConnector" presStyleLbl="node2" presStyleIdx="5" presStyleCnt="6"/>
      <dgm:spPr/>
    </dgm:pt>
    <dgm:pt modelId="{B12B934B-B2A2-418F-B29D-B1F876115A12}" type="pres">
      <dgm:prSet presAssocID="{1B84CFA5-1D0B-4FB8-B38C-15F63535145F}" presName="hierChild4" presStyleCnt="0"/>
      <dgm:spPr/>
    </dgm:pt>
    <dgm:pt modelId="{33930293-B02C-487C-AA1E-0F3E5CD1D309}" type="pres">
      <dgm:prSet presAssocID="{1B84CFA5-1D0B-4FB8-B38C-15F63535145F}" presName="hierChild5" presStyleCnt="0"/>
      <dgm:spPr/>
    </dgm:pt>
    <dgm:pt modelId="{56C9629A-9262-4344-8DE9-3BB021EB8EDB}" type="pres">
      <dgm:prSet presAssocID="{68849249-FE56-4335-B462-152F513B0FAE}" presName="hierChild3" presStyleCnt="0"/>
      <dgm:spPr/>
    </dgm:pt>
  </dgm:ptLst>
  <dgm:cxnLst>
    <dgm:cxn modelId="{FDB79501-6254-441B-954F-4FD5CA2726C7}" srcId="{68849249-FE56-4335-B462-152F513B0FAE}" destId="{70E6A98E-BBA7-4493-9DB6-E523A1FFA539}" srcOrd="4" destOrd="0" parTransId="{74F8C93C-8D87-42AD-ADD8-1CDFF99EF4A8}" sibTransId="{FD105855-A802-4E7B-BCF3-1D66F7ECB151}"/>
    <dgm:cxn modelId="{D96A2212-2D18-4B9F-9A4A-5D1391B84830}" srcId="{68849249-FE56-4335-B462-152F513B0FAE}" destId="{0CE6419D-9B24-414D-AA53-DEB56FEC39B0}" srcOrd="0" destOrd="0" parTransId="{7B81F093-18A8-4A49-A5F6-184C0C1D5B16}" sibTransId="{532CF9A2-2DF6-44C0-9BCF-DB0A3D3C92A7}"/>
    <dgm:cxn modelId="{94BA5013-F732-4D08-9B31-E337C1A93BFE}" type="presOf" srcId="{89154CA8-2C54-4F69-B2FC-DF51D7210270}" destId="{7B9EF2F3-F47A-4F8B-9E64-38C40CBDEA1C}" srcOrd="0" destOrd="0" presId="urn:microsoft.com/office/officeart/2005/8/layout/orgChart1"/>
    <dgm:cxn modelId="{128D4416-9538-4370-8748-A126E1594655}" type="presOf" srcId="{0487A219-082D-4C6C-B254-1F79D3BE72F8}" destId="{F93A4343-3307-4A6D-A7A9-303B7163B22A}" srcOrd="1" destOrd="0" presId="urn:microsoft.com/office/officeart/2005/8/layout/orgChart1"/>
    <dgm:cxn modelId="{8C93A31C-FAAF-41D9-BE8D-8211BBE08173}" type="presOf" srcId="{7B81F093-18A8-4A49-A5F6-184C0C1D5B16}" destId="{C97CE5E7-A5EC-4FC9-A8A5-BC19100C4A1A}" srcOrd="0" destOrd="0" presId="urn:microsoft.com/office/officeart/2005/8/layout/orgChart1"/>
    <dgm:cxn modelId="{2AB46A1D-DBCC-4B1A-BFD0-A4D50E40957F}" srcId="{68849249-FE56-4335-B462-152F513B0FAE}" destId="{0487A219-082D-4C6C-B254-1F79D3BE72F8}" srcOrd="2" destOrd="0" parTransId="{B8DF2F98-4A05-4270-A7F0-7F01E08C1502}" sibTransId="{E30C4671-2C9D-49E3-BD49-399B05BE457F}"/>
    <dgm:cxn modelId="{08265122-367A-4D7A-AA2F-229233791AF7}" type="presOf" srcId="{49F3355E-8C9B-4690-A70D-E7119359E082}" destId="{AD2B2BC2-E612-413A-8762-D9330914A046}" srcOrd="0" destOrd="0" presId="urn:microsoft.com/office/officeart/2005/8/layout/orgChart1"/>
    <dgm:cxn modelId="{4C0CDD25-8663-4862-ABF0-62BA8F118CB2}" type="presOf" srcId="{34AABD41-A34B-4E7A-9042-6506B8B9DFED}" destId="{270A7E4C-ECEC-42DC-873E-9A1A6063B564}" srcOrd="0" destOrd="0" presId="urn:microsoft.com/office/officeart/2005/8/layout/orgChart1"/>
    <dgm:cxn modelId="{D73D1A36-CE64-4DC6-BBA9-BDA678FE971C}" type="presOf" srcId="{1B84CFA5-1D0B-4FB8-B38C-15F63535145F}" destId="{1654BDF3-4288-4CE6-AE77-C51954313D8A}" srcOrd="1" destOrd="0" presId="urn:microsoft.com/office/officeart/2005/8/layout/orgChart1"/>
    <dgm:cxn modelId="{7F5B2139-DC02-4107-BF48-1386DDA66BC9}" srcId="{68849249-FE56-4335-B462-152F513B0FAE}" destId="{1B84CFA5-1D0B-4FB8-B38C-15F63535145F}" srcOrd="5" destOrd="0" parTransId="{89154CA8-2C54-4F69-B2FC-DF51D7210270}" sibTransId="{FB34AA36-6C5A-47C4-B876-142DDD8C9ECF}"/>
    <dgm:cxn modelId="{00D0C63A-FCFD-4E6A-80BB-9F21B0AE8584}" srcId="{34AABD41-A34B-4E7A-9042-6506B8B9DFED}" destId="{68849249-FE56-4335-B462-152F513B0FAE}" srcOrd="0" destOrd="0" parTransId="{08E92FD5-334D-478C-A11E-FFDFDB3638E3}" sibTransId="{03152E33-58D1-4ADB-8ECE-8A5729F83DEB}"/>
    <dgm:cxn modelId="{78876A3C-822F-4B72-B533-784BB00E22C5}" type="presOf" srcId="{38090C5B-B30C-4C1F-9AB5-80D4286A0AB7}" destId="{B07D679B-AB1B-462D-BE49-A9B4F86E6CB5}" srcOrd="1" destOrd="0" presId="urn:microsoft.com/office/officeart/2005/8/layout/orgChart1"/>
    <dgm:cxn modelId="{07248267-FD79-47F4-9B69-E132DE90C1B8}" type="presOf" srcId="{7EC82504-191F-4A06-8255-FA99B3AE3267}" destId="{60C51010-9C8A-4A5B-AE48-B595709DD929}" srcOrd="0" destOrd="0" presId="urn:microsoft.com/office/officeart/2005/8/layout/orgChart1"/>
    <dgm:cxn modelId="{460DA46E-FEB7-48CF-9D61-B06042E29891}" type="presOf" srcId="{74F8C93C-8D87-42AD-ADD8-1CDFF99EF4A8}" destId="{33124948-0569-457F-BF1C-6EBCCE845E8E}" srcOrd="0" destOrd="0" presId="urn:microsoft.com/office/officeart/2005/8/layout/orgChart1"/>
    <dgm:cxn modelId="{8378BD56-669E-489D-BD6B-4A0DC19ABA2F}" type="presOf" srcId="{0CE6419D-9B24-414D-AA53-DEB56FEC39B0}" destId="{A80EE246-AD50-4180-AA45-76BD62CEB59F}" srcOrd="0" destOrd="0" presId="urn:microsoft.com/office/officeart/2005/8/layout/orgChart1"/>
    <dgm:cxn modelId="{B13A8259-DFD3-4053-AF34-21DDC5533952}" type="presOf" srcId="{70E6A98E-BBA7-4493-9DB6-E523A1FFA539}" destId="{7C0AA3EA-D06E-44AB-9AE2-A2E5D397F2A9}" srcOrd="0" destOrd="0" presId="urn:microsoft.com/office/officeart/2005/8/layout/orgChart1"/>
    <dgm:cxn modelId="{3D360181-8412-4459-B8E9-BF0BABFBDC56}" type="presOf" srcId="{68849249-FE56-4335-B462-152F513B0FAE}" destId="{7F37C62D-7B0D-4CE1-816C-F4A7235C865D}" srcOrd="1" destOrd="0" presId="urn:microsoft.com/office/officeart/2005/8/layout/orgChart1"/>
    <dgm:cxn modelId="{13EBA38E-509C-43ED-9009-96FA9DF31F45}" type="presOf" srcId="{0487A219-082D-4C6C-B254-1F79D3BE72F8}" destId="{5D5BE04A-7EBC-49A8-B8B1-B0FC6AA2A3B5}" srcOrd="0" destOrd="0" presId="urn:microsoft.com/office/officeart/2005/8/layout/orgChart1"/>
    <dgm:cxn modelId="{5E16F096-FAE8-497C-B77A-B66D5A014A63}" type="presOf" srcId="{1B84CFA5-1D0B-4FB8-B38C-15F63535145F}" destId="{00019EA3-4D35-4517-9DB9-9BECFA152B01}" srcOrd="0" destOrd="0" presId="urn:microsoft.com/office/officeart/2005/8/layout/orgChart1"/>
    <dgm:cxn modelId="{3CF74B9E-8EE0-4638-8438-303A7C6D9276}" type="presOf" srcId="{0CE6419D-9B24-414D-AA53-DEB56FEC39B0}" destId="{C4734B66-DB47-458A-A977-21042560BC07}" srcOrd="1" destOrd="0" presId="urn:microsoft.com/office/officeart/2005/8/layout/orgChart1"/>
    <dgm:cxn modelId="{5ADB56AE-3AB6-4B01-B5BB-549E8392BF8B}" type="presOf" srcId="{68849249-FE56-4335-B462-152F513B0FAE}" destId="{ED6420FB-6800-4B3F-AC18-89F158D019B6}" srcOrd="0" destOrd="0" presId="urn:microsoft.com/office/officeart/2005/8/layout/orgChart1"/>
    <dgm:cxn modelId="{D73D59C4-51B5-4EC6-AF91-A0B7C9AD6CC5}" srcId="{68849249-FE56-4335-B462-152F513B0FAE}" destId="{4C56282F-3FCF-464A-9C04-61AC4D120B8C}" srcOrd="1" destOrd="0" parTransId="{7EC82504-191F-4A06-8255-FA99B3AE3267}" sibTransId="{2083BA8A-095C-42CB-B71F-F6C2C2356CCD}"/>
    <dgm:cxn modelId="{D235B1C4-2BEE-4CE9-A1AD-640769703D14}" type="presOf" srcId="{4C56282F-3FCF-464A-9C04-61AC4D120B8C}" destId="{9CAAFA00-4B98-4760-9A3A-52C213D14C67}" srcOrd="1" destOrd="0" presId="urn:microsoft.com/office/officeart/2005/8/layout/orgChart1"/>
    <dgm:cxn modelId="{F2AFF5C4-EF6C-4D5E-A2D2-66EAF858C365}" srcId="{68849249-FE56-4335-B462-152F513B0FAE}" destId="{38090C5B-B30C-4C1F-9AB5-80D4286A0AB7}" srcOrd="3" destOrd="0" parTransId="{49F3355E-8C9B-4690-A70D-E7119359E082}" sibTransId="{F96D2F0B-0992-4E09-8CF6-3CD888E14317}"/>
    <dgm:cxn modelId="{7B9C94D9-7C89-4714-A762-31650CCB2E64}" type="presOf" srcId="{B8DF2F98-4A05-4270-A7F0-7F01E08C1502}" destId="{F67A795F-906E-4C48-8EDB-D7FA38C23990}" srcOrd="0" destOrd="0" presId="urn:microsoft.com/office/officeart/2005/8/layout/orgChart1"/>
    <dgm:cxn modelId="{9DC72DE3-8111-4439-AF35-4F63CB31C83F}" type="presOf" srcId="{38090C5B-B30C-4C1F-9AB5-80D4286A0AB7}" destId="{068C9F03-B129-4195-BED4-FB5541570AD9}" srcOrd="0" destOrd="0" presId="urn:microsoft.com/office/officeart/2005/8/layout/orgChart1"/>
    <dgm:cxn modelId="{DBCE25FA-41DA-444B-9546-38E79E6A9697}" type="presOf" srcId="{70E6A98E-BBA7-4493-9DB6-E523A1FFA539}" destId="{54F0C69F-1ED2-41B8-862E-FE6404FD5999}" srcOrd="1" destOrd="0" presId="urn:microsoft.com/office/officeart/2005/8/layout/orgChart1"/>
    <dgm:cxn modelId="{19960EFF-8D0D-45AA-9971-80638F752D48}" type="presOf" srcId="{4C56282F-3FCF-464A-9C04-61AC4D120B8C}" destId="{B5C96C85-49C3-425A-936B-ED746AE59E4D}" srcOrd="0" destOrd="0" presId="urn:microsoft.com/office/officeart/2005/8/layout/orgChart1"/>
    <dgm:cxn modelId="{6249FD0F-03B3-4E70-BCAC-8FBBA8B53925}" type="presParOf" srcId="{270A7E4C-ECEC-42DC-873E-9A1A6063B564}" destId="{6AE6466E-75D3-4A2C-B8C2-494770A4B268}" srcOrd="0" destOrd="0" presId="urn:microsoft.com/office/officeart/2005/8/layout/orgChart1"/>
    <dgm:cxn modelId="{729D995E-C04D-4373-98C8-5DBD94223063}" type="presParOf" srcId="{6AE6466E-75D3-4A2C-B8C2-494770A4B268}" destId="{98DF6505-060F-47F4-8054-4D8299578202}" srcOrd="0" destOrd="0" presId="urn:microsoft.com/office/officeart/2005/8/layout/orgChart1"/>
    <dgm:cxn modelId="{25541C31-FC40-465B-9D7C-94C37B17CCDE}" type="presParOf" srcId="{98DF6505-060F-47F4-8054-4D8299578202}" destId="{ED6420FB-6800-4B3F-AC18-89F158D019B6}" srcOrd="0" destOrd="0" presId="urn:microsoft.com/office/officeart/2005/8/layout/orgChart1"/>
    <dgm:cxn modelId="{11803F09-1EE6-496A-BFC0-CA6D8819FB8A}" type="presParOf" srcId="{98DF6505-060F-47F4-8054-4D8299578202}" destId="{7F37C62D-7B0D-4CE1-816C-F4A7235C865D}" srcOrd="1" destOrd="0" presId="urn:microsoft.com/office/officeart/2005/8/layout/orgChart1"/>
    <dgm:cxn modelId="{D3CC475A-32A5-45EE-8D0A-B9E3E7D78296}" type="presParOf" srcId="{6AE6466E-75D3-4A2C-B8C2-494770A4B268}" destId="{0E6371FD-1656-4906-8734-6D14903D42E1}" srcOrd="1" destOrd="0" presId="urn:microsoft.com/office/officeart/2005/8/layout/orgChart1"/>
    <dgm:cxn modelId="{209D32B6-F3AF-4F7B-815D-8674A663F459}" type="presParOf" srcId="{0E6371FD-1656-4906-8734-6D14903D42E1}" destId="{C97CE5E7-A5EC-4FC9-A8A5-BC19100C4A1A}" srcOrd="0" destOrd="0" presId="urn:microsoft.com/office/officeart/2005/8/layout/orgChart1"/>
    <dgm:cxn modelId="{9D01AA55-8366-4A61-BB54-B7465227C65E}" type="presParOf" srcId="{0E6371FD-1656-4906-8734-6D14903D42E1}" destId="{1F9A84DA-4C03-4E61-A289-63E751D5B59C}" srcOrd="1" destOrd="0" presId="urn:microsoft.com/office/officeart/2005/8/layout/orgChart1"/>
    <dgm:cxn modelId="{67313E32-8EAC-42AF-8E47-F6A9E2C4351D}" type="presParOf" srcId="{1F9A84DA-4C03-4E61-A289-63E751D5B59C}" destId="{19689EA4-5372-410A-AD39-4BC5A2240133}" srcOrd="0" destOrd="0" presId="urn:microsoft.com/office/officeart/2005/8/layout/orgChart1"/>
    <dgm:cxn modelId="{D6EFB9A6-F385-4ED4-9CB9-035244A8E1AC}" type="presParOf" srcId="{19689EA4-5372-410A-AD39-4BC5A2240133}" destId="{A80EE246-AD50-4180-AA45-76BD62CEB59F}" srcOrd="0" destOrd="0" presId="urn:microsoft.com/office/officeart/2005/8/layout/orgChart1"/>
    <dgm:cxn modelId="{9E75415E-B372-4B56-9C1D-737D8E148C68}" type="presParOf" srcId="{19689EA4-5372-410A-AD39-4BC5A2240133}" destId="{C4734B66-DB47-458A-A977-21042560BC07}" srcOrd="1" destOrd="0" presId="urn:microsoft.com/office/officeart/2005/8/layout/orgChart1"/>
    <dgm:cxn modelId="{54D2029F-D04D-4E89-BD79-766328CABD6D}" type="presParOf" srcId="{1F9A84DA-4C03-4E61-A289-63E751D5B59C}" destId="{0E446F1B-5674-45C6-8A84-8F9ADDEDF9EA}" srcOrd="1" destOrd="0" presId="urn:microsoft.com/office/officeart/2005/8/layout/orgChart1"/>
    <dgm:cxn modelId="{98FE569B-849C-43A6-A9BB-8AF811F44AD5}" type="presParOf" srcId="{1F9A84DA-4C03-4E61-A289-63E751D5B59C}" destId="{1077187D-6978-4866-A877-B82F326450C9}" srcOrd="2" destOrd="0" presId="urn:microsoft.com/office/officeart/2005/8/layout/orgChart1"/>
    <dgm:cxn modelId="{93411C28-3C8C-4DF4-895A-6575252919C8}" type="presParOf" srcId="{0E6371FD-1656-4906-8734-6D14903D42E1}" destId="{60C51010-9C8A-4A5B-AE48-B595709DD929}" srcOrd="2" destOrd="0" presId="urn:microsoft.com/office/officeart/2005/8/layout/orgChart1"/>
    <dgm:cxn modelId="{E68D089E-FC00-4755-A5AC-429E5812242A}" type="presParOf" srcId="{0E6371FD-1656-4906-8734-6D14903D42E1}" destId="{10AD2A0B-F009-484B-80DE-D1F6198CB9F8}" srcOrd="3" destOrd="0" presId="urn:microsoft.com/office/officeart/2005/8/layout/orgChart1"/>
    <dgm:cxn modelId="{B141237A-213C-4A22-BAB3-3507F014EA6D}" type="presParOf" srcId="{10AD2A0B-F009-484B-80DE-D1F6198CB9F8}" destId="{065DE829-543B-4427-A524-8C7E663E7664}" srcOrd="0" destOrd="0" presId="urn:microsoft.com/office/officeart/2005/8/layout/orgChart1"/>
    <dgm:cxn modelId="{921A843A-2D2D-4E53-A5AE-E2ACA696AD89}" type="presParOf" srcId="{065DE829-543B-4427-A524-8C7E663E7664}" destId="{B5C96C85-49C3-425A-936B-ED746AE59E4D}" srcOrd="0" destOrd="0" presId="urn:microsoft.com/office/officeart/2005/8/layout/orgChart1"/>
    <dgm:cxn modelId="{2098E77B-3FD5-4F8D-9109-EAE7D78E8F1C}" type="presParOf" srcId="{065DE829-543B-4427-A524-8C7E663E7664}" destId="{9CAAFA00-4B98-4760-9A3A-52C213D14C67}" srcOrd="1" destOrd="0" presId="urn:microsoft.com/office/officeart/2005/8/layout/orgChart1"/>
    <dgm:cxn modelId="{8ED0FE05-1B4B-49E0-9973-CE014AF4CC18}" type="presParOf" srcId="{10AD2A0B-F009-484B-80DE-D1F6198CB9F8}" destId="{BFEC8B15-6AC4-46B5-9D98-9057355C024F}" srcOrd="1" destOrd="0" presId="urn:microsoft.com/office/officeart/2005/8/layout/orgChart1"/>
    <dgm:cxn modelId="{88E7B92F-61A8-443A-BC6E-52F2C93FDA4F}" type="presParOf" srcId="{10AD2A0B-F009-484B-80DE-D1F6198CB9F8}" destId="{55AA6139-196F-42C6-A384-5AB6FCF10EEB}" srcOrd="2" destOrd="0" presId="urn:microsoft.com/office/officeart/2005/8/layout/orgChart1"/>
    <dgm:cxn modelId="{CE216D7C-7DCD-4542-8577-0FA98AAE9C86}" type="presParOf" srcId="{0E6371FD-1656-4906-8734-6D14903D42E1}" destId="{F67A795F-906E-4C48-8EDB-D7FA38C23990}" srcOrd="4" destOrd="0" presId="urn:microsoft.com/office/officeart/2005/8/layout/orgChart1"/>
    <dgm:cxn modelId="{EE81C06C-1AF0-4F20-8119-9F097082FC3A}" type="presParOf" srcId="{0E6371FD-1656-4906-8734-6D14903D42E1}" destId="{31A6C1BB-C3D7-4E47-9FC3-9D17DE7F2353}" srcOrd="5" destOrd="0" presId="urn:microsoft.com/office/officeart/2005/8/layout/orgChart1"/>
    <dgm:cxn modelId="{DBD00E3D-0901-4E4D-B661-0FBB888A054B}" type="presParOf" srcId="{31A6C1BB-C3D7-4E47-9FC3-9D17DE7F2353}" destId="{79A64BF3-58A0-440A-AA43-B0A9412A5CEA}" srcOrd="0" destOrd="0" presId="urn:microsoft.com/office/officeart/2005/8/layout/orgChart1"/>
    <dgm:cxn modelId="{05D942C3-8852-4225-B171-5D16A812849C}" type="presParOf" srcId="{79A64BF3-58A0-440A-AA43-B0A9412A5CEA}" destId="{5D5BE04A-7EBC-49A8-B8B1-B0FC6AA2A3B5}" srcOrd="0" destOrd="0" presId="urn:microsoft.com/office/officeart/2005/8/layout/orgChart1"/>
    <dgm:cxn modelId="{0F0C6F76-E363-4A17-92B2-3781263C8812}" type="presParOf" srcId="{79A64BF3-58A0-440A-AA43-B0A9412A5CEA}" destId="{F93A4343-3307-4A6D-A7A9-303B7163B22A}" srcOrd="1" destOrd="0" presId="urn:microsoft.com/office/officeart/2005/8/layout/orgChart1"/>
    <dgm:cxn modelId="{9340D157-FEAF-4776-91F2-4E1DF6860B92}" type="presParOf" srcId="{31A6C1BB-C3D7-4E47-9FC3-9D17DE7F2353}" destId="{1FE2F18C-E210-424E-B372-13F09DAC244B}" srcOrd="1" destOrd="0" presId="urn:microsoft.com/office/officeart/2005/8/layout/orgChart1"/>
    <dgm:cxn modelId="{BA77635F-6D5A-456D-9A96-F55D1A039AE7}" type="presParOf" srcId="{31A6C1BB-C3D7-4E47-9FC3-9D17DE7F2353}" destId="{776CBC55-1862-4182-827F-13CE02704C04}" srcOrd="2" destOrd="0" presId="urn:microsoft.com/office/officeart/2005/8/layout/orgChart1"/>
    <dgm:cxn modelId="{40A7BC61-05B4-4C85-8F72-5C86CC3D6FD0}" type="presParOf" srcId="{0E6371FD-1656-4906-8734-6D14903D42E1}" destId="{AD2B2BC2-E612-413A-8762-D9330914A046}" srcOrd="6" destOrd="0" presId="urn:microsoft.com/office/officeart/2005/8/layout/orgChart1"/>
    <dgm:cxn modelId="{6993A7A1-3524-4D82-8A3C-E764C9EFD71C}" type="presParOf" srcId="{0E6371FD-1656-4906-8734-6D14903D42E1}" destId="{1E33C921-097C-480B-BDFB-C1B4844583A4}" srcOrd="7" destOrd="0" presId="urn:microsoft.com/office/officeart/2005/8/layout/orgChart1"/>
    <dgm:cxn modelId="{BD88DA00-981F-4967-89DD-6655BFDDAA6D}" type="presParOf" srcId="{1E33C921-097C-480B-BDFB-C1B4844583A4}" destId="{E0E52BBE-5E5C-45F7-A56F-C340164E7995}" srcOrd="0" destOrd="0" presId="urn:microsoft.com/office/officeart/2005/8/layout/orgChart1"/>
    <dgm:cxn modelId="{D76B3E2D-0F64-454E-9B62-98B11D1444A0}" type="presParOf" srcId="{E0E52BBE-5E5C-45F7-A56F-C340164E7995}" destId="{068C9F03-B129-4195-BED4-FB5541570AD9}" srcOrd="0" destOrd="0" presId="urn:microsoft.com/office/officeart/2005/8/layout/orgChart1"/>
    <dgm:cxn modelId="{E35A05A1-D3C8-4F22-BC0F-FD9258E94EA4}" type="presParOf" srcId="{E0E52BBE-5E5C-45F7-A56F-C340164E7995}" destId="{B07D679B-AB1B-462D-BE49-A9B4F86E6CB5}" srcOrd="1" destOrd="0" presId="urn:microsoft.com/office/officeart/2005/8/layout/orgChart1"/>
    <dgm:cxn modelId="{220B4D31-9B61-4ED1-B8F9-D95FB7191974}" type="presParOf" srcId="{1E33C921-097C-480B-BDFB-C1B4844583A4}" destId="{AA717AA6-D1CC-479F-B2A9-8D19609D9C73}" srcOrd="1" destOrd="0" presId="urn:microsoft.com/office/officeart/2005/8/layout/orgChart1"/>
    <dgm:cxn modelId="{81FCBB73-721E-4289-8514-27BDB0FE5498}" type="presParOf" srcId="{1E33C921-097C-480B-BDFB-C1B4844583A4}" destId="{EB5AFED3-C274-4161-8F31-A2DE21F0D5D8}" srcOrd="2" destOrd="0" presId="urn:microsoft.com/office/officeart/2005/8/layout/orgChart1"/>
    <dgm:cxn modelId="{026012D7-55EA-4EBF-8AB7-77AEA8144184}" type="presParOf" srcId="{0E6371FD-1656-4906-8734-6D14903D42E1}" destId="{33124948-0569-457F-BF1C-6EBCCE845E8E}" srcOrd="8" destOrd="0" presId="urn:microsoft.com/office/officeart/2005/8/layout/orgChart1"/>
    <dgm:cxn modelId="{D8293272-81E2-44F2-AC7C-53293052401F}" type="presParOf" srcId="{0E6371FD-1656-4906-8734-6D14903D42E1}" destId="{EEBAAB60-7790-4F96-9B25-903396827250}" srcOrd="9" destOrd="0" presId="urn:microsoft.com/office/officeart/2005/8/layout/orgChart1"/>
    <dgm:cxn modelId="{8A21A514-83A8-455F-AAD5-274E70FDE68D}" type="presParOf" srcId="{EEBAAB60-7790-4F96-9B25-903396827250}" destId="{CB018DB6-8826-4B73-AE17-19C63C82916D}" srcOrd="0" destOrd="0" presId="urn:microsoft.com/office/officeart/2005/8/layout/orgChart1"/>
    <dgm:cxn modelId="{FC4738F0-F0E4-424A-8117-55358AC61C31}" type="presParOf" srcId="{CB018DB6-8826-4B73-AE17-19C63C82916D}" destId="{7C0AA3EA-D06E-44AB-9AE2-A2E5D397F2A9}" srcOrd="0" destOrd="0" presId="urn:microsoft.com/office/officeart/2005/8/layout/orgChart1"/>
    <dgm:cxn modelId="{7241563D-BC64-4EF7-A008-8D2F5377E2EB}" type="presParOf" srcId="{CB018DB6-8826-4B73-AE17-19C63C82916D}" destId="{54F0C69F-1ED2-41B8-862E-FE6404FD5999}" srcOrd="1" destOrd="0" presId="urn:microsoft.com/office/officeart/2005/8/layout/orgChart1"/>
    <dgm:cxn modelId="{1FE167F4-157C-4E06-A138-C78DC7C18D85}" type="presParOf" srcId="{EEBAAB60-7790-4F96-9B25-903396827250}" destId="{42965228-CAA8-45D1-BF4C-2E438E75B0A8}" srcOrd="1" destOrd="0" presId="urn:microsoft.com/office/officeart/2005/8/layout/orgChart1"/>
    <dgm:cxn modelId="{A829B974-10EE-401F-8E9E-E62BBF65B648}" type="presParOf" srcId="{EEBAAB60-7790-4F96-9B25-903396827250}" destId="{E7197181-A9E7-4D5F-9C46-59DE1F9E5732}" srcOrd="2" destOrd="0" presId="urn:microsoft.com/office/officeart/2005/8/layout/orgChart1"/>
    <dgm:cxn modelId="{874B7B2E-B4B7-4B12-A802-4192D3A9D925}" type="presParOf" srcId="{0E6371FD-1656-4906-8734-6D14903D42E1}" destId="{7B9EF2F3-F47A-4F8B-9E64-38C40CBDEA1C}" srcOrd="10" destOrd="0" presId="urn:microsoft.com/office/officeart/2005/8/layout/orgChart1"/>
    <dgm:cxn modelId="{278F7391-62C2-4278-8B53-BAB358C48AB5}" type="presParOf" srcId="{0E6371FD-1656-4906-8734-6D14903D42E1}" destId="{7EC08293-4130-4897-B3F5-590251C3C90C}" srcOrd="11" destOrd="0" presId="urn:microsoft.com/office/officeart/2005/8/layout/orgChart1"/>
    <dgm:cxn modelId="{A952E33E-B3AB-4D04-BBA7-0912BA5C9821}" type="presParOf" srcId="{7EC08293-4130-4897-B3F5-590251C3C90C}" destId="{37AEEB0B-C60D-41C7-A7FB-1D5442EE5879}" srcOrd="0" destOrd="0" presId="urn:microsoft.com/office/officeart/2005/8/layout/orgChart1"/>
    <dgm:cxn modelId="{B844AB11-A3CB-43F1-A2D7-D1F0EEC908FE}" type="presParOf" srcId="{37AEEB0B-C60D-41C7-A7FB-1D5442EE5879}" destId="{00019EA3-4D35-4517-9DB9-9BECFA152B01}" srcOrd="0" destOrd="0" presId="urn:microsoft.com/office/officeart/2005/8/layout/orgChart1"/>
    <dgm:cxn modelId="{34B76805-3948-4D6C-AD42-A5341A65ABF9}" type="presParOf" srcId="{37AEEB0B-C60D-41C7-A7FB-1D5442EE5879}" destId="{1654BDF3-4288-4CE6-AE77-C51954313D8A}" srcOrd="1" destOrd="0" presId="urn:microsoft.com/office/officeart/2005/8/layout/orgChart1"/>
    <dgm:cxn modelId="{EC7FE578-5014-448A-B985-D67598E77D58}" type="presParOf" srcId="{7EC08293-4130-4897-B3F5-590251C3C90C}" destId="{B12B934B-B2A2-418F-B29D-B1F876115A12}" srcOrd="1" destOrd="0" presId="urn:microsoft.com/office/officeart/2005/8/layout/orgChart1"/>
    <dgm:cxn modelId="{42EFD80B-AC6A-40E8-AD6F-DD8C4C5E4F20}" type="presParOf" srcId="{7EC08293-4130-4897-B3F5-590251C3C90C}" destId="{33930293-B02C-487C-AA1E-0F3E5CD1D309}" srcOrd="2" destOrd="0" presId="urn:microsoft.com/office/officeart/2005/8/layout/orgChart1"/>
    <dgm:cxn modelId="{46CAD428-D8C7-49BD-ABB6-FB777228EAD0}" type="presParOf" srcId="{6AE6466E-75D3-4A2C-B8C2-494770A4B268}" destId="{56C9629A-9262-4344-8DE9-3BB021EB8EDB}"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4AABD41-A34B-4E7A-9042-6506B8B9DFE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8943E232-13FB-4DE4-8AA8-C01E59EC38E0}">
      <dgm:prSet custT="1"/>
      <dgm:spPr/>
      <dgm:t>
        <a:bodyPr/>
        <a:lstStyle/>
        <a:p>
          <a:r>
            <a:rPr lang="en-US" sz="1200"/>
            <a:t>Engineering &amp; Construction Manager</a:t>
          </a:r>
        </a:p>
      </dgm:t>
    </dgm:pt>
    <dgm:pt modelId="{3B2D5B08-8218-4EEE-B412-86A4B51A982F}" type="parTrans" cxnId="{6FB47A4C-674B-4CFE-94D5-BF2FD0C0E8F5}">
      <dgm:prSet/>
      <dgm:spPr/>
      <dgm:t>
        <a:bodyPr/>
        <a:lstStyle/>
        <a:p>
          <a:endParaRPr lang="en-US"/>
        </a:p>
      </dgm:t>
    </dgm:pt>
    <dgm:pt modelId="{736C95C9-F9F5-48D4-8C4F-5D155BEE28C0}" type="sibTrans" cxnId="{6FB47A4C-674B-4CFE-94D5-BF2FD0C0E8F5}">
      <dgm:prSet/>
      <dgm:spPr/>
      <dgm:t>
        <a:bodyPr/>
        <a:lstStyle/>
        <a:p>
          <a:endParaRPr lang="en-US"/>
        </a:p>
      </dgm:t>
    </dgm:pt>
    <dgm:pt modelId="{1B84CFA5-1D0B-4FB8-B38C-15F63535145F}">
      <dgm:prSet custT="1"/>
      <dgm:spPr/>
      <dgm:t>
        <a:bodyPr/>
        <a:lstStyle/>
        <a:p>
          <a:r>
            <a:rPr lang="en-US" sz="1200"/>
            <a:t>Principal Engineer</a:t>
          </a:r>
        </a:p>
      </dgm:t>
    </dgm:pt>
    <dgm:pt modelId="{89154CA8-2C54-4F69-B2FC-DF51D7210270}" type="parTrans" cxnId="{7F5B2139-DC02-4107-BF48-1386DDA66BC9}">
      <dgm:prSet/>
      <dgm:spPr/>
      <dgm:t>
        <a:bodyPr/>
        <a:lstStyle/>
        <a:p>
          <a:endParaRPr lang="en-US"/>
        </a:p>
      </dgm:t>
    </dgm:pt>
    <dgm:pt modelId="{FB34AA36-6C5A-47C4-B876-142DDD8C9ECF}" type="sibTrans" cxnId="{7F5B2139-DC02-4107-BF48-1386DDA66BC9}">
      <dgm:prSet/>
      <dgm:spPr/>
      <dgm:t>
        <a:bodyPr/>
        <a:lstStyle/>
        <a:p>
          <a:endParaRPr lang="en-US"/>
        </a:p>
      </dgm:t>
    </dgm:pt>
    <dgm:pt modelId="{68849249-FE56-4335-B462-152F513B0FAE}">
      <dgm:prSet custT="1"/>
      <dgm:spPr/>
      <dgm:t>
        <a:bodyPr/>
        <a:lstStyle/>
        <a:p>
          <a:r>
            <a:rPr lang="en-US" sz="1200"/>
            <a:t>General Engineering Manager</a:t>
          </a:r>
        </a:p>
      </dgm:t>
    </dgm:pt>
    <dgm:pt modelId="{03152E33-58D1-4ADB-8ECE-8A5729F83DEB}" type="sibTrans" cxnId="{00D0C63A-FCFD-4E6A-80BB-9F21B0AE8584}">
      <dgm:prSet/>
      <dgm:spPr/>
      <dgm:t>
        <a:bodyPr/>
        <a:lstStyle/>
        <a:p>
          <a:endParaRPr lang="en-US"/>
        </a:p>
      </dgm:t>
    </dgm:pt>
    <dgm:pt modelId="{08E92FD5-334D-478C-A11E-FFDFDB3638E3}" type="parTrans" cxnId="{00D0C63A-FCFD-4E6A-80BB-9F21B0AE8584}">
      <dgm:prSet/>
      <dgm:spPr/>
      <dgm:t>
        <a:bodyPr/>
        <a:lstStyle/>
        <a:p>
          <a:endParaRPr lang="en-US"/>
        </a:p>
      </dgm:t>
    </dgm:pt>
    <dgm:pt modelId="{66873364-301D-42E0-82A1-D5DD36742BCB}">
      <dgm:prSet phldrT="[Text]" phldr="0" custT="1"/>
      <dgm:spPr/>
      <dgm:t>
        <a:bodyPr/>
        <a:lstStyle/>
        <a:p>
          <a:r>
            <a:rPr lang="en-US" sz="1200"/>
            <a:t>Superintendent of Inspections</a:t>
          </a:r>
        </a:p>
      </dgm:t>
    </dgm:pt>
    <dgm:pt modelId="{5B1E2B74-47C9-4FD7-A4DC-10F6AFC56AFD}" type="parTrans" cxnId="{20B8E90C-9774-4417-AA01-92A4DE4D9AC7}">
      <dgm:prSet/>
      <dgm:spPr/>
      <dgm:t>
        <a:bodyPr/>
        <a:lstStyle/>
        <a:p>
          <a:endParaRPr lang="en-US"/>
        </a:p>
      </dgm:t>
    </dgm:pt>
    <dgm:pt modelId="{9E742889-62D4-444F-8A69-C3404C8E1983}" type="sibTrans" cxnId="{20B8E90C-9774-4417-AA01-92A4DE4D9AC7}">
      <dgm:prSet/>
      <dgm:spPr/>
      <dgm:t>
        <a:bodyPr/>
        <a:lstStyle/>
        <a:p>
          <a:endParaRPr lang="en-US"/>
        </a:p>
      </dgm:t>
    </dgm:pt>
    <dgm:pt modelId="{B2F664F6-B83D-4060-A626-35851893C354}">
      <dgm:prSet phldrT="[Text]" phldr="0" custT="1"/>
      <dgm:spPr/>
      <dgm:t>
        <a:bodyPr/>
        <a:lstStyle/>
        <a:p>
          <a:r>
            <a:rPr lang="en-US" sz="1200"/>
            <a:t>Engineering Tech</a:t>
          </a:r>
        </a:p>
      </dgm:t>
    </dgm:pt>
    <dgm:pt modelId="{58705960-2ED9-4E43-BDA8-DA05BFE9A090}" type="parTrans" cxnId="{1707963C-B29D-4557-B0C3-99A54578C3A0}">
      <dgm:prSet/>
      <dgm:spPr/>
      <dgm:t>
        <a:bodyPr/>
        <a:lstStyle/>
        <a:p>
          <a:endParaRPr lang="en-US"/>
        </a:p>
      </dgm:t>
    </dgm:pt>
    <dgm:pt modelId="{6A46652C-7BCA-469A-8FD3-837890BDA0EB}" type="sibTrans" cxnId="{1707963C-B29D-4557-B0C3-99A54578C3A0}">
      <dgm:prSet/>
      <dgm:spPr/>
      <dgm:t>
        <a:bodyPr/>
        <a:lstStyle/>
        <a:p>
          <a:endParaRPr lang="en-US"/>
        </a:p>
      </dgm:t>
    </dgm:pt>
    <dgm:pt modelId="{636F9D14-2012-4425-AAF7-DB567F8AFDC4}" type="asst">
      <dgm:prSet phldrT="[Text]" phldr="0" custT="1"/>
      <dgm:spPr/>
      <dgm:t>
        <a:bodyPr/>
        <a:lstStyle/>
        <a:p>
          <a:r>
            <a:rPr lang="en-US" sz="1200"/>
            <a:t>Administrative Coordinator</a:t>
          </a:r>
        </a:p>
      </dgm:t>
    </dgm:pt>
    <dgm:pt modelId="{ECA25F8D-D102-4A07-A821-34236B968BE3}" type="parTrans" cxnId="{07A41B71-A361-4799-B888-5FDA72A69BEE}">
      <dgm:prSet/>
      <dgm:spPr/>
      <dgm:t>
        <a:bodyPr/>
        <a:lstStyle/>
        <a:p>
          <a:endParaRPr lang="en-US"/>
        </a:p>
      </dgm:t>
    </dgm:pt>
    <dgm:pt modelId="{16FD00E0-12EA-430D-815D-A2E100DD5888}" type="sibTrans" cxnId="{07A41B71-A361-4799-B888-5FDA72A69BEE}">
      <dgm:prSet/>
      <dgm:spPr/>
      <dgm:t>
        <a:bodyPr/>
        <a:lstStyle/>
        <a:p>
          <a:endParaRPr lang="en-US"/>
        </a:p>
      </dgm:t>
    </dgm:pt>
    <dgm:pt modelId="{DBA3A93B-ADF8-4E48-8D31-7C8BD335A45B}">
      <dgm:prSet phldrT="[Text]" phldr="0" custT="1"/>
      <dgm:spPr/>
      <dgm:t>
        <a:bodyPr/>
        <a:lstStyle/>
        <a:p>
          <a:r>
            <a:rPr lang="en-US" sz="1200"/>
            <a:t>Water and Sewer Inspections (2) </a:t>
          </a:r>
        </a:p>
      </dgm:t>
    </dgm:pt>
    <dgm:pt modelId="{955A8399-F92A-483F-8171-DC3A2729F498}" type="parTrans" cxnId="{886D0069-101E-40CF-80FB-F14716AEB30E}">
      <dgm:prSet/>
      <dgm:spPr/>
      <dgm:t>
        <a:bodyPr/>
        <a:lstStyle/>
        <a:p>
          <a:endParaRPr lang="en-US"/>
        </a:p>
      </dgm:t>
    </dgm:pt>
    <dgm:pt modelId="{C68DC555-F91E-48ED-B0AF-6233CE2901FF}" type="sibTrans" cxnId="{886D0069-101E-40CF-80FB-F14716AEB30E}">
      <dgm:prSet/>
      <dgm:spPr/>
      <dgm:t>
        <a:bodyPr/>
        <a:lstStyle/>
        <a:p>
          <a:endParaRPr lang="en-US"/>
        </a:p>
      </dgm:t>
    </dgm:pt>
    <dgm:pt modelId="{3725C671-3D35-431C-9BFC-E3763AE86B10}">
      <dgm:prSet custT="1"/>
      <dgm:spPr/>
      <dgm:t>
        <a:bodyPr/>
        <a:lstStyle/>
        <a:p>
          <a:r>
            <a:rPr lang="en-US" sz="1200"/>
            <a:t>Contract Support</a:t>
          </a:r>
        </a:p>
        <a:p>
          <a:r>
            <a:rPr lang="en-US" sz="1200"/>
            <a:t>(CERM)</a:t>
          </a:r>
        </a:p>
      </dgm:t>
    </dgm:pt>
    <dgm:pt modelId="{05CF2A39-0F36-4EFC-B42A-FAF01B28855D}" type="parTrans" cxnId="{4229F4ED-FE7D-41BF-8D93-6D5259BAA1EC}">
      <dgm:prSet/>
      <dgm:spPr/>
      <dgm:t>
        <a:bodyPr/>
        <a:lstStyle/>
        <a:p>
          <a:endParaRPr lang="en-US"/>
        </a:p>
      </dgm:t>
    </dgm:pt>
    <dgm:pt modelId="{619C6F1F-715C-48F4-AED5-27DCF3268DA4}" type="sibTrans" cxnId="{4229F4ED-FE7D-41BF-8D93-6D5259BAA1EC}">
      <dgm:prSet/>
      <dgm:spPr/>
      <dgm:t>
        <a:bodyPr/>
        <a:lstStyle/>
        <a:p>
          <a:endParaRPr lang="en-US"/>
        </a:p>
      </dgm:t>
    </dgm:pt>
    <dgm:pt modelId="{270A7E4C-ECEC-42DC-873E-9A1A6063B564}" type="pres">
      <dgm:prSet presAssocID="{34AABD41-A34B-4E7A-9042-6506B8B9DFED}" presName="hierChild1" presStyleCnt="0">
        <dgm:presLayoutVars>
          <dgm:orgChart val="1"/>
          <dgm:chPref val="1"/>
          <dgm:dir/>
          <dgm:animOne val="branch"/>
          <dgm:animLvl val="lvl"/>
          <dgm:resizeHandles/>
        </dgm:presLayoutVars>
      </dgm:prSet>
      <dgm:spPr/>
    </dgm:pt>
    <dgm:pt modelId="{6AE6466E-75D3-4A2C-B8C2-494770A4B268}" type="pres">
      <dgm:prSet presAssocID="{68849249-FE56-4335-B462-152F513B0FAE}" presName="hierRoot1" presStyleCnt="0">
        <dgm:presLayoutVars>
          <dgm:hierBranch val="init"/>
        </dgm:presLayoutVars>
      </dgm:prSet>
      <dgm:spPr/>
    </dgm:pt>
    <dgm:pt modelId="{98DF6505-060F-47F4-8054-4D8299578202}" type="pres">
      <dgm:prSet presAssocID="{68849249-FE56-4335-B462-152F513B0FAE}" presName="rootComposite1" presStyleCnt="0"/>
      <dgm:spPr/>
    </dgm:pt>
    <dgm:pt modelId="{ED6420FB-6800-4B3F-AC18-89F158D019B6}" type="pres">
      <dgm:prSet presAssocID="{68849249-FE56-4335-B462-152F513B0FAE}" presName="rootText1" presStyleLbl="node0" presStyleIdx="0" presStyleCnt="1" custScaleX="200423" custScaleY="110318" custLinFactNeighborX="0" custLinFactNeighborY="-58004">
        <dgm:presLayoutVars>
          <dgm:chPref val="3"/>
        </dgm:presLayoutVars>
      </dgm:prSet>
      <dgm:spPr/>
    </dgm:pt>
    <dgm:pt modelId="{7F37C62D-7B0D-4CE1-816C-F4A7235C865D}" type="pres">
      <dgm:prSet presAssocID="{68849249-FE56-4335-B462-152F513B0FAE}" presName="rootConnector1" presStyleLbl="node1" presStyleIdx="0" presStyleCnt="0"/>
      <dgm:spPr/>
    </dgm:pt>
    <dgm:pt modelId="{0E6371FD-1656-4906-8734-6D14903D42E1}" type="pres">
      <dgm:prSet presAssocID="{68849249-FE56-4335-B462-152F513B0FAE}" presName="hierChild2" presStyleCnt="0"/>
      <dgm:spPr/>
    </dgm:pt>
    <dgm:pt modelId="{C1F9CC0A-99C8-4825-89F1-88643901F47A}" type="pres">
      <dgm:prSet presAssocID="{3B2D5B08-8218-4EEE-B412-86A4B51A982F}" presName="Name37" presStyleLbl="parChTrans1D2" presStyleIdx="0" presStyleCnt="4"/>
      <dgm:spPr/>
    </dgm:pt>
    <dgm:pt modelId="{6527F38C-6839-4015-84AB-8C5948D10F80}" type="pres">
      <dgm:prSet presAssocID="{8943E232-13FB-4DE4-8AA8-C01E59EC38E0}" presName="hierRoot2" presStyleCnt="0">
        <dgm:presLayoutVars>
          <dgm:hierBranch val="init"/>
        </dgm:presLayoutVars>
      </dgm:prSet>
      <dgm:spPr/>
    </dgm:pt>
    <dgm:pt modelId="{1CA3E839-116B-4B72-84B0-840B7B4E34CD}" type="pres">
      <dgm:prSet presAssocID="{8943E232-13FB-4DE4-8AA8-C01E59EC38E0}" presName="rootComposite" presStyleCnt="0"/>
      <dgm:spPr/>
    </dgm:pt>
    <dgm:pt modelId="{9E45836A-7659-4E72-911B-60EE4BAFFDEC}" type="pres">
      <dgm:prSet presAssocID="{8943E232-13FB-4DE4-8AA8-C01E59EC38E0}" presName="rootText" presStyleLbl="node2" presStyleIdx="0" presStyleCnt="3" custScaleX="109952" custScaleY="105440" custLinFactX="93834" custLinFactNeighborX="100000" custLinFactNeighborY="-47612">
        <dgm:presLayoutVars>
          <dgm:chPref val="3"/>
        </dgm:presLayoutVars>
      </dgm:prSet>
      <dgm:spPr/>
    </dgm:pt>
    <dgm:pt modelId="{8E578AC3-6EEB-4042-831F-CBDCFB1A6EAB}" type="pres">
      <dgm:prSet presAssocID="{8943E232-13FB-4DE4-8AA8-C01E59EC38E0}" presName="rootConnector" presStyleLbl="node2" presStyleIdx="0" presStyleCnt="3"/>
      <dgm:spPr/>
    </dgm:pt>
    <dgm:pt modelId="{6E3127A0-59D8-41B8-9340-84B9886A75AD}" type="pres">
      <dgm:prSet presAssocID="{8943E232-13FB-4DE4-8AA8-C01E59EC38E0}" presName="hierChild4" presStyleCnt="0"/>
      <dgm:spPr/>
    </dgm:pt>
    <dgm:pt modelId="{5DF1FF80-C4D3-421B-8996-E438869A98D3}" type="pres">
      <dgm:prSet presAssocID="{5B1E2B74-47C9-4FD7-A4DC-10F6AFC56AFD}" presName="Name37" presStyleLbl="parChTrans1D3" presStyleIdx="0" presStyleCnt="2"/>
      <dgm:spPr/>
    </dgm:pt>
    <dgm:pt modelId="{DA2ECAE3-B27E-4233-9B19-D0E35374890E}" type="pres">
      <dgm:prSet presAssocID="{66873364-301D-42E0-82A1-D5DD36742BCB}" presName="hierRoot2" presStyleCnt="0">
        <dgm:presLayoutVars>
          <dgm:hierBranch val="init"/>
        </dgm:presLayoutVars>
      </dgm:prSet>
      <dgm:spPr/>
    </dgm:pt>
    <dgm:pt modelId="{7FA29AA8-469A-481C-BE32-C8156E0CBF8F}" type="pres">
      <dgm:prSet presAssocID="{66873364-301D-42E0-82A1-D5DD36742BCB}" presName="rootComposite" presStyleCnt="0"/>
      <dgm:spPr/>
    </dgm:pt>
    <dgm:pt modelId="{8C710B03-29AC-47E7-AAD8-880635E51D2C}" type="pres">
      <dgm:prSet presAssocID="{66873364-301D-42E0-82A1-D5DD36742BCB}" presName="rootText" presStyleLbl="node3" presStyleIdx="0" presStyleCnt="2" custScaleX="104404" custScaleY="90540" custLinFactX="100000" custLinFactNeighborX="105554" custLinFactNeighborY="-75051">
        <dgm:presLayoutVars>
          <dgm:chPref val="3"/>
        </dgm:presLayoutVars>
      </dgm:prSet>
      <dgm:spPr/>
    </dgm:pt>
    <dgm:pt modelId="{8E25B142-34C5-4051-A218-61346231A7F2}" type="pres">
      <dgm:prSet presAssocID="{66873364-301D-42E0-82A1-D5DD36742BCB}" presName="rootConnector" presStyleLbl="node3" presStyleIdx="0" presStyleCnt="2"/>
      <dgm:spPr/>
    </dgm:pt>
    <dgm:pt modelId="{51F83074-FF44-441E-96D7-D684287AB2D9}" type="pres">
      <dgm:prSet presAssocID="{66873364-301D-42E0-82A1-D5DD36742BCB}" presName="hierChild4" presStyleCnt="0"/>
      <dgm:spPr/>
    </dgm:pt>
    <dgm:pt modelId="{D423380B-7039-4230-98B9-C6B299EA473C}" type="pres">
      <dgm:prSet presAssocID="{955A8399-F92A-483F-8171-DC3A2729F498}" presName="Name37" presStyleLbl="parChTrans1D4" presStyleIdx="0" presStyleCnt="1"/>
      <dgm:spPr/>
    </dgm:pt>
    <dgm:pt modelId="{2084B284-20E0-44F1-BFC3-F6645B617EBF}" type="pres">
      <dgm:prSet presAssocID="{DBA3A93B-ADF8-4E48-8D31-7C8BD335A45B}" presName="hierRoot2" presStyleCnt="0">
        <dgm:presLayoutVars>
          <dgm:hierBranch val="init"/>
        </dgm:presLayoutVars>
      </dgm:prSet>
      <dgm:spPr/>
    </dgm:pt>
    <dgm:pt modelId="{D5E76DF9-8D97-4FFE-B8F7-47F1021FE502}" type="pres">
      <dgm:prSet presAssocID="{DBA3A93B-ADF8-4E48-8D31-7C8BD335A45B}" presName="rootComposite" presStyleCnt="0"/>
      <dgm:spPr/>
    </dgm:pt>
    <dgm:pt modelId="{307656EC-AB0D-4774-AF6E-973C5D91F185}" type="pres">
      <dgm:prSet presAssocID="{DBA3A93B-ADF8-4E48-8D31-7C8BD335A45B}" presName="rootText" presStyleLbl="node4" presStyleIdx="0" presStyleCnt="1" custScaleX="80230" custScaleY="84738" custLinFactX="100000" custLinFactY="-4774" custLinFactNeighborX="109102" custLinFactNeighborY="-100000">
        <dgm:presLayoutVars>
          <dgm:chPref val="3"/>
        </dgm:presLayoutVars>
      </dgm:prSet>
      <dgm:spPr/>
    </dgm:pt>
    <dgm:pt modelId="{16DB6B95-08DD-47C6-B28C-7C8CE9C1B120}" type="pres">
      <dgm:prSet presAssocID="{DBA3A93B-ADF8-4E48-8D31-7C8BD335A45B}" presName="rootConnector" presStyleLbl="node4" presStyleIdx="0" presStyleCnt="1"/>
      <dgm:spPr/>
    </dgm:pt>
    <dgm:pt modelId="{5D76B7D7-BA52-41B8-8389-DD2F9A820895}" type="pres">
      <dgm:prSet presAssocID="{DBA3A93B-ADF8-4E48-8D31-7C8BD335A45B}" presName="hierChild4" presStyleCnt="0"/>
      <dgm:spPr/>
    </dgm:pt>
    <dgm:pt modelId="{A142E2A5-3E79-4B09-B6F5-4D1BE11B9B86}" type="pres">
      <dgm:prSet presAssocID="{DBA3A93B-ADF8-4E48-8D31-7C8BD335A45B}" presName="hierChild5" presStyleCnt="0"/>
      <dgm:spPr/>
    </dgm:pt>
    <dgm:pt modelId="{6CEDC1C2-B463-4C01-BA1C-7EBCFA74F3A8}" type="pres">
      <dgm:prSet presAssocID="{66873364-301D-42E0-82A1-D5DD36742BCB}" presName="hierChild5" presStyleCnt="0"/>
      <dgm:spPr/>
    </dgm:pt>
    <dgm:pt modelId="{48CB9404-6722-4532-A68B-411071F1614A}" type="pres">
      <dgm:prSet presAssocID="{8943E232-13FB-4DE4-8AA8-C01E59EC38E0}" presName="hierChild5" presStyleCnt="0"/>
      <dgm:spPr/>
    </dgm:pt>
    <dgm:pt modelId="{9250F5A5-65A2-438E-9036-F64CB3C71FEC}" type="pres">
      <dgm:prSet presAssocID="{05CF2A39-0F36-4EFC-B42A-FAF01B28855D}" presName="Name37" presStyleLbl="parChTrans1D2" presStyleIdx="1" presStyleCnt="4"/>
      <dgm:spPr/>
    </dgm:pt>
    <dgm:pt modelId="{5FCA1139-DF19-4266-9D28-976B8DDE3A59}" type="pres">
      <dgm:prSet presAssocID="{3725C671-3D35-431C-9BFC-E3763AE86B10}" presName="hierRoot2" presStyleCnt="0">
        <dgm:presLayoutVars>
          <dgm:hierBranch val="init"/>
        </dgm:presLayoutVars>
      </dgm:prSet>
      <dgm:spPr/>
    </dgm:pt>
    <dgm:pt modelId="{450BAF84-06E3-4961-981D-28E413E9B00E}" type="pres">
      <dgm:prSet presAssocID="{3725C671-3D35-431C-9BFC-E3763AE86B10}" presName="rootComposite" presStyleCnt="0"/>
      <dgm:spPr/>
    </dgm:pt>
    <dgm:pt modelId="{071C7175-C228-4E4A-BCA5-F9BA425F235C}" type="pres">
      <dgm:prSet presAssocID="{3725C671-3D35-431C-9BFC-E3763AE86B10}" presName="rootText" presStyleLbl="node2" presStyleIdx="1" presStyleCnt="3" custScaleX="109952" custScaleY="105440" custLinFactX="100000" custLinFactNeighborX="148744" custLinFactNeighborY="-47613">
        <dgm:presLayoutVars>
          <dgm:chPref val="3"/>
        </dgm:presLayoutVars>
      </dgm:prSet>
      <dgm:spPr/>
    </dgm:pt>
    <dgm:pt modelId="{47788A27-3914-4B92-B305-E505E310F2F6}" type="pres">
      <dgm:prSet presAssocID="{3725C671-3D35-431C-9BFC-E3763AE86B10}" presName="rootConnector" presStyleLbl="node2" presStyleIdx="1" presStyleCnt="3"/>
      <dgm:spPr/>
    </dgm:pt>
    <dgm:pt modelId="{970E60AC-CFD0-4D5A-83B1-33F2AA20B7A5}" type="pres">
      <dgm:prSet presAssocID="{3725C671-3D35-431C-9BFC-E3763AE86B10}" presName="hierChild4" presStyleCnt="0"/>
      <dgm:spPr/>
    </dgm:pt>
    <dgm:pt modelId="{2AB238C0-C2EE-4115-A613-E54F1D3BAB8C}" type="pres">
      <dgm:prSet presAssocID="{3725C671-3D35-431C-9BFC-E3763AE86B10}" presName="hierChild5" presStyleCnt="0"/>
      <dgm:spPr/>
    </dgm:pt>
    <dgm:pt modelId="{7B9EF2F3-F47A-4F8B-9E64-38C40CBDEA1C}" type="pres">
      <dgm:prSet presAssocID="{89154CA8-2C54-4F69-B2FC-DF51D7210270}" presName="Name37" presStyleLbl="parChTrans1D2" presStyleIdx="2" presStyleCnt="4"/>
      <dgm:spPr/>
    </dgm:pt>
    <dgm:pt modelId="{7EC08293-4130-4897-B3F5-590251C3C90C}" type="pres">
      <dgm:prSet presAssocID="{1B84CFA5-1D0B-4FB8-B38C-15F63535145F}" presName="hierRoot2" presStyleCnt="0">
        <dgm:presLayoutVars>
          <dgm:hierBranch val="init"/>
        </dgm:presLayoutVars>
      </dgm:prSet>
      <dgm:spPr/>
    </dgm:pt>
    <dgm:pt modelId="{37AEEB0B-C60D-41C7-A7FB-1D5442EE5879}" type="pres">
      <dgm:prSet presAssocID="{1B84CFA5-1D0B-4FB8-B38C-15F63535145F}" presName="rootComposite" presStyleCnt="0"/>
      <dgm:spPr/>
    </dgm:pt>
    <dgm:pt modelId="{00019EA3-4D35-4517-9DB9-9BECFA152B01}" type="pres">
      <dgm:prSet presAssocID="{1B84CFA5-1D0B-4FB8-B38C-15F63535145F}" presName="rootText" presStyleLbl="node2" presStyleIdx="2" presStyleCnt="3" custScaleX="76540" custScaleY="98709" custLinFactX="-157056" custLinFactNeighborX="-200000" custLinFactNeighborY="-47698">
        <dgm:presLayoutVars>
          <dgm:chPref val="3"/>
        </dgm:presLayoutVars>
      </dgm:prSet>
      <dgm:spPr/>
    </dgm:pt>
    <dgm:pt modelId="{1654BDF3-4288-4CE6-AE77-C51954313D8A}" type="pres">
      <dgm:prSet presAssocID="{1B84CFA5-1D0B-4FB8-B38C-15F63535145F}" presName="rootConnector" presStyleLbl="node2" presStyleIdx="2" presStyleCnt="3"/>
      <dgm:spPr/>
    </dgm:pt>
    <dgm:pt modelId="{B12B934B-B2A2-418F-B29D-B1F876115A12}" type="pres">
      <dgm:prSet presAssocID="{1B84CFA5-1D0B-4FB8-B38C-15F63535145F}" presName="hierChild4" presStyleCnt="0"/>
      <dgm:spPr/>
    </dgm:pt>
    <dgm:pt modelId="{123AA0E2-1F08-4758-9D7A-047DC42E1240}" type="pres">
      <dgm:prSet presAssocID="{58705960-2ED9-4E43-BDA8-DA05BFE9A090}" presName="Name37" presStyleLbl="parChTrans1D3" presStyleIdx="1" presStyleCnt="2"/>
      <dgm:spPr/>
    </dgm:pt>
    <dgm:pt modelId="{93BDA7E2-90D7-47A1-B2D5-F27BFBA0B5B0}" type="pres">
      <dgm:prSet presAssocID="{B2F664F6-B83D-4060-A626-35851893C354}" presName="hierRoot2" presStyleCnt="0">
        <dgm:presLayoutVars>
          <dgm:hierBranch val="init"/>
        </dgm:presLayoutVars>
      </dgm:prSet>
      <dgm:spPr/>
    </dgm:pt>
    <dgm:pt modelId="{CDB50089-BF4B-4552-B260-8420A50DD564}" type="pres">
      <dgm:prSet presAssocID="{B2F664F6-B83D-4060-A626-35851893C354}" presName="rootComposite" presStyleCnt="0"/>
      <dgm:spPr/>
    </dgm:pt>
    <dgm:pt modelId="{1A1952FD-4C2B-4986-B16C-4CADBAADFAFB}" type="pres">
      <dgm:prSet presAssocID="{B2F664F6-B83D-4060-A626-35851893C354}" presName="rootText" presStyleLbl="node3" presStyleIdx="1" presStyleCnt="2" custScaleX="72940" custScaleY="76828" custLinFactX="-156930" custLinFactNeighborX="-200000" custLinFactNeighborY="-80941">
        <dgm:presLayoutVars>
          <dgm:chPref val="3"/>
        </dgm:presLayoutVars>
      </dgm:prSet>
      <dgm:spPr/>
    </dgm:pt>
    <dgm:pt modelId="{AB5FF2EE-61AC-4235-BD74-095FC74D1AAE}" type="pres">
      <dgm:prSet presAssocID="{B2F664F6-B83D-4060-A626-35851893C354}" presName="rootConnector" presStyleLbl="node3" presStyleIdx="1" presStyleCnt="2"/>
      <dgm:spPr/>
    </dgm:pt>
    <dgm:pt modelId="{12EDF89E-E4E9-44CB-BCDF-E3252489FE61}" type="pres">
      <dgm:prSet presAssocID="{B2F664F6-B83D-4060-A626-35851893C354}" presName="hierChild4" presStyleCnt="0"/>
      <dgm:spPr/>
    </dgm:pt>
    <dgm:pt modelId="{5A017EF9-D0F1-4F0F-B849-91399A9A1754}" type="pres">
      <dgm:prSet presAssocID="{B2F664F6-B83D-4060-A626-35851893C354}" presName="hierChild5" presStyleCnt="0"/>
      <dgm:spPr/>
    </dgm:pt>
    <dgm:pt modelId="{33930293-B02C-487C-AA1E-0F3E5CD1D309}" type="pres">
      <dgm:prSet presAssocID="{1B84CFA5-1D0B-4FB8-B38C-15F63535145F}" presName="hierChild5" presStyleCnt="0"/>
      <dgm:spPr/>
    </dgm:pt>
    <dgm:pt modelId="{56C9629A-9262-4344-8DE9-3BB021EB8EDB}" type="pres">
      <dgm:prSet presAssocID="{68849249-FE56-4335-B462-152F513B0FAE}" presName="hierChild3" presStyleCnt="0"/>
      <dgm:spPr/>
    </dgm:pt>
    <dgm:pt modelId="{C54A36ED-D0F3-4552-99FF-AB042A0DA672}" type="pres">
      <dgm:prSet presAssocID="{ECA25F8D-D102-4A07-A821-34236B968BE3}" presName="Name111" presStyleLbl="parChTrans1D2" presStyleIdx="3" presStyleCnt="4"/>
      <dgm:spPr/>
    </dgm:pt>
    <dgm:pt modelId="{FD4B70B1-9E17-4D74-B29A-D64844E5D3FF}" type="pres">
      <dgm:prSet presAssocID="{636F9D14-2012-4425-AAF7-DB567F8AFDC4}" presName="hierRoot3" presStyleCnt="0">
        <dgm:presLayoutVars>
          <dgm:hierBranch val="init"/>
        </dgm:presLayoutVars>
      </dgm:prSet>
      <dgm:spPr/>
    </dgm:pt>
    <dgm:pt modelId="{67606F9A-1E7E-40AA-A821-32740FFF4F73}" type="pres">
      <dgm:prSet presAssocID="{636F9D14-2012-4425-AAF7-DB567F8AFDC4}" presName="rootComposite3" presStyleCnt="0"/>
      <dgm:spPr/>
    </dgm:pt>
    <dgm:pt modelId="{E9B88C17-6C9D-4C35-8FE2-2E1C1D9432D3}" type="pres">
      <dgm:prSet presAssocID="{636F9D14-2012-4425-AAF7-DB567F8AFDC4}" presName="rootText3" presStyleLbl="asst1" presStyleIdx="0" presStyleCnt="1" custScaleX="71697" custScaleY="70994" custLinFactNeighborX="-12013" custLinFactNeighborY="-36192">
        <dgm:presLayoutVars>
          <dgm:chPref val="3"/>
        </dgm:presLayoutVars>
      </dgm:prSet>
      <dgm:spPr/>
    </dgm:pt>
    <dgm:pt modelId="{01ACD5DC-113F-4661-9695-5A73C46ECB55}" type="pres">
      <dgm:prSet presAssocID="{636F9D14-2012-4425-AAF7-DB567F8AFDC4}" presName="rootConnector3" presStyleLbl="asst1" presStyleIdx="0" presStyleCnt="1"/>
      <dgm:spPr/>
    </dgm:pt>
    <dgm:pt modelId="{B30169C9-4642-42FA-83AE-AA6AC1CA6D4E}" type="pres">
      <dgm:prSet presAssocID="{636F9D14-2012-4425-AAF7-DB567F8AFDC4}" presName="hierChild6" presStyleCnt="0"/>
      <dgm:spPr/>
    </dgm:pt>
    <dgm:pt modelId="{F066CA80-BB49-4CF7-91F2-CA98FDF25645}" type="pres">
      <dgm:prSet presAssocID="{636F9D14-2012-4425-AAF7-DB567F8AFDC4}" presName="hierChild7" presStyleCnt="0"/>
      <dgm:spPr/>
    </dgm:pt>
  </dgm:ptLst>
  <dgm:cxnLst>
    <dgm:cxn modelId="{20B8E90C-9774-4417-AA01-92A4DE4D9AC7}" srcId="{8943E232-13FB-4DE4-8AA8-C01E59EC38E0}" destId="{66873364-301D-42E0-82A1-D5DD36742BCB}" srcOrd="0" destOrd="0" parTransId="{5B1E2B74-47C9-4FD7-A4DC-10F6AFC56AFD}" sibTransId="{9E742889-62D4-444F-8A69-C3404C8E1983}"/>
    <dgm:cxn modelId="{94BA5013-F732-4D08-9B31-E337C1A93BFE}" type="presOf" srcId="{89154CA8-2C54-4F69-B2FC-DF51D7210270}" destId="{7B9EF2F3-F47A-4F8B-9E64-38C40CBDEA1C}" srcOrd="0" destOrd="0" presId="urn:microsoft.com/office/officeart/2005/8/layout/orgChart1"/>
    <dgm:cxn modelId="{4C0CDD25-8663-4862-ABF0-62BA8F118CB2}" type="presOf" srcId="{34AABD41-A34B-4E7A-9042-6506B8B9DFED}" destId="{270A7E4C-ECEC-42DC-873E-9A1A6063B564}" srcOrd="0" destOrd="0" presId="urn:microsoft.com/office/officeart/2005/8/layout/orgChart1"/>
    <dgm:cxn modelId="{1E213B2A-B385-47C6-AB13-103FE9C24C37}" type="presOf" srcId="{3725C671-3D35-431C-9BFC-E3763AE86B10}" destId="{47788A27-3914-4B92-B305-E505E310F2F6}" srcOrd="1" destOrd="0" presId="urn:microsoft.com/office/officeart/2005/8/layout/orgChart1"/>
    <dgm:cxn modelId="{D52A6530-1D89-4222-969A-08CB8B21EFD0}" type="presOf" srcId="{3725C671-3D35-431C-9BFC-E3763AE86B10}" destId="{071C7175-C228-4E4A-BCA5-F9BA425F235C}" srcOrd="0" destOrd="0" presId="urn:microsoft.com/office/officeart/2005/8/layout/orgChart1"/>
    <dgm:cxn modelId="{D73D1A36-CE64-4DC6-BBA9-BDA678FE971C}" type="presOf" srcId="{1B84CFA5-1D0B-4FB8-B38C-15F63535145F}" destId="{1654BDF3-4288-4CE6-AE77-C51954313D8A}" srcOrd="1" destOrd="0" presId="urn:microsoft.com/office/officeart/2005/8/layout/orgChart1"/>
    <dgm:cxn modelId="{7F5B2139-DC02-4107-BF48-1386DDA66BC9}" srcId="{68849249-FE56-4335-B462-152F513B0FAE}" destId="{1B84CFA5-1D0B-4FB8-B38C-15F63535145F}" srcOrd="2" destOrd="0" parTransId="{89154CA8-2C54-4F69-B2FC-DF51D7210270}" sibTransId="{FB34AA36-6C5A-47C4-B876-142DDD8C9ECF}"/>
    <dgm:cxn modelId="{0315A93A-4348-452C-99DB-FCCBFA5F3445}" type="presOf" srcId="{B2F664F6-B83D-4060-A626-35851893C354}" destId="{AB5FF2EE-61AC-4235-BD74-095FC74D1AAE}" srcOrd="1" destOrd="0" presId="urn:microsoft.com/office/officeart/2005/8/layout/orgChart1"/>
    <dgm:cxn modelId="{00D0C63A-FCFD-4E6A-80BB-9F21B0AE8584}" srcId="{34AABD41-A34B-4E7A-9042-6506B8B9DFED}" destId="{68849249-FE56-4335-B462-152F513B0FAE}" srcOrd="0" destOrd="0" parTransId="{08E92FD5-334D-478C-A11E-FFDFDB3638E3}" sibTransId="{03152E33-58D1-4ADB-8ECE-8A5729F83DEB}"/>
    <dgm:cxn modelId="{1707963C-B29D-4557-B0C3-99A54578C3A0}" srcId="{1B84CFA5-1D0B-4FB8-B38C-15F63535145F}" destId="{B2F664F6-B83D-4060-A626-35851893C354}" srcOrd="0" destOrd="0" parTransId="{58705960-2ED9-4E43-BDA8-DA05BFE9A090}" sibTransId="{6A46652C-7BCA-469A-8FD3-837890BDA0EB}"/>
    <dgm:cxn modelId="{045F1166-2592-45FE-B844-13BEE13CE478}" type="presOf" srcId="{DBA3A93B-ADF8-4E48-8D31-7C8BD335A45B}" destId="{307656EC-AB0D-4774-AF6E-973C5D91F185}" srcOrd="0" destOrd="0" presId="urn:microsoft.com/office/officeart/2005/8/layout/orgChart1"/>
    <dgm:cxn modelId="{8DD7FE66-3F06-4206-8563-8E92DAE83B1B}" type="presOf" srcId="{5B1E2B74-47C9-4FD7-A4DC-10F6AFC56AFD}" destId="{5DF1FF80-C4D3-421B-8996-E438869A98D3}" srcOrd="0" destOrd="0" presId="urn:microsoft.com/office/officeart/2005/8/layout/orgChart1"/>
    <dgm:cxn modelId="{886D0069-101E-40CF-80FB-F14716AEB30E}" srcId="{66873364-301D-42E0-82A1-D5DD36742BCB}" destId="{DBA3A93B-ADF8-4E48-8D31-7C8BD335A45B}" srcOrd="0" destOrd="0" parTransId="{955A8399-F92A-483F-8171-DC3A2729F498}" sibTransId="{C68DC555-F91E-48ED-B0AF-6233CE2901FF}"/>
    <dgm:cxn modelId="{8477396A-7920-4D61-8503-3834AF351ED9}" type="presOf" srcId="{ECA25F8D-D102-4A07-A821-34236B968BE3}" destId="{C54A36ED-D0F3-4552-99FF-AB042A0DA672}" srcOrd="0" destOrd="0" presId="urn:microsoft.com/office/officeart/2005/8/layout/orgChart1"/>
    <dgm:cxn modelId="{6FB47A4C-674B-4CFE-94D5-BF2FD0C0E8F5}" srcId="{68849249-FE56-4335-B462-152F513B0FAE}" destId="{8943E232-13FB-4DE4-8AA8-C01E59EC38E0}" srcOrd="0" destOrd="0" parTransId="{3B2D5B08-8218-4EEE-B412-86A4B51A982F}" sibTransId="{736C95C9-F9F5-48D4-8C4F-5D155BEE28C0}"/>
    <dgm:cxn modelId="{07A41B71-A361-4799-B888-5FDA72A69BEE}" srcId="{68849249-FE56-4335-B462-152F513B0FAE}" destId="{636F9D14-2012-4425-AAF7-DB567F8AFDC4}" srcOrd="3" destOrd="0" parTransId="{ECA25F8D-D102-4A07-A821-34236B968BE3}" sibTransId="{16FD00E0-12EA-430D-815D-A2E100DD5888}"/>
    <dgm:cxn modelId="{1D7D4A72-E5EA-408A-BCD8-C5DF5BB53BBD}" type="presOf" srcId="{B2F664F6-B83D-4060-A626-35851893C354}" destId="{1A1952FD-4C2B-4986-B16C-4CADBAADFAFB}" srcOrd="0" destOrd="0" presId="urn:microsoft.com/office/officeart/2005/8/layout/orgChart1"/>
    <dgm:cxn modelId="{B53FB972-6FF0-49F2-ADB7-F3E46B2F136D}" type="presOf" srcId="{3B2D5B08-8218-4EEE-B412-86A4B51A982F}" destId="{C1F9CC0A-99C8-4825-89F1-88643901F47A}" srcOrd="0" destOrd="0" presId="urn:microsoft.com/office/officeart/2005/8/layout/orgChart1"/>
    <dgm:cxn modelId="{932EB27F-6470-4746-8EC7-22DC34887B43}" type="presOf" srcId="{8943E232-13FB-4DE4-8AA8-C01E59EC38E0}" destId="{8E578AC3-6EEB-4042-831F-CBDCFB1A6EAB}" srcOrd="1" destOrd="0" presId="urn:microsoft.com/office/officeart/2005/8/layout/orgChart1"/>
    <dgm:cxn modelId="{3D360181-8412-4459-B8E9-BF0BABFBDC56}" type="presOf" srcId="{68849249-FE56-4335-B462-152F513B0FAE}" destId="{7F37C62D-7B0D-4CE1-816C-F4A7235C865D}" srcOrd="1" destOrd="0" presId="urn:microsoft.com/office/officeart/2005/8/layout/orgChart1"/>
    <dgm:cxn modelId="{20FD9284-47C1-485C-BEED-857FD77F55D0}" type="presOf" srcId="{05CF2A39-0F36-4EFC-B42A-FAF01B28855D}" destId="{9250F5A5-65A2-438E-9036-F64CB3C71FEC}" srcOrd="0" destOrd="0" presId="urn:microsoft.com/office/officeart/2005/8/layout/orgChart1"/>
    <dgm:cxn modelId="{2FFB9C94-FB2E-42C3-896F-BA3EBB77DE4F}" type="presOf" srcId="{8943E232-13FB-4DE4-8AA8-C01E59EC38E0}" destId="{9E45836A-7659-4E72-911B-60EE4BAFFDEC}" srcOrd="0" destOrd="0" presId="urn:microsoft.com/office/officeart/2005/8/layout/orgChart1"/>
    <dgm:cxn modelId="{5E16F096-FAE8-497C-B77A-B66D5A014A63}" type="presOf" srcId="{1B84CFA5-1D0B-4FB8-B38C-15F63535145F}" destId="{00019EA3-4D35-4517-9DB9-9BECFA152B01}" srcOrd="0" destOrd="0" presId="urn:microsoft.com/office/officeart/2005/8/layout/orgChart1"/>
    <dgm:cxn modelId="{3A03CFA3-88E7-4984-824E-6CB4AC40904C}" type="presOf" srcId="{58705960-2ED9-4E43-BDA8-DA05BFE9A090}" destId="{123AA0E2-1F08-4758-9D7A-047DC42E1240}" srcOrd="0" destOrd="0" presId="urn:microsoft.com/office/officeart/2005/8/layout/orgChart1"/>
    <dgm:cxn modelId="{3EEDCAA4-08F7-4D37-9A0B-937F7D864417}" type="presOf" srcId="{636F9D14-2012-4425-AAF7-DB567F8AFDC4}" destId="{01ACD5DC-113F-4661-9695-5A73C46ECB55}" srcOrd="1" destOrd="0" presId="urn:microsoft.com/office/officeart/2005/8/layout/orgChart1"/>
    <dgm:cxn modelId="{F56B6CA9-5C16-4DD8-A8AC-F27FD75103D3}" type="presOf" srcId="{66873364-301D-42E0-82A1-D5DD36742BCB}" destId="{8E25B142-34C5-4051-A218-61346231A7F2}" srcOrd="1" destOrd="0" presId="urn:microsoft.com/office/officeart/2005/8/layout/orgChart1"/>
    <dgm:cxn modelId="{5ADB56AE-3AB6-4B01-B5BB-549E8392BF8B}" type="presOf" srcId="{68849249-FE56-4335-B462-152F513B0FAE}" destId="{ED6420FB-6800-4B3F-AC18-89F158D019B6}" srcOrd="0" destOrd="0" presId="urn:microsoft.com/office/officeart/2005/8/layout/orgChart1"/>
    <dgm:cxn modelId="{70EFC2C1-B76B-4E19-A021-2275DD9E9254}" type="presOf" srcId="{DBA3A93B-ADF8-4E48-8D31-7C8BD335A45B}" destId="{16DB6B95-08DD-47C6-B28C-7C8CE9C1B120}" srcOrd="1" destOrd="0" presId="urn:microsoft.com/office/officeart/2005/8/layout/orgChart1"/>
    <dgm:cxn modelId="{270906D6-3C74-46E0-B23C-9E6B494D4067}" type="presOf" srcId="{66873364-301D-42E0-82A1-D5DD36742BCB}" destId="{8C710B03-29AC-47E7-AAD8-880635E51D2C}" srcOrd="0" destOrd="0" presId="urn:microsoft.com/office/officeart/2005/8/layout/orgChart1"/>
    <dgm:cxn modelId="{87F97EEC-675B-4BCF-80BC-3EA15793A3AD}" type="presOf" srcId="{636F9D14-2012-4425-AAF7-DB567F8AFDC4}" destId="{E9B88C17-6C9D-4C35-8FE2-2E1C1D9432D3}" srcOrd="0" destOrd="0" presId="urn:microsoft.com/office/officeart/2005/8/layout/orgChart1"/>
    <dgm:cxn modelId="{4229F4ED-FE7D-41BF-8D93-6D5259BAA1EC}" srcId="{68849249-FE56-4335-B462-152F513B0FAE}" destId="{3725C671-3D35-431C-9BFC-E3763AE86B10}" srcOrd="1" destOrd="0" parTransId="{05CF2A39-0F36-4EFC-B42A-FAF01B28855D}" sibTransId="{619C6F1F-715C-48F4-AED5-27DCF3268DA4}"/>
    <dgm:cxn modelId="{7B4ACCFC-A2A6-45A1-9033-F89454B65E77}" type="presOf" srcId="{955A8399-F92A-483F-8171-DC3A2729F498}" destId="{D423380B-7039-4230-98B9-C6B299EA473C}" srcOrd="0" destOrd="0" presId="urn:microsoft.com/office/officeart/2005/8/layout/orgChart1"/>
    <dgm:cxn modelId="{6249FD0F-03B3-4E70-BCAC-8FBBA8B53925}" type="presParOf" srcId="{270A7E4C-ECEC-42DC-873E-9A1A6063B564}" destId="{6AE6466E-75D3-4A2C-B8C2-494770A4B268}" srcOrd="0" destOrd="0" presId="urn:microsoft.com/office/officeart/2005/8/layout/orgChart1"/>
    <dgm:cxn modelId="{729D995E-C04D-4373-98C8-5DBD94223063}" type="presParOf" srcId="{6AE6466E-75D3-4A2C-B8C2-494770A4B268}" destId="{98DF6505-060F-47F4-8054-4D8299578202}" srcOrd="0" destOrd="0" presId="urn:microsoft.com/office/officeart/2005/8/layout/orgChart1"/>
    <dgm:cxn modelId="{25541C31-FC40-465B-9D7C-94C37B17CCDE}" type="presParOf" srcId="{98DF6505-060F-47F4-8054-4D8299578202}" destId="{ED6420FB-6800-4B3F-AC18-89F158D019B6}" srcOrd="0" destOrd="0" presId="urn:microsoft.com/office/officeart/2005/8/layout/orgChart1"/>
    <dgm:cxn modelId="{11803F09-1EE6-496A-BFC0-CA6D8819FB8A}" type="presParOf" srcId="{98DF6505-060F-47F4-8054-4D8299578202}" destId="{7F37C62D-7B0D-4CE1-816C-F4A7235C865D}" srcOrd="1" destOrd="0" presId="urn:microsoft.com/office/officeart/2005/8/layout/orgChart1"/>
    <dgm:cxn modelId="{D3CC475A-32A5-45EE-8D0A-B9E3E7D78296}" type="presParOf" srcId="{6AE6466E-75D3-4A2C-B8C2-494770A4B268}" destId="{0E6371FD-1656-4906-8734-6D14903D42E1}" srcOrd="1" destOrd="0" presId="urn:microsoft.com/office/officeart/2005/8/layout/orgChart1"/>
    <dgm:cxn modelId="{728D5AD2-5AEA-4E9C-80ED-2AD564FBC260}" type="presParOf" srcId="{0E6371FD-1656-4906-8734-6D14903D42E1}" destId="{C1F9CC0A-99C8-4825-89F1-88643901F47A}" srcOrd="0" destOrd="0" presId="urn:microsoft.com/office/officeart/2005/8/layout/orgChart1"/>
    <dgm:cxn modelId="{9181C1DB-F065-4705-AE8B-CF3E0ECB212B}" type="presParOf" srcId="{0E6371FD-1656-4906-8734-6D14903D42E1}" destId="{6527F38C-6839-4015-84AB-8C5948D10F80}" srcOrd="1" destOrd="0" presId="urn:microsoft.com/office/officeart/2005/8/layout/orgChart1"/>
    <dgm:cxn modelId="{7EFAFE51-56D7-49D2-BCF2-27F79AFD9894}" type="presParOf" srcId="{6527F38C-6839-4015-84AB-8C5948D10F80}" destId="{1CA3E839-116B-4B72-84B0-840B7B4E34CD}" srcOrd="0" destOrd="0" presId="urn:microsoft.com/office/officeart/2005/8/layout/orgChart1"/>
    <dgm:cxn modelId="{60120E56-6B23-4EDE-B64D-E7C613AC0D55}" type="presParOf" srcId="{1CA3E839-116B-4B72-84B0-840B7B4E34CD}" destId="{9E45836A-7659-4E72-911B-60EE4BAFFDEC}" srcOrd="0" destOrd="0" presId="urn:microsoft.com/office/officeart/2005/8/layout/orgChart1"/>
    <dgm:cxn modelId="{0BE99314-680B-4E63-940B-B997B48467A3}" type="presParOf" srcId="{1CA3E839-116B-4B72-84B0-840B7B4E34CD}" destId="{8E578AC3-6EEB-4042-831F-CBDCFB1A6EAB}" srcOrd="1" destOrd="0" presId="urn:microsoft.com/office/officeart/2005/8/layout/orgChart1"/>
    <dgm:cxn modelId="{DCE4F12D-919B-46E4-8919-67F2F33FF916}" type="presParOf" srcId="{6527F38C-6839-4015-84AB-8C5948D10F80}" destId="{6E3127A0-59D8-41B8-9340-84B9886A75AD}" srcOrd="1" destOrd="0" presId="urn:microsoft.com/office/officeart/2005/8/layout/orgChart1"/>
    <dgm:cxn modelId="{810353B2-CBD6-47D2-8AD8-1772E783B0E7}" type="presParOf" srcId="{6E3127A0-59D8-41B8-9340-84B9886A75AD}" destId="{5DF1FF80-C4D3-421B-8996-E438869A98D3}" srcOrd="0" destOrd="0" presId="urn:microsoft.com/office/officeart/2005/8/layout/orgChart1"/>
    <dgm:cxn modelId="{9E60EFBB-B264-41CA-B13E-79C3E4A85A54}" type="presParOf" srcId="{6E3127A0-59D8-41B8-9340-84B9886A75AD}" destId="{DA2ECAE3-B27E-4233-9B19-D0E35374890E}" srcOrd="1" destOrd="0" presId="urn:microsoft.com/office/officeart/2005/8/layout/orgChart1"/>
    <dgm:cxn modelId="{60EA859E-B3CE-4C6F-B708-4B2D8E35DAB1}" type="presParOf" srcId="{DA2ECAE3-B27E-4233-9B19-D0E35374890E}" destId="{7FA29AA8-469A-481C-BE32-C8156E0CBF8F}" srcOrd="0" destOrd="0" presId="urn:microsoft.com/office/officeart/2005/8/layout/orgChart1"/>
    <dgm:cxn modelId="{979BCBD4-9D8A-4D63-AF9D-7F8B42D13CBF}" type="presParOf" srcId="{7FA29AA8-469A-481C-BE32-C8156E0CBF8F}" destId="{8C710B03-29AC-47E7-AAD8-880635E51D2C}" srcOrd="0" destOrd="0" presId="urn:microsoft.com/office/officeart/2005/8/layout/orgChart1"/>
    <dgm:cxn modelId="{C44559E8-623F-416F-B4DA-1ADABAEFD5B7}" type="presParOf" srcId="{7FA29AA8-469A-481C-BE32-C8156E0CBF8F}" destId="{8E25B142-34C5-4051-A218-61346231A7F2}" srcOrd="1" destOrd="0" presId="urn:microsoft.com/office/officeart/2005/8/layout/orgChart1"/>
    <dgm:cxn modelId="{83A2E8D6-688D-4EC7-8AB4-AEF9B4B87DC1}" type="presParOf" srcId="{DA2ECAE3-B27E-4233-9B19-D0E35374890E}" destId="{51F83074-FF44-441E-96D7-D684287AB2D9}" srcOrd="1" destOrd="0" presId="urn:microsoft.com/office/officeart/2005/8/layout/orgChart1"/>
    <dgm:cxn modelId="{BDE9E81B-4DF9-49CA-AEE3-E957F8FB64E2}" type="presParOf" srcId="{51F83074-FF44-441E-96D7-D684287AB2D9}" destId="{D423380B-7039-4230-98B9-C6B299EA473C}" srcOrd="0" destOrd="0" presId="urn:microsoft.com/office/officeart/2005/8/layout/orgChart1"/>
    <dgm:cxn modelId="{317175B3-3A87-4054-8805-58F0259F3E49}" type="presParOf" srcId="{51F83074-FF44-441E-96D7-D684287AB2D9}" destId="{2084B284-20E0-44F1-BFC3-F6645B617EBF}" srcOrd="1" destOrd="0" presId="urn:microsoft.com/office/officeart/2005/8/layout/orgChart1"/>
    <dgm:cxn modelId="{C518FF77-2BF3-4F9C-8141-308090C1CBCC}" type="presParOf" srcId="{2084B284-20E0-44F1-BFC3-F6645B617EBF}" destId="{D5E76DF9-8D97-4FFE-B8F7-47F1021FE502}" srcOrd="0" destOrd="0" presId="urn:microsoft.com/office/officeart/2005/8/layout/orgChart1"/>
    <dgm:cxn modelId="{010835E9-EE14-478A-B605-EB7E43E3F998}" type="presParOf" srcId="{D5E76DF9-8D97-4FFE-B8F7-47F1021FE502}" destId="{307656EC-AB0D-4774-AF6E-973C5D91F185}" srcOrd="0" destOrd="0" presId="urn:microsoft.com/office/officeart/2005/8/layout/orgChart1"/>
    <dgm:cxn modelId="{8DE06C35-2B94-4FCD-A5D5-6683B7AA6FB6}" type="presParOf" srcId="{D5E76DF9-8D97-4FFE-B8F7-47F1021FE502}" destId="{16DB6B95-08DD-47C6-B28C-7C8CE9C1B120}" srcOrd="1" destOrd="0" presId="urn:microsoft.com/office/officeart/2005/8/layout/orgChart1"/>
    <dgm:cxn modelId="{3D2B5206-F6F8-49ED-8335-0C63A13BE805}" type="presParOf" srcId="{2084B284-20E0-44F1-BFC3-F6645B617EBF}" destId="{5D76B7D7-BA52-41B8-8389-DD2F9A820895}" srcOrd="1" destOrd="0" presId="urn:microsoft.com/office/officeart/2005/8/layout/orgChart1"/>
    <dgm:cxn modelId="{5F0E0749-90F1-4EE2-86EC-C88C4AC950F6}" type="presParOf" srcId="{2084B284-20E0-44F1-BFC3-F6645B617EBF}" destId="{A142E2A5-3E79-4B09-B6F5-4D1BE11B9B86}" srcOrd="2" destOrd="0" presId="urn:microsoft.com/office/officeart/2005/8/layout/orgChart1"/>
    <dgm:cxn modelId="{F1A5677A-2F2E-4C2D-9380-F284C133FBBC}" type="presParOf" srcId="{DA2ECAE3-B27E-4233-9B19-D0E35374890E}" destId="{6CEDC1C2-B463-4C01-BA1C-7EBCFA74F3A8}" srcOrd="2" destOrd="0" presId="urn:microsoft.com/office/officeart/2005/8/layout/orgChart1"/>
    <dgm:cxn modelId="{45B95C0D-CD4B-4D91-A340-8360EC4F1F66}" type="presParOf" srcId="{6527F38C-6839-4015-84AB-8C5948D10F80}" destId="{48CB9404-6722-4532-A68B-411071F1614A}" srcOrd="2" destOrd="0" presId="urn:microsoft.com/office/officeart/2005/8/layout/orgChart1"/>
    <dgm:cxn modelId="{45E06E0C-22CD-4280-96D7-BDEEC8F11F6C}" type="presParOf" srcId="{0E6371FD-1656-4906-8734-6D14903D42E1}" destId="{9250F5A5-65A2-438E-9036-F64CB3C71FEC}" srcOrd="2" destOrd="0" presId="urn:microsoft.com/office/officeart/2005/8/layout/orgChart1"/>
    <dgm:cxn modelId="{1C46580B-D9D6-4C46-A94C-AE80257F16FC}" type="presParOf" srcId="{0E6371FD-1656-4906-8734-6D14903D42E1}" destId="{5FCA1139-DF19-4266-9D28-976B8DDE3A59}" srcOrd="3" destOrd="0" presId="urn:microsoft.com/office/officeart/2005/8/layout/orgChart1"/>
    <dgm:cxn modelId="{5737EF6E-F40F-4EE9-B38A-088A79ABAD08}" type="presParOf" srcId="{5FCA1139-DF19-4266-9D28-976B8DDE3A59}" destId="{450BAF84-06E3-4961-981D-28E413E9B00E}" srcOrd="0" destOrd="0" presId="urn:microsoft.com/office/officeart/2005/8/layout/orgChart1"/>
    <dgm:cxn modelId="{29615EE1-D076-4B8A-A035-8CC8FA21E615}" type="presParOf" srcId="{450BAF84-06E3-4961-981D-28E413E9B00E}" destId="{071C7175-C228-4E4A-BCA5-F9BA425F235C}" srcOrd="0" destOrd="0" presId="urn:microsoft.com/office/officeart/2005/8/layout/orgChart1"/>
    <dgm:cxn modelId="{8CD8C7F0-0FDA-414D-B6AF-40593B6BB8C2}" type="presParOf" srcId="{450BAF84-06E3-4961-981D-28E413E9B00E}" destId="{47788A27-3914-4B92-B305-E505E310F2F6}" srcOrd="1" destOrd="0" presId="urn:microsoft.com/office/officeart/2005/8/layout/orgChart1"/>
    <dgm:cxn modelId="{8FDC6F23-5A14-4BA8-A301-332477B65ED5}" type="presParOf" srcId="{5FCA1139-DF19-4266-9D28-976B8DDE3A59}" destId="{970E60AC-CFD0-4D5A-83B1-33F2AA20B7A5}" srcOrd="1" destOrd="0" presId="urn:microsoft.com/office/officeart/2005/8/layout/orgChart1"/>
    <dgm:cxn modelId="{DB745986-5D59-4B6D-87B4-EAACECF3DF07}" type="presParOf" srcId="{5FCA1139-DF19-4266-9D28-976B8DDE3A59}" destId="{2AB238C0-C2EE-4115-A613-E54F1D3BAB8C}" srcOrd="2" destOrd="0" presId="urn:microsoft.com/office/officeart/2005/8/layout/orgChart1"/>
    <dgm:cxn modelId="{874B7B2E-B4B7-4B12-A802-4192D3A9D925}" type="presParOf" srcId="{0E6371FD-1656-4906-8734-6D14903D42E1}" destId="{7B9EF2F3-F47A-4F8B-9E64-38C40CBDEA1C}" srcOrd="4" destOrd="0" presId="urn:microsoft.com/office/officeart/2005/8/layout/orgChart1"/>
    <dgm:cxn modelId="{278F7391-62C2-4278-8B53-BAB358C48AB5}" type="presParOf" srcId="{0E6371FD-1656-4906-8734-6D14903D42E1}" destId="{7EC08293-4130-4897-B3F5-590251C3C90C}" srcOrd="5" destOrd="0" presId="urn:microsoft.com/office/officeart/2005/8/layout/orgChart1"/>
    <dgm:cxn modelId="{A952E33E-B3AB-4D04-BBA7-0912BA5C9821}" type="presParOf" srcId="{7EC08293-4130-4897-B3F5-590251C3C90C}" destId="{37AEEB0B-C60D-41C7-A7FB-1D5442EE5879}" srcOrd="0" destOrd="0" presId="urn:microsoft.com/office/officeart/2005/8/layout/orgChart1"/>
    <dgm:cxn modelId="{B844AB11-A3CB-43F1-A2D7-D1F0EEC908FE}" type="presParOf" srcId="{37AEEB0B-C60D-41C7-A7FB-1D5442EE5879}" destId="{00019EA3-4D35-4517-9DB9-9BECFA152B01}" srcOrd="0" destOrd="0" presId="urn:microsoft.com/office/officeart/2005/8/layout/orgChart1"/>
    <dgm:cxn modelId="{34B76805-3948-4D6C-AD42-A5341A65ABF9}" type="presParOf" srcId="{37AEEB0B-C60D-41C7-A7FB-1D5442EE5879}" destId="{1654BDF3-4288-4CE6-AE77-C51954313D8A}" srcOrd="1" destOrd="0" presId="urn:microsoft.com/office/officeart/2005/8/layout/orgChart1"/>
    <dgm:cxn modelId="{EC7FE578-5014-448A-B985-D67598E77D58}" type="presParOf" srcId="{7EC08293-4130-4897-B3F5-590251C3C90C}" destId="{B12B934B-B2A2-418F-B29D-B1F876115A12}" srcOrd="1" destOrd="0" presId="urn:microsoft.com/office/officeart/2005/8/layout/orgChart1"/>
    <dgm:cxn modelId="{2F6299C1-D38C-46C6-9EA9-6C88FA87A0D9}" type="presParOf" srcId="{B12B934B-B2A2-418F-B29D-B1F876115A12}" destId="{123AA0E2-1F08-4758-9D7A-047DC42E1240}" srcOrd="0" destOrd="0" presId="urn:microsoft.com/office/officeart/2005/8/layout/orgChart1"/>
    <dgm:cxn modelId="{9B0F59E0-E054-483B-979B-65AA6FDABD6B}" type="presParOf" srcId="{B12B934B-B2A2-418F-B29D-B1F876115A12}" destId="{93BDA7E2-90D7-47A1-B2D5-F27BFBA0B5B0}" srcOrd="1" destOrd="0" presId="urn:microsoft.com/office/officeart/2005/8/layout/orgChart1"/>
    <dgm:cxn modelId="{D87FE34B-6036-4668-BC78-5B10EC218EE1}" type="presParOf" srcId="{93BDA7E2-90D7-47A1-B2D5-F27BFBA0B5B0}" destId="{CDB50089-BF4B-4552-B260-8420A50DD564}" srcOrd="0" destOrd="0" presId="urn:microsoft.com/office/officeart/2005/8/layout/orgChart1"/>
    <dgm:cxn modelId="{D027A7F2-CFE7-4AF8-8C36-A253092A3BF4}" type="presParOf" srcId="{CDB50089-BF4B-4552-B260-8420A50DD564}" destId="{1A1952FD-4C2B-4986-B16C-4CADBAADFAFB}" srcOrd="0" destOrd="0" presId="urn:microsoft.com/office/officeart/2005/8/layout/orgChart1"/>
    <dgm:cxn modelId="{5DAA886A-8761-43D7-9D21-5117208BE363}" type="presParOf" srcId="{CDB50089-BF4B-4552-B260-8420A50DD564}" destId="{AB5FF2EE-61AC-4235-BD74-095FC74D1AAE}" srcOrd="1" destOrd="0" presId="urn:microsoft.com/office/officeart/2005/8/layout/orgChart1"/>
    <dgm:cxn modelId="{6ED38752-1D0F-4195-A7DF-E06D2A5EAB05}" type="presParOf" srcId="{93BDA7E2-90D7-47A1-B2D5-F27BFBA0B5B0}" destId="{12EDF89E-E4E9-44CB-BCDF-E3252489FE61}" srcOrd="1" destOrd="0" presId="urn:microsoft.com/office/officeart/2005/8/layout/orgChart1"/>
    <dgm:cxn modelId="{E2B62B93-6177-4073-B490-12849F577310}" type="presParOf" srcId="{93BDA7E2-90D7-47A1-B2D5-F27BFBA0B5B0}" destId="{5A017EF9-D0F1-4F0F-B849-91399A9A1754}" srcOrd="2" destOrd="0" presId="urn:microsoft.com/office/officeart/2005/8/layout/orgChart1"/>
    <dgm:cxn modelId="{42EFD80B-AC6A-40E8-AD6F-DD8C4C5E4F20}" type="presParOf" srcId="{7EC08293-4130-4897-B3F5-590251C3C90C}" destId="{33930293-B02C-487C-AA1E-0F3E5CD1D309}" srcOrd="2" destOrd="0" presId="urn:microsoft.com/office/officeart/2005/8/layout/orgChart1"/>
    <dgm:cxn modelId="{46CAD428-D8C7-49BD-ABB6-FB777228EAD0}" type="presParOf" srcId="{6AE6466E-75D3-4A2C-B8C2-494770A4B268}" destId="{56C9629A-9262-4344-8DE9-3BB021EB8EDB}" srcOrd="2" destOrd="0" presId="urn:microsoft.com/office/officeart/2005/8/layout/orgChart1"/>
    <dgm:cxn modelId="{3A54C060-C6AA-44E0-B5D9-EF781EBA3CD0}" type="presParOf" srcId="{56C9629A-9262-4344-8DE9-3BB021EB8EDB}" destId="{C54A36ED-D0F3-4552-99FF-AB042A0DA672}" srcOrd="0" destOrd="0" presId="urn:microsoft.com/office/officeart/2005/8/layout/orgChart1"/>
    <dgm:cxn modelId="{96CB4909-8373-4DA3-8E33-58E59AA0593E}" type="presParOf" srcId="{56C9629A-9262-4344-8DE9-3BB021EB8EDB}" destId="{FD4B70B1-9E17-4D74-B29A-D64844E5D3FF}" srcOrd="1" destOrd="0" presId="urn:microsoft.com/office/officeart/2005/8/layout/orgChart1"/>
    <dgm:cxn modelId="{80E8251C-7439-4D68-865D-E268D47D8E72}" type="presParOf" srcId="{FD4B70B1-9E17-4D74-B29A-D64844E5D3FF}" destId="{67606F9A-1E7E-40AA-A821-32740FFF4F73}" srcOrd="0" destOrd="0" presId="urn:microsoft.com/office/officeart/2005/8/layout/orgChart1"/>
    <dgm:cxn modelId="{AE541CF0-A58F-468E-94FD-46AC36A16BF4}" type="presParOf" srcId="{67606F9A-1E7E-40AA-A821-32740FFF4F73}" destId="{E9B88C17-6C9D-4C35-8FE2-2E1C1D9432D3}" srcOrd="0" destOrd="0" presId="urn:microsoft.com/office/officeart/2005/8/layout/orgChart1"/>
    <dgm:cxn modelId="{7596D67B-CB26-4683-8BC2-EBC0E3D45B1C}" type="presParOf" srcId="{67606F9A-1E7E-40AA-A821-32740FFF4F73}" destId="{01ACD5DC-113F-4661-9695-5A73C46ECB55}" srcOrd="1" destOrd="0" presId="urn:microsoft.com/office/officeart/2005/8/layout/orgChart1"/>
    <dgm:cxn modelId="{E8D7C4C2-3C56-40D4-AF62-2633EA2C3976}" type="presParOf" srcId="{FD4B70B1-9E17-4D74-B29A-D64844E5D3FF}" destId="{B30169C9-4642-42FA-83AE-AA6AC1CA6D4E}" srcOrd="1" destOrd="0" presId="urn:microsoft.com/office/officeart/2005/8/layout/orgChart1"/>
    <dgm:cxn modelId="{B5217AAD-739A-4B70-9304-5F6483821FD6}" type="presParOf" srcId="{FD4B70B1-9E17-4D74-B29A-D64844E5D3FF}" destId="{F066CA80-BB49-4CF7-91F2-CA98FDF25645}"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CC30ECA-D98F-426F-8569-526DE8789EC2}"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9C4DFB90-7BF7-43F3-8532-8965405C7A7C}">
      <dgm:prSet/>
      <dgm:spPr>
        <a:scene3d>
          <a:camera prst="orthographicFront"/>
          <a:lightRig rig="threePt" dir="t"/>
        </a:scene3d>
        <a:sp3d>
          <a:bevelT/>
        </a:sp3d>
      </dgm:spPr>
      <dgm:t>
        <a:bodyPr/>
        <a:lstStyle/>
        <a:p>
          <a:r>
            <a:rPr lang="en-US"/>
            <a:t>General Manager </a:t>
          </a:r>
        </a:p>
        <a:p>
          <a:r>
            <a:rPr lang="en-US"/>
            <a:t>(Customer Care &amp; Business Affairs)</a:t>
          </a:r>
        </a:p>
      </dgm:t>
    </dgm:pt>
    <dgm:pt modelId="{B421C328-612F-43AB-BA40-93FBB8427461}" type="parTrans" cxnId="{7FA96BD7-C2B3-43A9-8967-99C3E19B34A0}">
      <dgm:prSet/>
      <dgm:spPr/>
      <dgm:t>
        <a:bodyPr/>
        <a:lstStyle/>
        <a:p>
          <a:endParaRPr lang="en-US"/>
        </a:p>
      </dgm:t>
    </dgm:pt>
    <dgm:pt modelId="{2CDE20AC-8739-4026-97D2-9CD4AAF8810C}" type="sibTrans" cxnId="{7FA96BD7-C2B3-43A9-8967-99C3E19B34A0}">
      <dgm:prSet/>
      <dgm:spPr/>
      <dgm:t>
        <a:bodyPr/>
        <a:lstStyle/>
        <a:p>
          <a:endParaRPr lang="en-US"/>
        </a:p>
      </dgm:t>
    </dgm:pt>
    <dgm:pt modelId="{6DBE3096-81FB-429E-8CEC-1E8FBDB3E09D}">
      <dgm:prSet/>
      <dgm:spPr>
        <a:scene3d>
          <a:camera prst="orthographicFront"/>
          <a:lightRig rig="threePt" dir="t"/>
        </a:scene3d>
        <a:sp3d>
          <a:bevelT/>
        </a:sp3d>
      </dgm:spPr>
      <dgm:t>
        <a:bodyPr/>
        <a:lstStyle/>
        <a:p>
          <a:r>
            <a:rPr lang="en-US"/>
            <a:t>Customer Service Manager</a:t>
          </a:r>
        </a:p>
      </dgm:t>
    </dgm:pt>
    <dgm:pt modelId="{E28FE0C8-002B-4F53-BE4F-4F6E413B1575}" type="parTrans" cxnId="{7E4963A8-3E3C-4549-B6FC-25A157DC95E8}">
      <dgm:prSet/>
      <dgm:spPr/>
      <dgm:t>
        <a:bodyPr/>
        <a:lstStyle/>
        <a:p>
          <a:endParaRPr lang="en-US"/>
        </a:p>
      </dgm:t>
    </dgm:pt>
    <dgm:pt modelId="{E18EA92C-C706-47C9-B882-B5D1C68BA64E}" type="sibTrans" cxnId="{7E4963A8-3E3C-4549-B6FC-25A157DC95E8}">
      <dgm:prSet/>
      <dgm:spPr/>
      <dgm:t>
        <a:bodyPr/>
        <a:lstStyle/>
        <a:p>
          <a:endParaRPr lang="en-US"/>
        </a:p>
      </dgm:t>
    </dgm:pt>
    <dgm:pt modelId="{784C3B5F-13FB-4600-A395-D957C35F5EB0}">
      <dgm:prSet/>
      <dgm:spPr>
        <a:scene3d>
          <a:camera prst="orthographicFront"/>
          <a:lightRig rig="threePt" dir="t"/>
        </a:scene3d>
        <a:sp3d>
          <a:bevelT/>
        </a:sp3d>
      </dgm:spPr>
      <dgm:t>
        <a:bodyPr/>
        <a:lstStyle/>
        <a:p>
          <a:r>
            <a:rPr lang="en-US"/>
            <a:t>Business Affairs Manager</a:t>
          </a:r>
        </a:p>
      </dgm:t>
    </dgm:pt>
    <dgm:pt modelId="{F279886A-081B-4955-891F-45F6A98E0389}" type="parTrans" cxnId="{3A5F8168-E173-4216-A907-10930B01CC89}">
      <dgm:prSet/>
      <dgm:spPr/>
      <dgm:t>
        <a:bodyPr/>
        <a:lstStyle/>
        <a:p>
          <a:endParaRPr lang="en-US"/>
        </a:p>
      </dgm:t>
    </dgm:pt>
    <dgm:pt modelId="{1E0EBA6A-8339-4477-A696-A9EDD94D762B}" type="sibTrans" cxnId="{3A5F8168-E173-4216-A907-10930B01CC89}">
      <dgm:prSet/>
      <dgm:spPr/>
      <dgm:t>
        <a:bodyPr/>
        <a:lstStyle/>
        <a:p>
          <a:endParaRPr lang="en-US"/>
        </a:p>
      </dgm:t>
    </dgm:pt>
    <dgm:pt modelId="{FB62BE22-49F4-4599-A882-41EE803A8DCB}" type="asst">
      <dgm:prSet/>
      <dgm:spPr>
        <a:scene3d>
          <a:camera prst="orthographicFront"/>
          <a:lightRig rig="threePt" dir="t"/>
        </a:scene3d>
        <a:sp3d>
          <a:bevelT/>
        </a:sp3d>
      </dgm:spPr>
      <dgm:t>
        <a:bodyPr/>
        <a:lstStyle/>
        <a:p>
          <a:r>
            <a:rPr lang="en-US"/>
            <a:t>Administrative Operations Coordinator</a:t>
          </a:r>
        </a:p>
      </dgm:t>
    </dgm:pt>
    <dgm:pt modelId="{3523A6F9-6220-4C3F-B467-0EB3E2E71508}" type="parTrans" cxnId="{F45895A0-9F97-41A1-A912-985C96560F57}">
      <dgm:prSet/>
      <dgm:spPr/>
      <dgm:t>
        <a:bodyPr/>
        <a:lstStyle/>
        <a:p>
          <a:endParaRPr lang="en-US"/>
        </a:p>
      </dgm:t>
    </dgm:pt>
    <dgm:pt modelId="{BE2E7367-E067-4D42-8F9F-4AAF9D3308C3}" type="sibTrans" cxnId="{F45895A0-9F97-41A1-A912-985C96560F57}">
      <dgm:prSet/>
      <dgm:spPr/>
      <dgm:t>
        <a:bodyPr/>
        <a:lstStyle/>
        <a:p>
          <a:endParaRPr lang="en-US"/>
        </a:p>
      </dgm:t>
    </dgm:pt>
    <dgm:pt modelId="{69E7021D-B805-4371-8685-33B5F41CA6C8}" type="pres">
      <dgm:prSet presAssocID="{8CC30ECA-D98F-426F-8569-526DE8789EC2}" presName="mainComposite" presStyleCnt="0">
        <dgm:presLayoutVars>
          <dgm:chPref val="1"/>
          <dgm:dir/>
          <dgm:animOne val="branch"/>
          <dgm:animLvl val="lvl"/>
          <dgm:resizeHandles val="exact"/>
        </dgm:presLayoutVars>
      </dgm:prSet>
      <dgm:spPr/>
    </dgm:pt>
    <dgm:pt modelId="{56A0F53A-0CC6-4DE4-B388-C08B23421B3A}" type="pres">
      <dgm:prSet presAssocID="{8CC30ECA-D98F-426F-8569-526DE8789EC2}" presName="hierFlow" presStyleCnt="0"/>
      <dgm:spPr/>
    </dgm:pt>
    <dgm:pt modelId="{F9CCD54A-330F-43D6-946C-E7203D6FC35C}" type="pres">
      <dgm:prSet presAssocID="{8CC30ECA-D98F-426F-8569-526DE8789EC2}" presName="hierChild1" presStyleCnt="0">
        <dgm:presLayoutVars>
          <dgm:chPref val="1"/>
          <dgm:animOne val="branch"/>
          <dgm:animLvl val="lvl"/>
        </dgm:presLayoutVars>
      </dgm:prSet>
      <dgm:spPr/>
    </dgm:pt>
    <dgm:pt modelId="{E40540EF-691E-42DF-945D-9615E95360DF}" type="pres">
      <dgm:prSet presAssocID="{9C4DFB90-7BF7-43F3-8532-8965405C7A7C}" presName="Name14" presStyleCnt="0"/>
      <dgm:spPr/>
    </dgm:pt>
    <dgm:pt modelId="{2C070D61-F171-4422-9817-779D5F5241CB}" type="pres">
      <dgm:prSet presAssocID="{9C4DFB90-7BF7-43F3-8532-8965405C7A7C}" presName="level1Shape" presStyleLbl="node0" presStyleIdx="0" presStyleCnt="1" custScaleX="108598" custScaleY="66409" custLinFactY="-47728" custLinFactNeighborX="183" custLinFactNeighborY="-100000">
        <dgm:presLayoutVars>
          <dgm:chPref val="3"/>
        </dgm:presLayoutVars>
      </dgm:prSet>
      <dgm:spPr/>
    </dgm:pt>
    <dgm:pt modelId="{9A69DAC4-A4B2-466D-B855-59A1B4536E43}" type="pres">
      <dgm:prSet presAssocID="{9C4DFB90-7BF7-43F3-8532-8965405C7A7C}" presName="hierChild2" presStyleCnt="0"/>
      <dgm:spPr/>
    </dgm:pt>
    <dgm:pt modelId="{63A6FCFF-E212-42BE-BFAF-A9C74CF39806}" type="pres">
      <dgm:prSet presAssocID="{E28FE0C8-002B-4F53-BE4F-4F6E413B1575}" presName="Name19" presStyleLbl="parChTrans1D2" presStyleIdx="0" presStyleCnt="3"/>
      <dgm:spPr/>
    </dgm:pt>
    <dgm:pt modelId="{965CF8D7-7E7C-4995-A371-4F4B4FC617A7}" type="pres">
      <dgm:prSet presAssocID="{6DBE3096-81FB-429E-8CEC-1E8FBDB3E09D}" presName="Name21" presStyleCnt="0"/>
      <dgm:spPr/>
    </dgm:pt>
    <dgm:pt modelId="{E40270C5-9F68-4FBC-BF6D-1F88CEFDD043}" type="pres">
      <dgm:prSet presAssocID="{6DBE3096-81FB-429E-8CEC-1E8FBDB3E09D}" presName="level2Shape" presStyleLbl="node2" presStyleIdx="0" presStyleCnt="2" custScaleX="81773" custScaleY="76062" custLinFactNeighborX="-303" custLinFactNeighborY="14100"/>
      <dgm:spPr/>
    </dgm:pt>
    <dgm:pt modelId="{04B7B561-7B13-46C2-8A4E-E7B111A9B25C}" type="pres">
      <dgm:prSet presAssocID="{6DBE3096-81FB-429E-8CEC-1E8FBDB3E09D}" presName="hierChild3" presStyleCnt="0"/>
      <dgm:spPr/>
    </dgm:pt>
    <dgm:pt modelId="{922E6B0C-0DE0-44C1-9B9D-EAE53086925A}" type="pres">
      <dgm:prSet presAssocID="{F279886A-081B-4955-891F-45F6A98E0389}" presName="Name19" presStyleLbl="parChTrans1D2" presStyleIdx="1" presStyleCnt="3"/>
      <dgm:spPr/>
    </dgm:pt>
    <dgm:pt modelId="{996BAA82-5F82-438E-9AA8-63EC1749E85E}" type="pres">
      <dgm:prSet presAssocID="{784C3B5F-13FB-4600-A395-D957C35F5EB0}" presName="Name21" presStyleCnt="0"/>
      <dgm:spPr/>
    </dgm:pt>
    <dgm:pt modelId="{A684AAB6-C2E2-4E09-A0B8-65F615A9F320}" type="pres">
      <dgm:prSet presAssocID="{784C3B5F-13FB-4600-A395-D957C35F5EB0}" presName="level2Shape" presStyleLbl="node2" presStyleIdx="1" presStyleCnt="2" custScaleX="81773" custScaleY="76062" custLinFactX="8108" custLinFactNeighborX="100000" custLinFactNeighborY="14965"/>
      <dgm:spPr/>
    </dgm:pt>
    <dgm:pt modelId="{B3F9F2EE-0015-4DB1-B44E-4870F3505B16}" type="pres">
      <dgm:prSet presAssocID="{784C3B5F-13FB-4600-A395-D957C35F5EB0}" presName="hierChild3" presStyleCnt="0"/>
      <dgm:spPr/>
    </dgm:pt>
    <dgm:pt modelId="{CC08010E-52D7-4298-BA9F-9825DA5896A3}" type="pres">
      <dgm:prSet presAssocID="{3523A6F9-6220-4C3F-B467-0EB3E2E71508}" presName="Name19" presStyleLbl="parChTrans1D2" presStyleIdx="2" presStyleCnt="3"/>
      <dgm:spPr/>
    </dgm:pt>
    <dgm:pt modelId="{C4E5FF81-F16C-4122-B87E-9C828DE73075}" type="pres">
      <dgm:prSet presAssocID="{FB62BE22-49F4-4599-A882-41EE803A8DCB}" presName="Name21" presStyleCnt="0"/>
      <dgm:spPr/>
    </dgm:pt>
    <dgm:pt modelId="{EE5B39AB-4430-4B57-ABA5-C83FC2A84D3D}" type="pres">
      <dgm:prSet presAssocID="{FB62BE22-49F4-4599-A882-41EE803A8DCB}" presName="level2Shape" presStyleLbl="asst1" presStyleIdx="0" presStyleCnt="1" custScaleX="72842" custScaleY="40598" custLinFactNeighborX="-41302" custLinFactNeighborY="-84138"/>
      <dgm:spPr/>
    </dgm:pt>
    <dgm:pt modelId="{154A55A8-AAC1-40BA-ACE7-47B05EB931B4}" type="pres">
      <dgm:prSet presAssocID="{FB62BE22-49F4-4599-A882-41EE803A8DCB}" presName="hierChild3" presStyleCnt="0"/>
      <dgm:spPr/>
    </dgm:pt>
    <dgm:pt modelId="{2B268816-8219-460E-AFD8-25115C485923}" type="pres">
      <dgm:prSet presAssocID="{8CC30ECA-D98F-426F-8569-526DE8789EC2}" presName="bgShapesFlow" presStyleCnt="0"/>
      <dgm:spPr/>
    </dgm:pt>
  </dgm:ptLst>
  <dgm:cxnLst>
    <dgm:cxn modelId="{628B4501-941F-4E6E-B7CD-0932C2523263}" type="presOf" srcId="{F279886A-081B-4955-891F-45F6A98E0389}" destId="{922E6B0C-0DE0-44C1-9B9D-EAE53086925A}" srcOrd="0" destOrd="0" presId="urn:microsoft.com/office/officeart/2005/8/layout/hierarchy6"/>
    <dgm:cxn modelId="{6BBE3646-9D9C-4378-A053-9C81FA8C3736}" type="presOf" srcId="{3523A6F9-6220-4C3F-B467-0EB3E2E71508}" destId="{CC08010E-52D7-4298-BA9F-9825DA5896A3}" srcOrd="0" destOrd="0" presId="urn:microsoft.com/office/officeart/2005/8/layout/hierarchy6"/>
    <dgm:cxn modelId="{3A5F8168-E173-4216-A907-10930B01CC89}" srcId="{9C4DFB90-7BF7-43F3-8532-8965405C7A7C}" destId="{784C3B5F-13FB-4600-A395-D957C35F5EB0}" srcOrd="1" destOrd="0" parTransId="{F279886A-081B-4955-891F-45F6A98E0389}" sibTransId="{1E0EBA6A-8339-4477-A696-A9EDD94D762B}"/>
    <dgm:cxn modelId="{765D1050-F0DE-4348-AE67-D7B1079C6D0D}" type="presOf" srcId="{E28FE0C8-002B-4F53-BE4F-4F6E413B1575}" destId="{63A6FCFF-E212-42BE-BFAF-A9C74CF39806}" srcOrd="0" destOrd="0" presId="urn:microsoft.com/office/officeart/2005/8/layout/hierarchy6"/>
    <dgm:cxn modelId="{F23C217E-75C4-4292-94E7-749946D9430B}" type="presOf" srcId="{8CC30ECA-D98F-426F-8569-526DE8789EC2}" destId="{69E7021D-B805-4371-8685-33B5F41CA6C8}" srcOrd="0" destOrd="0" presId="urn:microsoft.com/office/officeart/2005/8/layout/hierarchy6"/>
    <dgm:cxn modelId="{0A501180-D81E-43BE-BD4A-1755A582D7C3}" type="presOf" srcId="{9C4DFB90-7BF7-43F3-8532-8965405C7A7C}" destId="{2C070D61-F171-4422-9817-779D5F5241CB}" srcOrd="0" destOrd="0" presId="urn:microsoft.com/office/officeart/2005/8/layout/hierarchy6"/>
    <dgm:cxn modelId="{FE580598-D3BF-48FE-9EED-BFE7F8DACA6F}" type="presOf" srcId="{FB62BE22-49F4-4599-A882-41EE803A8DCB}" destId="{EE5B39AB-4430-4B57-ABA5-C83FC2A84D3D}" srcOrd="0" destOrd="0" presId="urn:microsoft.com/office/officeart/2005/8/layout/hierarchy6"/>
    <dgm:cxn modelId="{F45895A0-9F97-41A1-A912-985C96560F57}" srcId="{9C4DFB90-7BF7-43F3-8532-8965405C7A7C}" destId="{FB62BE22-49F4-4599-A882-41EE803A8DCB}" srcOrd="2" destOrd="0" parTransId="{3523A6F9-6220-4C3F-B467-0EB3E2E71508}" sibTransId="{BE2E7367-E067-4D42-8F9F-4AAF9D3308C3}"/>
    <dgm:cxn modelId="{7E4963A8-3E3C-4549-B6FC-25A157DC95E8}" srcId="{9C4DFB90-7BF7-43F3-8532-8965405C7A7C}" destId="{6DBE3096-81FB-429E-8CEC-1E8FBDB3E09D}" srcOrd="0" destOrd="0" parTransId="{E28FE0C8-002B-4F53-BE4F-4F6E413B1575}" sibTransId="{E18EA92C-C706-47C9-B882-B5D1C68BA64E}"/>
    <dgm:cxn modelId="{7FA96BD7-C2B3-43A9-8967-99C3E19B34A0}" srcId="{8CC30ECA-D98F-426F-8569-526DE8789EC2}" destId="{9C4DFB90-7BF7-43F3-8532-8965405C7A7C}" srcOrd="0" destOrd="0" parTransId="{B421C328-612F-43AB-BA40-93FBB8427461}" sibTransId="{2CDE20AC-8739-4026-97D2-9CD4AAF8810C}"/>
    <dgm:cxn modelId="{659C98F5-66FF-4C9E-892D-130445EEB3AC}" type="presOf" srcId="{6DBE3096-81FB-429E-8CEC-1E8FBDB3E09D}" destId="{E40270C5-9F68-4FBC-BF6D-1F88CEFDD043}" srcOrd="0" destOrd="0" presId="urn:microsoft.com/office/officeart/2005/8/layout/hierarchy6"/>
    <dgm:cxn modelId="{D390AAF5-DD41-495F-AE21-30A03F998DF3}" type="presOf" srcId="{784C3B5F-13FB-4600-A395-D957C35F5EB0}" destId="{A684AAB6-C2E2-4E09-A0B8-65F615A9F320}" srcOrd="0" destOrd="0" presId="urn:microsoft.com/office/officeart/2005/8/layout/hierarchy6"/>
    <dgm:cxn modelId="{380BD74B-9701-4893-B71E-5C529E4508BB}" type="presParOf" srcId="{69E7021D-B805-4371-8685-33B5F41CA6C8}" destId="{56A0F53A-0CC6-4DE4-B388-C08B23421B3A}" srcOrd="0" destOrd="0" presId="urn:microsoft.com/office/officeart/2005/8/layout/hierarchy6"/>
    <dgm:cxn modelId="{0C0A62C2-1D2C-4EC0-BB57-E113904F5B2E}" type="presParOf" srcId="{56A0F53A-0CC6-4DE4-B388-C08B23421B3A}" destId="{F9CCD54A-330F-43D6-946C-E7203D6FC35C}" srcOrd="0" destOrd="0" presId="urn:microsoft.com/office/officeart/2005/8/layout/hierarchy6"/>
    <dgm:cxn modelId="{8A5A00F2-DA6E-404B-815D-B533F277BF6F}" type="presParOf" srcId="{F9CCD54A-330F-43D6-946C-E7203D6FC35C}" destId="{E40540EF-691E-42DF-945D-9615E95360DF}" srcOrd="0" destOrd="0" presId="urn:microsoft.com/office/officeart/2005/8/layout/hierarchy6"/>
    <dgm:cxn modelId="{6527A916-94BE-4A28-BE23-FFBFE96206B8}" type="presParOf" srcId="{E40540EF-691E-42DF-945D-9615E95360DF}" destId="{2C070D61-F171-4422-9817-779D5F5241CB}" srcOrd="0" destOrd="0" presId="urn:microsoft.com/office/officeart/2005/8/layout/hierarchy6"/>
    <dgm:cxn modelId="{CAA91852-EBB5-41F1-982D-172C560C7420}" type="presParOf" srcId="{E40540EF-691E-42DF-945D-9615E95360DF}" destId="{9A69DAC4-A4B2-466D-B855-59A1B4536E43}" srcOrd="1" destOrd="0" presId="urn:microsoft.com/office/officeart/2005/8/layout/hierarchy6"/>
    <dgm:cxn modelId="{9832BDD2-8668-4A39-81EB-28EA038986FE}" type="presParOf" srcId="{9A69DAC4-A4B2-466D-B855-59A1B4536E43}" destId="{63A6FCFF-E212-42BE-BFAF-A9C74CF39806}" srcOrd="0" destOrd="0" presId="urn:microsoft.com/office/officeart/2005/8/layout/hierarchy6"/>
    <dgm:cxn modelId="{34963CCE-28E0-44AB-9F95-E849F4F788D4}" type="presParOf" srcId="{9A69DAC4-A4B2-466D-B855-59A1B4536E43}" destId="{965CF8D7-7E7C-4995-A371-4F4B4FC617A7}" srcOrd="1" destOrd="0" presId="urn:microsoft.com/office/officeart/2005/8/layout/hierarchy6"/>
    <dgm:cxn modelId="{425091FF-0C51-470D-9AC1-6D54D3706940}" type="presParOf" srcId="{965CF8D7-7E7C-4995-A371-4F4B4FC617A7}" destId="{E40270C5-9F68-4FBC-BF6D-1F88CEFDD043}" srcOrd="0" destOrd="0" presId="urn:microsoft.com/office/officeart/2005/8/layout/hierarchy6"/>
    <dgm:cxn modelId="{A06BC0A3-D9B8-4C26-99BD-03576C7D9AF4}" type="presParOf" srcId="{965CF8D7-7E7C-4995-A371-4F4B4FC617A7}" destId="{04B7B561-7B13-46C2-8A4E-E7B111A9B25C}" srcOrd="1" destOrd="0" presId="urn:microsoft.com/office/officeart/2005/8/layout/hierarchy6"/>
    <dgm:cxn modelId="{0C0D2026-0231-4EE2-9A2A-A898DF82A2A3}" type="presParOf" srcId="{9A69DAC4-A4B2-466D-B855-59A1B4536E43}" destId="{922E6B0C-0DE0-44C1-9B9D-EAE53086925A}" srcOrd="2" destOrd="0" presId="urn:microsoft.com/office/officeart/2005/8/layout/hierarchy6"/>
    <dgm:cxn modelId="{07DB36AA-687D-449C-A55F-5985CA8121FC}" type="presParOf" srcId="{9A69DAC4-A4B2-466D-B855-59A1B4536E43}" destId="{996BAA82-5F82-438E-9AA8-63EC1749E85E}" srcOrd="3" destOrd="0" presId="urn:microsoft.com/office/officeart/2005/8/layout/hierarchy6"/>
    <dgm:cxn modelId="{678DAF02-369E-42BC-B6D7-CEC3A726EA13}" type="presParOf" srcId="{996BAA82-5F82-438E-9AA8-63EC1749E85E}" destId="{A684AAB6-C2E2-4E09-A0B8-65F615A9F320}" srcOrd="0" destOrd="0" presId="urn:microsoft.com/office/officeart/2005/8/layout/hierarchy6"/>
    <dgm:cxn modelId="{6B993C2A-390D-45BB-9373-89EAA0454789}" type="presParOf" srcId="{996BAA82-5F82-438E-9AA8-63EC1749E85E}" destId="{B3F9F2EE-0015-4DB1-B44E-4870F3505B16}" srcOrd="1" destOrd="0" presId="urn:microsoft.com/office/officeart/2005/8/layout/hierarchy6"/>
    <dgm:cxn modelId="{83503967-AFDC-4FB9-A715-E86D52D1E028}" type="presParOf" srcId="{9A69DAC4-A4B2-466D-B855-59A1B4536E43}" destId="{CC08010E-52D7-4298-BA9F-9825DA5896A3}" srcOrd="4" destOrd="0" presId="urn:microsoft.com/office/officeart/2005/8/layout/hierarchy6"/>
    <dgm:cxn modelId="{A8AB79CA-D487-4B81-BE32-177B6EF21667}" type="presParOf" srcId="{9A69DAC4-A4B2-466D-B855-59A1B4536E43}" destId="{C4E5FF81-F16C-4122-B87E-9C828DE73075}" srcOrd="5" destOrd="0" presId="urn:microsoft.com/office/officeart/2005/8/layout/hierarchy6"/>
    <dgm:cxn modelId="{2C1F0CDE-DBBE-49D7-8115-D396F7CF5DA5}" type="presParOf" srcId="{C4E5FF81-F16C-4122-B87E-9C828DE73075}" destId="{EE5B39AB-4430-4B57-ABA5-C83FC2A84D3D}" srcOrd="0" destOrd="0" presId="urn:microsoft.com/office/officeart/2005/8/layout/hierarchy6"/>
    <dgm:cxn modelId="{AD82CE02-051A-4633-BA6F-7EB6588A907D}" type="presParOf" srcId="{C4E5FF81-F16C-4122-B87E-9C828DE73075}" destId="{154A55A8-AAC1-40BA-ACE7-47B05EB931B4}" srcOrd="1" destOrd="0" presId="urn:microsoft.com/office/officeart/2005/8/layout/hierarchy6"/>
    <dgm:cxn modelId="{B2D3B928-A7C4-479E-94D3-988BCAD926C9}" type="presParOf" srcId="{69E7021D-B805-4371-8685-33B5F41CA6C8}" destId="{2B268816-8219-460E-AFD8-25115C485923}"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C30ECA-D98F-426F-8569-526DE8789EC2}"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9C4DFB90-7BF7-43F3-8532-8965405C7A7C}">
      <dgm:prSet/>
      <dgm:spPr>
        <a:scene3d>
          <a:camera prst="orthographicFront"/>
          <a:lightRig rig="threePt" dir="t"/>
        </a:scene3d>
        <a:sp3d>
          <a:bevelT/>
        </a:sp3d>
      </dgm:spPr>
      <dgm:t>
        <a:bodyPr/>
        <a:lstStyle/>
        <a:p>
          <a:r>
            <a:rPr lang="en-US"/>
            <a:t>Customer Service </a:t>
          </a:r>
        </a:p>
        <a:p>
          <a:r>
            <a:rPr lang="en-US"/>
            <a:t>Supervisor</a:t>
          </a:r>
        </a:p>
      </dgm:t>
    </dgm:pt>
    <dgm:pt modelId="{B421C328-612F-43AB-BA40-93FBB8427461}" type="parTrans" cxnId="{7FA96BD7-C2B3-43A9-8967-99C3E19B34A0}">
      <dgm:prSet/>
      <dgm:spPr/>
      <dgm:t>
        <a:bodyPr/>
        <a:lstStyle/>
        <a:p>
          <a:endParaRPr lang="en-US"/>
        </a:p>
      </dgm:t>
    </dgm:pt>
    <dgm:pt modelId="{2CDE20AC-8739-4026-97D2-9CD4AAF8810C}" type="sibTrans" cxnId="{7FA96BD7-C2B3-43A9-8967-99C3E19B34A0}">
      <dgm:prSet/>
      <dgm:spPr/>
      <dgm:t>
        <a:bodyPr/>
        <a:lstStyle/>
        <a:p>
          <a:endParaRPr lang="en-US"/>
        </a:p>
      </dgm:t>
    </dgm:pt>
    <dgm:pt modelId="{6DBE3096-81FB-429E-8CEC-1E8FBDB3E09D}">
      <dgm:prSet/>
      <dgm:spPr>
        <a:scene3d>
          <a:camera prst="orthographicFront"/>
          <a:lightRig rig="threePt" dir="t"/>
        </a:scene3d>
        <a:sp3d>
          <a:bevelT/>
        </a:sp3d>
      </dgm:spPr>
      <dgm:t>
        <a:bodyPr/>
        <a:lstStyle/>
        <a:p>
          <a:r>
            <a:rPr lang="en-US"/>
            <a:t>Customer Acct </a:t>
          </a:r>
        </a:p>
        <a:p>
          <a:r>
            <a:rPr lang="en-US"/>
            <a:t>Specialist</a:t>
          </a:r>
        </a:p>
        <a:p>
          <a:r>
            <a:rPr lang="en-US"/>
            <a:t>(2)  </a:t>
          </a:r>
        </a:p>
      </dgm:t>
    </dgm:pt>
    <dgm:pt modelId="{E28FE0C8-002B-4F53-BE4F-4F6E413B1575}" type="parTrans" cxnId="{7E4963A8-3E3C-4549-B6FC-25A157DC95E8}">
      <dgm:prSet/>
      <dgm:spPr/>
      <dgm:t>
        <a:bodyPr/>
        <a:lstStyle/>
        <a:p>
          <a:endParaRPr lang="en-US"/>
        </a:p>
      </dgm:t>
    </dgm:pt>
    <dgm:pt modelId="{E18EA92C-C706-47C9-B882-B5D1C68BA64E}" type="sibTrans" cxnId="{7E4963A8-3E3C-4549-B6FC-25A157DC95E8}">
      <dgm:prSet/>
      <dgm:spPr/>
      <dgm:t>
        <a:bodyPr/>
        <a:lstStyle/>
        <a:p>
          <a:endParaRPr lang="en-US"/>
        </a:p>
      </dgm:t>
    </dgm:pt>
    <dgm:pt modelId="{784C3B5F-13FB-4600-A395-D957C35F5EB0}">
      <dgm:prSet/>
      <dgm:spPr>
        <a:scene3d>
          <a:camera prst="orthographicFront"/>
          <a:lightRig rig="threePt" dir="t"/>
        </a:scene3d>
        <a:sp3d>
          <a:bevelT/>
        </a:sp3d>
      </dgm:spPr>
      <dgm:t>
        <a:bodyPr/>
        <a:lstStyle/>
        <a:p>
          <a:r>
            <a:rPr lang="en-US"/>
            <a:t>Customer Service Representative (I,II,III)</a:t>
          </a:r>
        </a:p>
        <a:p>
          <a:r>
            <a:rPr lang="en-US"/>
            <a:t>(8)</a:t>
          </a:r>
        </a:p>
      </dgm:t>
    </dgm:pt>
    <dgm:pt modelId="{F279886A-081B-4955-891F-45F6A98E0389}" type="parTrans" cxnId="{3A5F8168-E173-4216-A907-10930B01CC89}">
      <dgm:prSet/>
      <dgm:spPr/>
      <dgm:t>
        <a:bodyPr/>
        <a:lstStyle/>
        <a:p>
          <a:endParaRPr lang="en-US"/>
        </a:p>
      </dgm:t>
    </dgm:pt>
    <dgm:pt modelId="{1E0EBA6A-8339-4477-A696-A9EDD94D762B}" type="sibTrans" cxnId="{3A5F8168-E173-4216-A907-10930B01CC89}">
      <dgm:prSet/>
      <dgm:spPr/>
      <dgm:t>
        <a:bodyPr/>
        <a:lstStyle/>
        <a:p>
          <a:endParaRPr lang="en-US"/>
        </a:p>
      </dgm:t>
    </dgm:pt>
    <dgm:pt modelId="{FB62BE22-49F4-4599-A882-41EE803A8DCB}" type="asst">
      <dgm:prSet/>
      <dgm:spPr>
        <a:scene3d>
          <a:camera prst="orthographicFront"/>
          <a:lightRig rig="threePt" dir="t"/>
        </a:scene3d>
        <a:sp3d>
          <a:bevelT/>
        </a:sp3d>
      </dgm:spPr>
      <dgm:t>
        <a:bodyPr/>
        <a:lstStyle/>
        <a:p>
          <a:r>
            <a:rPr lang="en-US"/>
            <a:t>Customer Service Advocate</a:t>
          </a:r>
        </a:p>
      </dgm:t>
    </dgm:pt>
    <dgm:pt modelId="{3523A6F9-6220-4C3F-B467-0EB3E2E71508}" type="parTrans" cxnId="{F45895A0-9F97-41A1-A912-985C96560F57}">
      <dgm:prSet/>
      <dgm:spPr/>
      <dgm:t>
        <a:bodyPr/>
        <a:lstStyle/>
        <a:p>
          <a:endParaRPr lang="en-US"/>
        </a:p>
      </dgm:t>
    </dgm:pt>
    <dgm:pt modelId="{BE2E7367-E067-4D42-8F9F-4AAF9D3308C3}" type="sibTrans" cxnId="{F45895A0-9F97-41A1-A912-985C96560F57}">
      <dgm:prSet/>
      <dgm:spPr/>
      <dgm:t>
        <a:bodyPr/>
        <a:lstStyle/>
        <a:p>
          <a:endParaRPr lang="en-US"/>
        </a:p>
      </dgm:t>
    </dgm:pt>
    <dgm:pt modelId="{F216795C-ACE6-4134-9823-F0BE63F59963}">
      <dgm:prSet phldrT="[Text]" phldr="0"/>
      <dgm:spPr/>
      <dgm:t>
        <a:bodyPr/>
        <a:lstStyle/>
        <a:p>
          <a:r>
            <a:rPr lang="en-US"/>
            <a:t>Customer Service </a:t>
          </a:r>
        </a:p>
        <a:p>
          <a:r>
            <a:rPr lang="en-US"/>
            <a:t>Manager</a:t>
          </a:r>
        </a:p>
      </dgm:t>
    </dgm:pt>
    <dgm:pt modelId="{04489B15-3620-4EF9-94B1-2EEB5CBD00AF}" type="parTrans" cxnId="{D50781D0-BDC5-4D7F-A092-2A8F33E74141}">
      <dgm:prSet/>
      <dgm:spPr/>
      <dgm:t>
        <a:bodyPr/>
        <a:lstStyle/>
        <a:p>
          <a:endParaRPr lang="en-US"/>
        </a:p>
      </dgm:t>
    </dgm:pt>
    <dgm:pt modelId="{9415FBB5-081B-43A9-B627-CC76FCD78A77}" type="sibTrans" cxnId="{D50781D0-BDC5-4D7F-A092-2A8F33E74141}">
      <dgm:prSet/>
      <dgm:spPr/>
      <dgm:t>
        <a:bodyPr/>
        <a:lstStyle/>
        <a:p>
          <a:endParaRPr lang="en-US"/>
        </a:p>
      </dgm:t>
    </dgm:pt>
    <dgm:pt modelId="{69E7021D-B805-4371-8685-33B5F41CA6C8}" type="pres">
      <dgm:prSet presAssocID="{8CC30ECA-D98F-426F-8569-526DE8789EC2}" presName="mainComposite" presStyleCnt="0">
        <dgm:presLayoutVars>
          <dgm:chPref val="1"/>
          <dgm:dir/>
          <dgm:animOne val="branch"/>
          <dgm:animLvl val="lvl"/>
          <dgm:resizeHandles val="exact"/>
        </dgm:presLayoutVars>
      </dgm:prSet>
      <dgm:spPr/>
    </dgm:pt>
    <dgm:pt modelId="{56A0F53A-0CC6-4DE4-B388-C08B23421B3A}" type="pres">
      <dgm:prSet presAssocID="{8CC30ECA-D98F-426F-8569-526DE8789EC2}" presName="hierFlow" presStyleCnt="0"/>
      <dgm:spPr/>
    </dgm:pt>
    <dgm:pt modelId="{F9CCD54A-330F-43D6-946C-E7203D6FC35C}" type="pres">
      <dgm:prSet presAssocID="{8CC30ECA-D98F-426F-8569-526DE8789EC2}" presName="hierChild1" presStyleCnt="0">
        <dgm:presLayoutVars>
          <dgm:chPref val="1"/>
          <dgm:animOne val="branch"/>
          <dgm:animLvl val="lvl"/>
        </dgm:presLayoutVars>
      </dgm:prSet>
      <dgm:spPr/>
    </dgm:pt>
    <dgm:pt modelId="{965F55FA-D9FE-4DC7-A413-F661F8D60B89}" type="pres">
      <dgm:prSet presAssocID="{F216795C-ACE6-4134-9823-F0BE63F59963}" presName="Name14" presStyleCnt="0"/>
      <dgm:spPr/>
    </dgm:pt>
    <dgm:pt modelId="{EBC21225-E0A2-4ED9-B625-9D8131C47F3A}" type="pres">
      <dgm:prSet presAssocID="{F216795C-ACE6-4134-9823-F0BE63F59963}" presName="level1Shape" presStyleLbl="node0" presStyleIdx="0" presStyleCnt="1" custScaleX="82700" custScaleY="63468" custLinFactNeighborX="-241" custLinFactNeighborY="-20227">
        <dgm:presLayoutVars>
          <dgm:chPref val="3"/>
        </dgm:presLayoutVars>
      </dgm:prSet>
      <dgm:spPr/>
    </dgm:pt>
    <dgm:pt modelId="{8E965C21-2031-44FE-93A3-7BDFD5467AE4}" type="pres">
      <dgm:prSet presAssocID="{F216795C-ACE6-4134-9823-F0BE63F59963}" presName="hierChild2" presStyleCnt="0"/>
      <dgm:spPr/>
    </dgm:pt>
    <dgm:pt modelId="{BF750FDB-EACA-4283-BACF-208A1CF38BB8}" type="pres">
      <dgm:prSet presAssocID="{B421C328-612F-43AB-BA40-93FBB8427461}" presName="Name19" presStyleLbl="parChTrans1D2" presStyleIdx="0" presStyleCnt="1"/>
      <dgm:spPr/>
    </dgm:pt>
    <dgm:pt modelId="{B72743FF-64F7-4D20-AD52-1FC0A862DC42}" type="pres">
      <dgm:prSet presAssocID="{9C4DFB90-7BF7-43F3-8532-8965405C7A7C}" presName="Name21" presStyleCnt="0"/>
      <dgm:spPr/>
    </dgm:pt>
    <dgm:pt modelId="{14905A96-E4DA-4C9C-8259-194FF2A942D1}" type="pres">
      <dgm:prSet presAssocID="{9C4DFB90-7BF7-43F3-8532-8965405C7A7C}" presName="level2Shape" presStyleLbl="node2" presStyleIdx="0" presStyleCnt="1" custScaleX="72508" custScaleY="46829" custLinFactNeighborX="-402" custLinFactNeighborY="-49493"/>
      <dgm:spPr/>
    </dgm:pt>
    <dgm:pt modelId="{62D19B20-A4BD-4D66-99E1-D9374C813BFF}" type="pres">
      <dgm:prSet presAssocID="{9C4DFB90-7BF7-43F3-8532-8965405C7A7C}" presName="hierChild3" presStyleCnt="0"/>
      <dgm:spPr/>
    </dgm:pt>
    <dgm:pt modelId="{63A6FCFF-E212-42BE-BFAF-A9C74CF39806}" type="pres">
      <dgm:prSet presAssocID="{E28FE0C8-002B-4F53-BE4F-4F6E413B1575}" presName="Name19" presStyleLbl="parChTrans1D3" presStyleIdx="0" presStyleCnt="3"/>
      <dgm:spPr/>
    </dgm:pt>
    <dgm:pt modelId="{965CF8D7-7E7C-4995-A371-4F4B4FC617A7}" type="pres">
      <dgm:prSet presAssocID="{6DBE3096-81FB-429E-8CEC-1E8FBDB3E09D}" presName="Name21" presStyleCnt="0"/>
      <dgm:spPr/>
    </dgm:pt>
    <dgm:pt modelId="{E40270C5-9F68-4FBC-BF6D-1F88CEFDD043}" type="pres">
      <dgm:prSet presAssocID="{6DBE3096-81FB-429E-8CEC-1E8FBDB3E09D}" presName="level2Shape" presStyleLbl="node3" presStyleIdx="0" presStyleCnt="2" custScaleX="70688" custScaleY="68604" custLinFactNeighborX="-77297" custLinFactNeighborY="-5638"/>
      <dgm:spPr/>
    </dgm:pt>
    <dgm:pt modelId="{04B7B561-7B13-46C2-8A4E-E7B111A9B25C}" type="pres">
      <dgm:prSet presAssocID="{6DBE3096-81FB-429E-8CEC-1E8FBDB3E09D}" presName="hierChild3" presStyleCnt="0"/>
      <dgm:spPr/>
    </dgm:pt>
    <dgm:pt modelId="{922E6B0C-0DE0-44C1-9B9D-EAE53086925A}" type="pres">
      <dgm:prSet presAssocID="{F279886A-081B-4955-891F-45F6A98E0389}" presName="Name19" presStyleLbl="parChTrans1D3" presStyleIdx="1" presStyleCnt="3"/>
      <dgm:spPr/>
    </dgm:pt>
    <dgm:pt modelId="{996BAA82-5F82-438E-9AA8-63EC1749E85E}" type="pres">
      <dgm:prSet presAssocID="{784C3B5F-13FB-4600-A395-D957C35F5EB0}" presName="Name21" presStyleCnt="0"/>
      <dgm:spPr/>
    </dgm:pt>
    <dgm:pt modelId="{A684AAB6-C2E2-4E09-A0B8-65F615A9F320}" type="pres">
      <dgm:prSet presAssocID="{784C3B5F-13FB-4600-A395-D957C35F5EB0}" presName="level2Shape" presStyleLbl="node3" presStyleIdx="1" presStyleCnt="2" custScaleX="70688" custScaleY="68604" custLinFactX="45069" custLinFactNeighborX="100000" custLinFactNeighborY="-5638"/>
      <dgm:spPr/>
    </dgm:pt>
    <dgm:pt modelId="{B3F9F2EE-0015-4DB1-B44E-4870F3505B16}" type="pres">
      <dgm:prSet presAssocID="{784C3B5F-13FB-4600-A395-D957C35F5EB0}" presName="hierChild3" presStyleCnt="0"/>
      <dgm:spPr/>
    </dgm:pt>
    <dgm:pt modelId="{CC08010E-52D7-4298-BA9F-9825DA5896A3}" type="pres">
      <dgm:prSet presAssocID="{3523A6F9-6220-4C3F-B467-0EB3E2E71508}" presName="Name19" presStyleLbl="parChTrans1D3" presStyleIdx="2" presStyleCnt="3"/>
      <dgm:spPr/>
    </dgm:pt>
    <dgm:pt modelId="{C4E5FF81-F16C-4122-B87E-9C828DE73075}" type="pres">
      <dgm:prSet presAssocID="{FB62BE22-49F4-4599-A882-41EE803A8DCB}" presName="Name21" presStyleCnt="0"/>
      <dgm:spPr/>
    </dgm:pt>
    <dgm:pt modelId="{EE5B39AB-4430-4B57-ABA5-C83FC2A84D3D}" type="pres">
      <dgm:prSet presAssocID="{FB62BE22-49F4-4599-A882-41EE803A8DCB}" presName="level2Shape" presStyleLbl="asst2" presStyleIdx="0" presStyleCnt="1" custScaleX="45884" custScaleY="28924" custLinFactNeighborX="-42508" custLinFactNeighborY="-82629"/>
      <dgm:spPr/>
    </dgm:pt>
    <dgm:pt modelId="{154A55A8-AAC1-40BA-ACE7-47B05EB931B4}" type="pres">
      <dgm:prSet presAssocID="{FB62BE22-49F4-4599-A882-41EE803A8DCB}" presName="hierChild3" presStyleCnt="0"/>
      <dgm:spPr/>
    </dgm:pt>
    <dgm:pt modelId="{2B268816-8219-460E-AFD8-25115C485923}" type="pres">
      <dgm:prSet presAssocID="{8CC30ECA-D98F-426F-8569-526DE8789EC2}" presName="bgShapesFlow" presStyleCnt="0"/>
      <dgm:spPr/>
    </dgm:pt>
  </dgm:ptLst>
  <dgm:cxnLst>
    <dgm:cxn modelId="{B6C3F31E-6BB6-4BFC-8FF8-DEDA23EF7C75}" type="presOf" srcId="{FB62BE22-49F4-4599-A882-41EE803A8DCB}" destId="{EE5B39AB-4430-4B57-ABA5-C83FC2A84D3D}" srcOrd="0" destOrd="0" presId="urn:microsoft.com/office/officeart/2005/8/layout/hierarchy6"/>
    <dgm:cxn modelId="{18D40C5C-7462-4022-A75D-6140564145E0}" type="presOf" srcId="{F216795C-ACE6-4134-9823-F0BE63F59963}" destId="{EBC21225-E0A2-4ED9-B625-9D8131C47F3A}" srcOrd="0" destOrd="0" presId="urn:microsoft.com/office/officeart/2005/8/layout/hierarchy6"/>
    <dgm:cxn modelId="{3A5F8168-E173-4216-A907-10930B01CC89}" srcId="{9C4DFB90-7BF7-43F3-8532-8965405C7A7C}" destId="{784C3B5F-13FB-4600-A395-D957C35F5EB0}" srcOrd="1" destOrd="0" parTransId="{F279886A-081B-4955-891F-45F6A98E0389}" sibTransId="{1E0EBA6A-8339-4477-A696-A9EDD94D762B}"/>
    <dgm:cxn modelId="{41668B6A-6DE6-4670-91F7-9F5A00865CFB}" type="presOf" srcId="{6DBE3096-81FB-429E-8CEC-1E8FBDB3E09D}" destId="{E40270C5-9F68-4FBC-BF6D-1F88CEFDD043}" srcOrd="0" destOrd="0" presId="urn:microsoft.com/office/officeart/2005/8/layout/hierarchy6"/>
    <dgm:cxn modelId="{28CED86E-E930-4FA6-A49A-9A191C24C2DD}" type="presOf" srcId="{784C3B5F-13FB-4600-A395-D957C35F5EB0}" destId="{A684AAB6-C2E2-4E09-A0B8-65F615A9F320}" srcOrd="0" destOrd="0" presId="urn:microsoft.com/office/officeart/2005/8/layout/hierarchy6"/>
    <dgm:cxn modelId="{89426B73-361A-4CD3-AF6C-15C2D9DD27E6}" type="presOf" srcId="{E28FE0C8-002B-4F53-BE4F-4F6E413B1575}" destId="{63A6FCFF-E212-42BE-BFAF-A9C74CF39806}" srcOrd="0" destOrd="0" presId="urn:microsoft.com/office/officeart/2005/8/layout/hierarchy6"/>
    <dgm:cxn modelId="{F23C217E-75C4-4292-94E7-749946D9430B}" type="presOf" srcId="{8CC30ECA-D98F-426F-8569-526DE8789EC2}" destId="{69E7021D-B805-4371-8685-33B5F41CA6C8}" srcOrd="0" destOrd="0" presId="urn:microsoft.com/office/officeart/2005/8/layout/hierarchy6"/>
    <dgm:cxn modelId="{F45895A0-9F97-41A1-A912-985C96560F57}" srcId="{9C4DFB90-7BF7-43F3-8532-8965405C7A7C}" destId="{FB62BE22-49F4-4599-A882-41EE803A8DCB}" srcOrd="2" destOrd="0" parTransId="{3523A6F9-6220-4C3F-B467-0EB3E2E71508}" sibTransId="{BE2E7367-E067-4D42-8F9F-4AAF9D3308C3}"/>
    <dgm:cxn modelId="{7E4963A8-3E3C-4549-B6FC-25A157DC95E8}" srcId="{9C4DFB90-7BF7-43F3-8532-8965405C7A7C}" destId="{6DBE3096-81FB-429E-8CEC-1E8FBDB3E09D}" srcOrd="0" destOrd="0" parTransId="{E28FE0C8-002B-4F53-BE4F-4F6E413B1575}" sibTransId="{E18EA92C-C706-47C9-B882-B5D1C68BA64E}"/>
    <dgm:cxn modelId="{552284A9-F0AC-423F-82CD-909BDE82D816}" type="presOf" srcId="{F279886A-081B-4955-891F-45F6A98E0389}" destId="{922E6B0C-0DE0-44C1-9B9D-EAE53086925A}" srcOrd="0" destOrd="0" presId="urn:microsoft.com/office/officeart/2005/8/layout/hierarchy6"/>
    <dgm:cxn modelId="{28672CBE-1AB5-4109-965A-6081AC129246}" type="presOf" srcId="{9C4DFB90-7BF7-43F3-8532-8965405C7A7C}" destId="{14905A96-E4DA-4C9C-8259-194FF2A942D1}" srcOrd="0" destOrd="0" presId="urn:microsoft.com/office/officeart/2005/8/layout/hierarchy6"/>
    <dgm:cxn modelId="{6D9C82C8-C9F1-4FD7-AC71-8457B8E46C87}" type="presOf" srcId="{3523A6F9-6220-4C3F-B467-0EB3E2E71508}" destId="{CC08010E-52D7-4298-BA9F-9825DA5896A3}" srcOrd="0" destOrd="0" presId="urn:microsoft.com/office/officeart/2005/8/layout/hierarchy6"/>
    <dgm:cxn modelId="{D50781D0-BDC5-4D7F-A092-2A8F33E74141}" srcId="{8CC30ECA-D98F-426F-8569-526DE8789EC2}" destId="{F216795C-ACE6-4134-9823-F0BE63F59963}" srcOrd="0" destOrd="0" parTransId="{04489B15-3620-4EF9-94B1-2EEB5CBD00AF}" sibTransId="{9415FBB5-081B-43A9-B627-CC76FCD78A77}"/>
    <dgm:cxn modelId="{7FA96BD7-C2B3-43A9-8967-99C3E19B34A0}" srcId="{F216795C-ACE6-4134-9823-F0BE63F59963}" destId="{9C4DFB90-7BF7-43F3-8532-8965405C7A7C}" srcOrd="0" destOrd="0" parTransId="{B421C328-612F-43AB-BA40-93FBB8427461}" sibTransId="{2CDE20AC-8739-4026-97D2-9CD4AAF8810C}"/>
    <dgm:cxn modelId="{DE0D7DE0-DFD3-486C-A8FB-F722CD211B7C}" type="presOf" srcId="{B421C328-612F-43AB-BA40-93FBB8427461}" destId="{BF750FDB-EACA-4283-BACF-208A1CF38BB8}" srcOrd="0" destOrd="0" presId="urn:microsoft.com/office/officeart/2005/8/layout/hierarchy6"/>
    <dgm:cxn modelId="{380BD74B-9701-4893-B71E-5C529E4508BB}" type="presParOf" srcId="{69E7021D-B805-4371-8685-33B5F41CA6C8}" destId="{56A0F53A-0CC6-4DE4-B388-C08B23421B3A}" srcOrd="0" destOrd="0" presId="urn:microsoft.com/office/officeart/2005/8/layout/hierarchy6"/>
    <dgm:cxn modelId="{0C0A62C2-1D2C-4EC0-BB57-E113904F5B2E}" type="presParOf" srcId="{56A0F53A-0CC6-4DE4-B388-C08B23421B3A}" destId="{F9CCD54A-330F-43D6-946C-E7203D6FC35C}" srcOrd="0" destOrd="0" presId="urn:microsoft.com/office/officeart/2005/8/layout/hierarchy6"/>
    <dgm:cxn modelId="{40E5C317-9DF8-4702-A68E-F257809BEF2F}" type="presParOf" srcId="{F9CCD54A-330F-43D6-946C-E7203D6FC35C}" destId="{965F55FA-D9FE-4DC7-A413-F661F8D60B89}" srcOrd="0" destOrd="0" presId="urn:microsoft.com/office/officeart/2005/8/layout/hierarchy6"/>
    <dgm:cxn modelId="{2B9DB976-D1EA-4989-B26E-2F83E3514805}" type="presParOf" srcId="{965F55FA-D9FE-4DC7-A413-F661F8D60B89}" destId="{EBC21225-E0A2-4ED9-B625-9D8131C47F3A}" srcOrd="0" destOrd="0" presId="urn:microsoft.com/office/officeart/2005/8/layout/hierarchy6"/>
    <dgm:cxn modelId="{19AD2EF4-05A8-4438-A843-84AD1FB1E55D}" type="presParOf" srcId="{965F55FA-D9FE-4DC7-A413-F661F8D60B89}" destId="{8E965C21-2031-44FE-93A3-7BDFD5467AE4}" srcOrd="1" destOrd="0" presId="urn:microsoft.com/office/officeart/2005/8/layout/hierarchy6"/>
    <dgm:cxn modelId="{564D84BC-CB76-4A5E-AE61-1D82BF70C06B}" type="presParOf" srcId="{8E965C21-2031-44FE-93A3-7BDFD5467AE4}" destId="{BF750FDB-EACA-4283-BACF-208A1CF38BB8}" srcOrd="0" destOrd="0" presId="urn:microsoft.com/office/officeart/2005/8/layout/hierarchy6"/>
    <dgm:cxn modelId="{859D673E-A364-40BE-BF9C-E7A99D8AD717}" type="presParOf" srcId="{8E965C21-2031-44FE-93A3-7BDFD5467AE4}" destId="{B72743FF-64F7-4D20-AD52-1FC0A862DC42}" srcOrd="1" destOrd="0" presId="urn:microsoft.com/office/officeart/2005/8/layout/hierarchy6"/>
    <dgm:cxn modelId="{D94145A9-C6E7-480D-B287-6D9218848313}" type="presParOf" srcId="{B72743FF-64F7-4D20-AD52-1FC0A862DC42}" destId="{14905A96-E4DA-4C9C-8259-194FF2A942D1}" srcOrd="0" destOrd="0" presId="urn:microsoft.com/office/officeart/2005/8/layout/hierarchy6"/>
    <dgm:cxn modelId="{440C5925-DA4B-411B-8B2C-0BE23C87BD25}" type="presParOf" srcId="{B72743FF-64F7-4D20-AD52-1FC0A862DC42}" destId="{62D19B20-A4BD-4D66-99E1-D9374C813BFF}" srcOrd="1" destOrd="0" presId="urn:microsoft.com/office/officeart/2005/8/layout/hierarchy6"/>
    <dgm:cxn modelId="{6A1EF0C2-EA82-4F3C-8889-523B36530236}" type="presParOf" srcId="{62D19B20-A4BD-4D66-99E1-D9374C813BFF}" destId="{63A6FCFF-E212-42BE-BFAF-A9C74CF39806}" srcOrd="0" destOrd="0" presId="urn:microsoft.com/office/officeart/2005/8/layout/hierarchy6"/>
    <dgm:cxn modelId="{90403ADA-3AE2-409F-942B-E912D4BE4EAD}" type="presParOf" srcId="{62D19B20-A4BD-4D66-99E1-D9374C813BFF}" destId="{965CF8D7-7E7C-4995-A371-4F4B4FC617A7}" srcOrd="1" destOrd="0" presId="urn:microsoft.com/office/officeart/2005/8/layout/hierarchy6"/>
    <dgm:cxn modelId="{082EFE6C-EAD9-41A7-A74C-9A0C60CE6DFA}" type="presParOf" srcId="{965CF8D7-7E7C-4995-A371-4F4B4FC617A7}" destId="{E40270C5-9F68-4FBC-BF6D-1F88CEFDD043}" srcOrd="0" destOrd="0" presId="urn:microsoft.com/office/officeart/2005/8/layout/hierarchy6"/>
    <dgm:cxn modelId="{43843982-1BE8-453E-8AF9-B41851B4FBEE}" type="presParOf" srcId="{965CF8D7-7E7C-4995-A371-4F4B4FC617A7}" destId="{04B7B561-7B13-46C2-8A4E-E7B111A9B25C}" srcOrd="1" destOrd="0" presId="urn:microsoft.com/office/officeart/2005/8/layout/hierarchy6"/>
    <dgm:cxn modelId="{0DE1B9A2-6082-4016-8687-24A55C10BE1F}" type="presParOf" srcId="{62D19B20-A4BD-4D66-99E1-D9374C813BFF}" destId="{922E6B0C-0DE0-44C1-9B9D-EAE53086925A}" srcOrd="2" destOrd="0" presId="urn:microsoft.com/office/officeart/2005/8/layout/hierarchy6"/>
    <dgm:cxn modelId="{93CE47F6-A591-4971-AC7B-E5407573E71B}" type="presParOf" srcId="{62D19B20-A4BD-4D66-99E1-D9374C813BFF}" destId="{996BAA82-5F82-438E-9AA8-63EC1749E85E}" srcOrd="3" destOrd="0" presId="urn:microsoft.com/office/officeart/2005/8/layout/hierarchy6"/>
    <dgm:cxn modelId="{0C9C9C41-329F-48A8-9C16-A64134A51F5F}" type="presParOf" srcId="{996BAA82-5F82-438E-9AA8-63EC1749E85E}" destId="{A684AAB6-C2E2-4E09-A0B8-65F615A9F320}" srcOrd="0" destOrd="0" presId="urn:microsoft.com/office/officeart/2005/8/layout/hierarchy6"/>
    <dgm:cxn modelId="{8D54F584-0F14-48B0-945C-BAA7DF41E380}" type="presParOf" srcId="{996BAA82-5F82-438E-9AA8-63EC1749E85E}" destId="{B3F9F2EE-0015-4DB1-B44E-4870F3505B16}" srcOrd="1" destOrd="0" presId="urn:microsoft.com/office/officeart/2005/8/layout/hierarchy6"/>
    <dgm:cxn modelId="{273A28BF-35E9-4118-8DD5-1C081EEADA66}" type="presParOf" srcId="{62D19B20-A4BD-4D66-99E1-D9374C813BFF}" destId="{CC08010E-52D7-4298-BA9F-9825DA5896A3}" srcOrd="4" destOrd="0" presId="urn:microsoft.com/office/officeart/2005/8/layout/hierarchy6"/>
    <dgm:cxn modelId="{4C2B2D7C-3ED8-489A-B966-D547878B6699}" type="presParOf" srcId="{62D19B20-A4BD-4D66-99E1-D9374C813BFF}" destId="{C4E5FF81-F16C-4122-B87E-9C828DE73075}" srcOrd="5" destOrd="0" presId="urn:microsoft.com/office/officeart/2005/8/layout/hierarchy6"/>
    <dgm:cxn modelId="{D63EA9CF-949B-4668-9D5D-EA29422D8314}" type="presParOf" srcId="{C4E5FF81-F16C-4122-B87E-9C828DE73075}" destId="{EE5B39AB-4430-4B57-ABA5-C83FC2A84D3D}" srcOrd="0" destOrd="0" presId="urn:microsoft.com/office/officeart/2005/8/layout/hierarchy6"/>
    <dgm:cxn modelId="{F48D25D1-B30C-44B5-AD10-BE20D1353AA3}" type="presParOf" srcId="{C4E5FF81-F16C-4122-B87E-9C828DE73075}" destId="{154A55A8-AAC1-40BA-ACE7-47B05EB931B4}" srcOrd="1" destOrd="0" presId="urn:microsoft.com/office/officeart/2005/8/layout/hierarchy6"/>
    <dgm:cxn modelId="{B2D3B928-A7C4-479E-94D3-988BCAD926C9}" type="presParOf" srcId="{69E7021D-B805-4371-8685-33B5F41CA6C8}" destId="{2B268816-8219-460E-AFD8-25115C485923}"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21FBF4A-359E-4E9F-868B-C458DD918363}"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54EB0E00-C277-46BC-AD5B-281CAFF2CB2D}">
      <dgm:prSet/>
      <dgm:spPr/>
      <dgm:t>
        <a:bodyPr/>
        <a:lstStyle/>
        <a:p>
          <a:r>
            <a:rPr lang="en-US"/>
            <a:t>Business Affairs Manager </a:t>
          </a:r>
        </a:p>
      </dgm:t>
    </dgm:pt>
    <dgm:pt modelId="{200899DC-DE94-43E6-BCA7-AB24CCBFB83C}" type="parTrans" cxnId="{27D557DC-840C-4098-9037-90ECF097FC4E}">
      <dgm:prSet/>
      <dgm:spPr/>
      <dgm:t>
        <a:bodyPr/>
        <a:lstStyle/>
        <a:p>
          <a:endParaRPr lang="en-US"/>
        </a:p>
      </dgm:t>
    </dgm:pt>
    <dgm:pt modelId="{028D649F-48E6-4A1C-B2B1-970A26845C9B}" type="sibTrans" cxnId="{27D557DC-840C-4098-9037-90ECF097FC4E}">
      <dgm:prSet/>
      <dgm:spPr/>
      <dgm:t>
        <a:bodyPr/>
        <a:lstStyle/>
        <a:p>
          <a:endParaRPr lang="en-US"/>
        </a:p>
      </dgm:t>
    </dgm:pt>
    <dgm:pt modelId="{7CEB400F-ABCE-43D4-8F00-B7F21ED340A3}">
      <dgm:prSet/>
      <dgm:spPr/>
      <dgm:t>
        <a:bodyPr/>
        <a:lstStyle/>
        <a:p>
          <a:r>
            <a:rPr lang="en-US"/>
            <a:t>Customer Account &amp; Business Services Liaison</a:t>
          </a:r>
        </a:p>
      </dgm:t>
    </dgm:pt>
    <dgm:pt modelId="{2D9FAD3A-04D0-4B57-952F-A703F30C858B}" type="parTrans" cxnId="{0190BA2E-380D-4418-996B-B2EFBC0DC0D2}">
      <dgm:prSet/>
      <dgm:spPr/>
      <dgm:t>
        <a:bodyPr/>
        <a:lstStyle/>
        <a:p>
          <a:endParaRPr lang="en-US"/>
        </a:p>
      </dgm:t>
    </dgm:pt>
    <dgm:pt modelId="{2BF608C7-5354-457B-8995-758C0FE3B527}" type="sibTrans" cxnId="{0190BA2E-380D-4418-996B-B2EFBC0DC0D2}">
      <dgm:prSet/>
      <dgm:spPr/>
      <dgm:t>
        <a:bodyPr/>
        <a:lstStyle/>
        <a:p>
          <a:endParaRPr lang="en-US"/>
        </a:p>
      </dgm:t>
    </dgm:pt>
    <dgm:pt modelId="{59723574-4C1E-4300-8E35-0AB28906663B}">
      <dgm:prSet/>
      <dgm:spPr/>
      <dgm:t>
        <a:bodyPr/>
        <a:lstStyle/>
        <a:p>
          <a:r>
            <a:rPr lang="en-US"/>
            <a:t>Billing Specialist</a:t>
          </a:r>
        </a:p>
      </dgm:t>
    </dgm:pt>
    <dgm:pt modelId="{7CE237F7-BB11-47B5-8B49-11D73F8FEFB6}" type="parTrans" cxnId="{2F0E3D8D-9F15-42FD-A6F4-F4F031EAFD0C}">
      <dgm:prSet/>
      <dgm:spPr/>
      <dgm:t>
        <a:bodyPr/>
        <a:lstStyle/>
        <a:p>
          <a:endParaRPr lang="en-US"/>
        </a:p>
      </dgm:t>
    </dgm:pt>
    <dgm:pt modelId="{ABB99512-2BA6-4731-9452-1AFC647F083C}" type="sibTrans" cxnId="{2F0E3D8D-9F15-42FD-A6F4-F4F031EAFD0C}">
      <dgm:prSet/>
      <dgm:spPr/>
      <dgm:t>
        <a:bodyPr/>
        <a:lstStyle/>
        <a:p>
          <a:endParaRPr lang="en-US"/>
        </a:p>
      </dgm:t>
    </dgm:pt>
    <dgm:pt modelId="{56F4F87C-C9EE-4D77-9FA6-FA0D440C18D1}">
      <dgm:prSet/>
      <dgm:spPr/>
      <dgm:t>
        <a:bodyPr/>
        <a:lstStyle/>
        <a:p>
          <a:r>
            <a:rPr lang="en-US"/>
            <a:t>Field Services Technician Supervisor</a:t>
          </a:r>
        </a:p>
      </dgm:t>
    </dgm:pt>
    <dgm:pt modelId="{C8C91FCD-B2A4-4D00-8E2F-FB03F6714C9B}" type="parTrans" cxnId="{4F8D0EF7-9692-414A-BD29-21D2F54AC05A}">
      <dgm:prSet/>
      <dgm:spPr/>
      <dgm:t>
        <a:bodyPr/>
        <a:lstStyle/>
        <a:p>
          <a:endParaRPr lang="en-US"/>
        </a:p>
      </dgm:t>
    </dgm:pt>
    <dgm:pt modelId="{03F48DFC-356D-445C-BAE2-3F5676147550}" type="sibTrans" cxnId="{4F8D0EF7-9692-414A-BD29-21D2F54AC05A}">
      <dgm:prSet/>
      <dgm:spPr/>
      <dgm:t>
        <a:bodyPr/>
        <a:lstStyle/>
        <a:p>
          <a:endParaRPr lang="en-US"/>
        </a:p>
      </dgm:t>
    </dgm:pt>
    <dgm:pt modelId="{E3770E96-CF82-47B9-A7BA-B272F121DB91}">
      <dgm:prSet/>
      <dgm:spPr/>
      <dgm:t>
        <a:bodyPr/>
        <a:lstStyle/>
        <a:p>
          <a:r>
            <a:rPr lang="en-US"/>
            <a:t>Senior Field Services Technician</a:t>
          </a:r>
        </a:p>
      </dgm:t>
    </dgm:pt>
    <dgm:pt modelId="{F4CA6905-D721-4809-B6CA-8DB3EFE637BC}" type="parTrans" cxnId="{AD631FFB-E735-4E1B-BAC1-6A6CA0FFE5CB}">
      <dgm:prSet/>
      <dgm:spPr/>
      <dgm:t>
        <a:bodyPr/>
        <a:lstStyle/>
        <a:p>
          <a:endParaRPr lang="en-US"/>
        </a:p>
      </dgm:t>
    </dgm:pt>
    <dgm:pt modelId="{D68C85D9-56C5-4C71-A092-1872D4F3AB60}" type="sibTrans" cxnId="{AD631FFB-E735-4E1B-BAC1-6A6CA0FFE5CB}">
      <dgm:prSet/>
      <dgm:spPr/>
      <dgm:t>
        <a:bodyPr/>
        <a:lstStyle/>
        <a:p>
          <a:endParaRPr lang="en-US"/>
        </a:p>
      </dgm:t>
    </dgm:pt>
    <dgm:pt modelId="{CCB04B8C-02E9-4216-992D-B465C5CA3640}">
      <dgm:prSet/>
      <dgm:spPr/>
      <dgm:t>
        <a:bodyPr/>
        <a:lstStyle/>
        <a:p>
          <a:r>
            <a:rPr lang="en-US"/>
            <a:t>Field Services Technician I</a:t>
          </a:r>
        </a:p>
      </dgm:t>
    </dgm:pt>
    <dgm:pt modelId="{92984ABB-69A4-4F6D-A9A6-7E1A9C3D2093}" type="parTrans" cxnId="{5CC50A5C-F105-4D84-A9D4-B5C4CA56FAE8}">
      <dgm:prSet/>
      <dgm:spPr/>
      <dgm:t>
        <a:bodyPr/>
        <a:lstStyle/>
        <a:p>
          <a:endParaRPr lang="en-US"/>
        </a:p>
      </dgm:t>
    </dgm:pt>
    <dgm:pt modelId="{2E423469-9D52-400B-9A5A-CD183FA9086C}" type="sibTrans" cxnId="{5CC50A5C-F105-4D84-A9D4-B5C4CA56FAE8}">
      <dgm:prSet/>
      <dgm:spPr/>
      <dgm:t>
        <a:bodyPr/>
        <a:lstStyle/>
        <a:p>
          <a:endParaRPr lang="en-US"/>
        </a:p>
      </dgm:t>
    </dgm:pt>
    <dgm:pt modelId="{C07F4F89-A020-4F45-A57E-F2156D55BC49}">
      <dgm:prSet/>
      <dgm:spPr/>
      <dgm:t>
        <a:bodyPr/>
        <a:lstStyle/>
        <a:p>
          <a:r>
            <a:rPr lang="en-US"/>
            <a:t>Field Services Technician</a:t>
          </a:r>
        </a:p>
      </dgm:t>
    </dgm:pt>
    <dgm:pt modelId="{99C6D97F-4236-4D5F-89CF-75DDAE7BF35E}" type="parTrans" cxnId="{3FEB9454-016E-42B1-825A-58EE4C10A698}">
      <dgm:prSet/>
      <dgm:spPr/>
      <dgm:t>
        <a:bodyPr/>
        <a:lstStyle/>
        <a:p>
          <a:endParaRPr lang="en-US"/>
        </a:p>
      </dgm:t>
    </dgm:pt>
    <dgm:pt modelId="{5B2C60B4-55E1-4A3C-98CE-84EFC3F62E97}" type="sibTrans" cxnId="{3FEB9454-016E-42B1-825A-58EE4C10A698}">
      <dgm:prSet/>
      <dgm:spPr/>
      <dgm:t>
        <a:bodyPr/>
        <a:lstStyle/>
        <a:p>
          <a:endParaRPr lang="en-US"/>
        </a:p>
      </dgm:t>
    </dgm:pt>
    <dgm:pt modelId="{6B31739C-DB53-4B4F-A1E9-121F87237B9A}">
      <dgm:prSet/>
      <dgm:spPr/>
      <dgm:t>
        <a:bodyPr/>
        <a:lstStyle/>
        <a:p>
          <a:r>
            <a:rPr lang="en-US"/>
            <a:t>Field Services Technician I</a:t>
          </a:r>
        </a:p>
      </dgm:t>
    </dgm:pt>
    <dgm:pt modelId="{4E90264F-C18D-48D2-B05F-43946BC6F10C}" type="parTrans" cxnId="{E8E47D28-F2D4-42CE-92B0-554F592D9743}">
      <dgm:prSet/>
      <dgm:spPr/>
      <dgm:t>
        <a:bodyPr/>
        <a:lstStyle/>
        <a:p>
          <a:endParaRPr lang="en-US"/>
        </a:p>
      </dgm:t>
    </dgm:pt>
    <dgm:pt modelId="{11BF93BF-CE4F-481B-8D42-032762F12786}" type="sibTrans" cxnId="{E8E47D28-F2D4-42CE-92B0-554F592D9743}">
      <dgm:prSet/>
      <dgm:spPr/>
      <dgm:t>
        <a:bodyPr/>
        <a:lstStyle/>
        <a:p>
          <a:endParaRPr lang="en-US"/>
        </a:p>
      </dgm:t>
    </dgm:pt>
    <dgm:pt modelId="{45FDEAAC-CF48-460D-95EC-B589760583BE}">
      <dgm:prSet/>
      <dgm:spPr/>
      <dgm:t>
        <a:bodyPr/>
        <a:lstStyle/>
        <a:p>
          <a:r>
            <a:rPr lang="en-US"/>
            <a:t>Collection Specialist </a:t>
          </a:r>
        </a:p>
      </dgm:t>
    </dgm:pt>
    <dgm:pt modelId="{38B7B45B-6D8F-47E1-B262-DA2A7DE2F8F1}" type="parTrans" cxnId="{19A2FF1E-3F06-4A76-92B8-8C0EDE15F074}">
      <dgm:prSet/>
      <dgm:spPr/>
      <dgm:t>
        <a:bodyPr/>
        <a:lstStyle/>
        <a:p>
          <a:endParaRPr lang="en-US"/>
        </a:p>
      </dgm:t>
    </dgm:pt>
    <dgm:pt modelId="{1CD54E32-FF99-40D2-88BE-594A29CAEB9B}" type="sibTrans" cxnId="{19A2FF1E-3F06-4A76-92B8-8C0EDE15F074}">
      <dgm:prSet/>
      <dgm:spPr/>
      <dgm:t>
        <a:bodyPr/>
        <a:lstStyle/>
        <a:p>
          <a:endParaRPr lang="en-US"/>
        </a:p>
      </dgm:t>
    </dgm:pt>
    <dgm:pt modelId="{F3CCFDE9-838D-494C-9A93-1E82CC4997C9}">
      <dgm:prSet/>
      <dgm:spPr/>
      <dgm:t>
        <a:bodyPr/>
        <a:lstStyle/>
        <a:p>
          <a:r>
            <a:rPr lang="en-US"/>
            <a:t>Field Services Technician II</a:t>
          </a:r>
        </a:p>
      </dgm:t>
    </dgm:pt>
    <dgm:pt modelId="{4BAB82F9-CBA7-476C-BF84-671DF18B4B4E}" type="parTrans" cxnId="{65A63CFF-BAB1-4332-871E-3A214656BF0F}">
      <dgm:prSet/>
      <dgm:spPr/>
      <dgm:t>
        <a:bodyPr/>
        <a:lstStyle/>
        <a:p>
          <a:endParaRPr lang="en-US"/>
        </a:p>
      </dgm:t>
    </dgm:pt>
    <dgm:pt modelId="{2C515F77-9BED-4360-8E66-D2BABC8858BD}" type="sibTrans" cxnId="{65A63CFF-BAB1-4332-871E-3A214656BF0F}">
      <dgm:prSet/>
      <dgm:spPr/>
      <dgm:t>
        <a:bodyPr/>
        <a:lstStyle/>
        <a:p>
          <a:endParaRPr lang="en-US"/>
        </a:p>
      </dgm:t>
    </dgm:pt>
    <dgm:pt modelId="{08501C0A-7129-4898-A43E-48D58F4299AE}">
      <dgm:prSet/>
      <dgm:spPr/>
      <dgm:t>
        <a:bodyPr/>
        <a:lstStyle/>
        <a:p>
          <a:r>
            <a:rPr lang="en-US"/>
            <a:t>Customer Acct Specialist</a:t>
          </a:r>
        </a:p>
      </dgm:t>
    </dgm:pt>
    <dgm:pt modelId="{37812594-6646-4FAF-84AF-B26F8B8E02B6}" type="parTrans" cxnId="{1F465D94-D545-4F79-B800-5D00903FBBA1}">
      <dgm:prSet/>
      <dgm:spPr/>
      <dgm:t>
        <a:bodyPr/>
        <a:lstStyle/>
        <a:p>
          <a:endParaRPr lang="en-US"/>
        </a:p>
      </dgm:t>
    </dgm:pt>
    <dgm:pt modelId="{AD217300-E945-4409-BAFE-39046977C67E}" type="sibTrans" cxnId="{1F465D94-D545-4F79-B800-5D00903FBBA1}">
      <dgm:prSet/>
      <dgm:spPr/>
      <dgm:t>
        <a:bodyPr/>
        <a:lstStyle/>
        <a:p>
          <a:endParaRPr lang="en-US"/>
        </a:p>
      </dgm:t>
    </dgm:pt>
    <dgm:pt modelId="{733BAC9E-27FB-4F08-A558-CDD1087D3132}" type="pres">
      <dgm:prSet presAssocID="{D21FBF4A-359E-4E9F-868B-C458DD918363}" presName="mainComposite" presStyleCnt="0">
        <dgm:presLayoutVars>
          <dgm:chPref val="1"/>
          <dgm:dir/>
          <dgm:animOne val="branch"/>
          <dgm:animLvl val="lvl"/>
          <dgm:resizeHandles val="exact"/>
        </dgm:presLayoutVars>
      </dgm:prSet>
      <dgm:spPr/>
    </dgm:pt>
    <dgm:pt modelId="{D4BF3F1D-24C3-4082-8F68-EA9F69853E7E}" type="pres">
      <dgm:prSet presAssocID="{D21FBF4A-359E-4E9F-868B-C458DD918363}" presName="hierFlow" presStyleCnt="0"/>
      <dgm:spPr/>
    </dgm:pt>
    <dgm:pt modelId="{5725C493-B789-4A92-AFE7-B05E2D299DEB}" type="pres">
      <dgm:prSet presAssocID="{D21FBF4A-359E-4E9F-868B-C458DD918363}" presName="hierChild1" presStyleCnt="0">
        <dgm:presLayoutVars>
          <dgm:chPref val="1"/>
          <dgm:animOne val="branch"/>
          <dgm:animLvl val="lvl"/>
        </dgm:presLayoutVars>
      </dgm:prSet>
      <dgm:spPr/>
    </dgm:pt>
    <dgm:pt modelId="{594DB4B3-7AB8-4918-B9AC-CF18D0DA7D64}" type="pres">
      <dgm:prSet presAssocID="{54EB0E00-C277-46BC-AD5B-281CAFF2CB2D}" presName="Name14" presStyleCnt="0"/>
      <dgm:spPr/>
    </dgm:pt>
    <dgm:pt modelId="{2EA5523E-A0A1-4CEC-9D5E-08702E72EC69}" type="pres">
      <dgm:prSet presAssocID="{54EB0E00-C277-46BC-AD5B-281CAFF2CB2D}" presName="level1Shape" presStyleLbl="node0" presStyleIdx="0" presStyleCnt="1">
        <dgm:presLayoutVars>
          <dgm:chPref val="3"/>
        </dgm:presLayoutVars>
      </dgm:prSet>
      <dgm:spPr/>
    </dgm:pt>
    <dgm:pt modelId="{3ED67D50-CAA1-43D2-BB75-911FD3F8F95F}" type="pres">
      <dgm:prSet presAssocID="{54EB0E00-C277-46BC-AD5B-281CAFF2CB2D}" presName="hierChild2" presStyleCnt="0"/>
      <dgm:spPr/>
    </dgm:pt>
    <dgm:pt modelId="{3392E0CE-EF2B-4912-8C46-65218F028E0A}" type="pres">
      <dgm:prSet presAssocID="{2D9FAD3A-04D0-4B57-952F-A703F30C858B}" presName="Name19" presStyleLbl="parChTrans1D2" presStyleIdx="0" presStyleCnt="2"/>
      <dgm:spPr/>
    </dgm:pt>
    <dgm:pt modelId="{E6BE2045-F756-45DD-982B-8F85C5EE0C5F}" type="pres">
      <dgm:prSet presAssocID="{7CEB400F-ABCE-43D4-8F00-B7F21ED340A3}" presName="Name21" presStyleCnt="0"/>
      <dgm:spPr/>
    </dgm:pt>
    <dgm:pt modelId="{A69EAF93-C01D-489D-804D-A7189801E9C7}" type="pres">
      <dgm:prSet presAssocID="{7CEB400F-ABCE-43D4-8F00-B7F21ED340A3}" presName="level2Shape" presStyleLbl="node2" presStyleIdx="0" presStyleCnt="2" custScaleX="118433"/>
      <dgm:spPr/>
    </dgm:pt>
    <dgm:pt modelId="{1EC46E73-41C8-4056-8094-75D299AC26D3}" type="pres">
      <dgm:prSet presAssocID="{7CEB400F-ABCE-43D4-8F00-B7F21ED340A3}" presName="hierChild3" presStyleCnt="0"/>
      <dgm:spPr/>
    </dgm:pt>
    <dgm:pt modelId="{1445999B-C421-4739-8BAB-3D9D8CEA3A17}" type="pres">
      <dgm:prSet presAssocID="{38B7B45B-6D8F-47E1-B262-DA2A7DE2F8F1}" presName="Name19" presStyleLbl="parChTrans1D3" presStyleIdx="0" presStyleCnt="4"/>
      <dgm:spPr/>
    </dgm:pt>
    <dgm:pt modelId="{E49D9049-20BF-4255-A06D-6D72F335F398}" type="pres">
      <dgm:prSet presAssocID="{45FDEAAC-CF48-460D-95EC-B589760583BE}" presName="Name21" presStyleCnt="0"/>
      <dgm:spPr/>
    </dgm:pt>
    <dgm:pt modelId="{DAD4CF60-1DF0-4234-AEF7-1C9827517CD9}" type="pres">
      <dgm:prSet presAssocID="{45FDEAAC-CF48-460D-95EC-B589760583BE}" presName="level2Shape" presStyleLbl="node3" presStyleIdx="0" presStyleCnt="4"/>
      <dgm:spPr/>
    </dgm:pt>
    <dgm:pt modelId="{F8A06419-545A-4066-9A81-925B8761377A}" type="pres">
      <dgm:prSet presAssocID="{45FDEAAC-CF48-460D-95EC-B589760583BE}" presName="hierChild3" presStyleCnt="0"/>
      <dgm:spPr/>
    </dgm:pt>
    <dgm:pt modelId="{ADAD4E09-B83E-4BF3-97DF-C2B787B4800B}" type="pres">
      <dgm:prSet presAssocID="{7CE237F7-BB11-47B5-8B49-11D73F8FEFB6}" presName="Name19" presStyleLbl="parChTrans1D3" presStyleIdx="1" presStyleCnt="4"/>
      <dgm:spPr/>
    </dgm:pt>
    <dgm:pt modelId="{38602D5E-BF79-44CC-901F-F3D2B07AF6B5}" type="pres">
      <dgm:prSet presAssocID="{59723574-4C1E-4300-8E35-0AB28906663B}" presName="Name21" presStyleCnt="0"/>
      <dgm:spPr/>
    </dgm:pt>
    <dgm:pt modelId="{221CA59A-433C-40FA-B97E-854894F29411}" type="pres">
      <dgm:prSet presAssocID="{59723574-4C1E-4300-8E35-0AB28906663B}" presName="level2Shape" presStyleLbl="node3" presStyleIdx="1" presStyleCnt="4"/>
      <dgm:spPr/>
    </dgm:pt>
    <dgm:pt modelId="{70C1E1E5-C27B-42A5-AED9-F134892A977D}" type="pres">
      <dgm:prSet presAssocID="{59723574-4C1E-4300-8E35-0AB28906663B}" presName="hierChild3" presStyleCnt="0"/>
      <dgm:spPr/>
    </dgm:pt>
    <dgm:pt modelId="{1C49B8F3-C174-49FA-BD7A-1598196C7718}" type="pres">
      <dgm:prSet presAssocID="{37812594-6646-4FAF-84AF-B26F8B8E02B6}" presName="Name19" presStyleLbl="parChTrans1D3" presStyleIdx="2" presStyleCnt="4"/>
      <dgm:spPr/>
    </dgm:pt>
    <dgm:pt modelId="{CAF148B7-63B0-44FA-98C8-975B2AEA70E4}" type="pres">
      <dgm:prSet presAssocID="{08501C0A-7129-4898-A43E-48D58F4299AE}" presName="Name21" presStyleCnt="0"/>
      <dgm:spPr/>
    </dgm:pt>
    <dgm:pt modelId="{50AAA379-CC57-4B06-ABBF-1B365493DBCD}" type="pres">
      <dgm:prSet presAssocID="{08501C0A-7129-4898-A43E-48D58F4299AE}" presName="level2Shape" presStyleLbl="node3" presStyleIdx="2" presStyleCnt="4"/>
      <dgm:spPr/>
    </dgm:pt>
    <dgm:pt modelId="{D6C2ADDF-9AEA-41F7-83B3-5EDBEDCE0355}" type="pres">
      <dgm:prSet presAssocID="{08501C0A-7129-4898-A43E-48D58F4299AE}" presName="hierChild3" presStyleCnt="0"/>
      <dgm:spPr/>
    </dgm:pt>
    <dgm:pt modelId="{F92D4DA9-4983-4CBC-8B73-4CBFBA689BE7}" type="pres">
      <dgm:prSet presAssocID="{C8C91FCD-B2A4-4D00-8E2F-FB03F6714C9B}" presName="Name19" presStyleLbl="parChTrans1D2" presStyleIdx="1" presStyleCnt="2"/>
      <dgm:spPr/>
    </dgm:pt>
    <dgm:pt modelId="{9BC38B6C-AE46-4718-9599-A0B07BD8406C}" type="pres">
      <dgm:prSet presAssocID="{56F4F87C-C9EE-4D77-9FA6-FA0D440C18D1}" presName="Name21" presStyleCnt="0"/>
      <dgm:spPr/>
    </dgm:pt>
    <dgm:pt modelId="{1AF4CB80-B7F2-4E17-BF0E-66A16FE354D7}" type="pres">
      <dgm:prSet presAssocID="{56F4F87C-C9EE-4D77-9FA6-FA0D440C18D1}" presName="level2Shape" presStyleLbl="node2" presStyleIdx="1" presStyleCnt="2" custScaleX="130568"/>
      <dgm:spPr/>
    </dgm:pt>
    <dgm:pt modelId="{2219381A-3CBB-4429-B091-504BB95AC222}" type="pres">
      <dgm:prSet presAssocID="{56F4F87C-C9EE-4D77-9FA6-FA0D440C18D1}" presName="hierChild3" presStyleCnt="0"/>
      <dgm:spPr/>
    </dgm:pt>
    <dgm:pt modelId="{6937736A-5D38-4081-A5ED-32E5A3ABF55E}" type="pres">
      <dgm:prSet presAssocID="{F4CA6905-D721-4809-B6CA-8DB3EFE637BC}" presName="Name19" presStyleLbl="parChTrans1D3" presStyleIdx="3" presStyleCnt="4"/>
      <dgm:spPr/>
    </dgm:pt>
    <dgm:pt modelId="{60616255-1EA2-4757-8B8A-3F887953C3B1}" type="pres">
      <dgm:prSet presAssocID="{E3770E96-CF82-47B9-A7BA-B272F121DB91}" presName="Name21" presStyleCnt="0"/>
      <dgm:spPr/>
    </dgm:pt>
    <dgm:pt modelId="{7492B64B-DA17-4BE5-A111-027D95D1B472}" type="pres">
      <dgm:prSet presAssocID="{E3770E96-CF82-47B9-A7BA-B272F121DB91}" presName="level2Shape" presStyleLbl="node3" presStyleIdx="3" presStyleCnt="4"/>
      <dgm:spPr/>
    </dgm:pt>
    <dgm:pt modelId="{37853743-9466-4FA7-9E7B-D504D9E72C1E}" type="pres">
      <dgm:prSet presAssocID="{E3770E96-CF82-47B9-A7BA-B272F121DB91}" presName="hierChild3" presStyleCnt="0"/>
      <dgm:spPr/>
    </dgm:pt>
    <dgm:pt modelId="{37DBA562-5AAF-4FB7-AA92-9C980E754ACA}" type="pres">
      <dgm:prSet presAssocID="{92984ABB-69A4-4F6D-A9A6-7E1A9C3D2093}" presName="Name19" presStyleLbl="parChTrans1D4" presStyleIdx="0" presStyleCnt="4"/>
      <dgm:spPr/>
    </dgm:pt>
    <dgm:pt modelId="{E491A2AA-D30C-48F3-A05E-CCA1E964DE31}" type="pres">
      <dgm:prSet presAssocID="{CCB04B8C-02E9-4216-992D-B465C5CA3640}" presName="Name21" presStyleCnt="0"/>
      <dgm:spPr/>
    </dgm:pt>
    <dgm:pt modelId="{26F69A5C-5DB7-4951-8CC3-55C0612DA6C2}" type="pres">
      <dgm:prSet presAssocID="{CCB04B8C-02E9-4216-992D-B465C5CA3640}" presName="level2Shape" presStyleLbl="node4" presStyleIdx="0" presStyleCnt="4"/>
      <dgm:spPr/>
    </dgm:pt>
    <dgm:pt modelId="{5509D004-612D-4F42-9173-F4D418676963}" type="pres">
      <dgm:prSet presAssocID="{CCB04B8C-02E9-4216-992D-B465C5CA3640}" presName="hierChild3" presStyleCnt="0"/>
      <dgm:spPr/>
    </dgm:pt>
    <dgm:pt modelId="{1CBC3733-FF83-44B4-86A8-4F1799BC6913}" type="pres">
      <dgm:prSet presAssocID="{99C6D97F-4236-4D5F-89CF-75DDAE7BF35E}" presName="Name19" presStyleLbl="parChTrans1D4" presStyleIdx="1" presStyleCnt="4"/>
      <dgm:spPr/>
    </dgm:pt>
    <dgm:pt modelId="{5D14DE59-2146-4E92-8794-8C68F9F3D055}" type="pres">
      <dgm:prSet presAssocID="{C07F4F89-A020-4F45-A57E-F2156D55BC49}" presName="Name21" presStyleCnt="0"/>
      <dgm:spPr/>
    </dgm:pt>
    <dgm:pt modelId="{5B7A4AF0-9FA0-4B7B-B4EF-133F9FB756DB}" type="pres">
      <dgm:prSet presAssocID="{C07F4F89-A020-4F45-A57E-F2156D55BC49}" presName="level2Shape" presStyleLbl="node4" presStyleIdx="1" presStyleCnt="4"/>
      <dgm:spPr/>
    </dgm:pt>
    <dgm:pt modelId="{E8BBC39F-5985-4478-AE3B-A9F3B4B8CE12}" type="pres">
      <dgm:prSet presAssocID="{C07F4F89-A020-4F45-A57E-F2156D55BC49}" presName="hierChild3" presStyleCnt="0"/>
      <dgm:spPr/>
    </dgm:pt>
    <dgm:pt modelId="{879B7360-C835-4BB6-BE48-45D73D97A21C}" type="pres">
      <dgm:prSet presAssocID="{4E90264F-C18D-48D2-B05F-43946BC6F10C}" presName="Name19" presStyleLbl="parChTrans1D4" presStyleIdx="2" presStyleCnt="4"/>
      <dgm:spPr/>
    </dgm:pt>
    <dgm:pt modelId="{C3F0146C-FAD1-47F0-B917-6B8765F39063}" type="pres">
      <dgm:prSet presAssocID="{6B31739C-DB53-4B4F-A1E9-121F87237B9A}" presName="Name21" presStyleCnt="0"/>
      <dgm:spPr/>
    </dgm:pt>
    <dgm:pt modelId="{FD14B6B6-B01F-408B-9EA9-B6690E96E74C}" type="pres">
      <dgm:prSet presAssocID="{6B31739C-DB53-4B4F-A1E9-121F87237B9A}" presName="level2Shape" presStyleLbl="node4" presStyleIdx="2" presStyleCnt="4"/>
      <dgm:spPr/>
    </dgm:pt>
    <dgm:pt modelId="{6914FDB9-2219-4026-A21E-F64DC8B70493}" type="pres">
      <dgm:prSet presAssocID="{6B31739C-DB53-4B4F-A1E9-121F87237B9A}" presName="hierChild3" presStyleCnt="0"/>
      <dgm:spPr/>
    </dgm:pt>
    <dgm:pt modelId="{686792A7-B465-4317-AED3-35A94EC23547}" type="pres">
      <dgm:prSet presAssocID="{4BAB82F9-CBA7-476C-BF84-671DF18B4B4E}" presName="Name19" presStyleLbl="parChTrans1D4" presStyleIdx="3" presStyleCnt="4"/>
      <dgm:spPr/>
    </dgm:pt>
    <dgm:pt modelId="{030C36CF-0F67-4C53-A0B5-30A91081E68E}" type="pres">
      <dgm:prSet presAssocID="{F3CCFDE9-838D-494C-9A93-1E82CC4997C9}" presName="Name21" presStyleCnt="0"/>
      <dgm:spPr/>
    </dgm:pt>
    <dgm:pt modelId="{4A62AEB8-8180-4796-97C1-2E57F19E8F8C}" type="pres">
      <dgm:prSet presAssocID="{F3CCFDE9-838D-494C-9A93-1E82CC4997C9}" presName="level2Shape" presStyleLbl="node4" presStyleIdx="3" presStyleCnt="4"/>
      <dgm:spPr/>
    </dgm:pt>
    <dgm:pt modelId="{D8E8FBF1-03A8-49B3-9E45-D563F4BA5576}" type="pres">
      <dgm:prSet presAssocID="{F3CCFDE9-838D-494C-9A93-1E82CC4997C9}" presName="hierChild3" presStyleCnt="0"/>
      <dgm:spPr/>
    </dgm:pt>
    <dgm:pt modelId="{B79297BA-D74B-4DDE-B410-27644C1750E9}" type="pres">
      <dgm:prSet presAssocID="{D21FBF4A-359E-4E9F-868B-C458DD918363}" presName="bgShapesFlow" presStyleCnt="0"/>
      <dgm:spPr/>
    </dgm:pt>
  </dgm:ptLst>
  <dgm:cxnLst>
    <dgm:cxn modelId="{94337900-A8ED-4311-837D-2415410DC4E2}" type="presOf" srcId="{54EB0E00-C277-46BC-AD5B-281CAFF2CB2D}" destId="{2EA5523E-A0A1-4CEC-9D5E-08702E72EC69}" srcOrd="0" destOrd="0" presId="urn:microsoft.com/office/officeart/2005/8/layout/hierarchy6"/>
    <dgm:cxn modelId="{714BF506-8F0E-4F76-BC90-98A6A91CAFEB}" type="presOf" srcId="{45FDEAAC-CF48-460D-95EC-B589760583BE}" destId="{DAD4CF60-1DF0-4234-AEF7-1C9827517CD9}" srcOrd="0" destOrd="0" presId="urn:microsoft.com/office/officeart/2005/8/layout/hierarchy6"/>
    <dgm:cxn modelId="{9BDA9607-7BC6-4164-AC73-0FD212247521}" type="presOf" srcId="{C07F4F89-A020-4F45-A57E-F2156D55BC49}" destId="{5B7A4AF0-9FA0-4B7B-B4EF-133F9FB756DB}" srcOrd="0" destOrd="0" presId="urn:microsoft.com/office/officeart/2005/8/layout/hierarchy6"/>
    <dgm:cxn modelId="{A9DFF51C-A439-4725-B60D-67D857554652}" type="presOf" srcId="{2D9FAD3A-04D0-4B57-952F-A703F30C858B}" destId="{3392E0CE-EF2B-4912-8C46-65218F028E0A}" srcOrd="0" destOrd="0" presId="urn:microsoft.com/office/officeart/2005/8/layout/hierarchy6"/>
    <dgm:cxn modelId="{19A2FF1E-3F06-4A76-92B8-8C0EDE15F074}" srcId="{7CEB400F-ABCE-43D4-8F00-B7F21ED340A3}" destId="{45FDEAAC-CF48-460D-95EC-B589760583BE}" srcOrd="0" destOrd="0" parTransId="{38B7B45B-6D8F-47E1-B262-DA2A7DE2F8F1}" sibTransId="{1CD54E32-FF99-40D2-88BE-594A29CAEB9B}"/>
    <dgm:cxn modelId="{E8E47D28-F2D4-42CE-92B0-554F592D9743}" srcId="{E3770E96-CF82-47B9-A7BA-B272F121DB91}" destId="{6B31739C-DB53-4B4F-A1E9-121F87237B9A}" srcOrd="2" destOrd="0" parTransId="{4E90264F-C18D-48D2-B05F-43946BC6F10C}" sibTransId="{11BF93BF-CE4F-481B-8D42-032762F12786}"/>
    <dgm:cxn modelId="{30B1632D-F51A-4E8D-A6D3-C5E450B39187}" type="presOf" srcId="{59723574-4C1E-4300-8E35-0AB28906663B}" destId="{221CA59A-433C-40FA-B97E-854894F29411}" srcOrd="0" destOrd="0" presId="urn:microsoft.com/office/officeart/2005/8/layout/hierarchy6"/>
    <dgm:cxn modelId="{0190BA2E-380D-4418-996B-B2EFBC0DC0D2}" srcId="{54EB0E00-C277-46BC-AD5B-281CAFF2CB2D}" destId="{7CEB400F-ABCE-43D4-8F00-B7F21ED340A3}" srcOrd="0" destOrd="0" parTransId="{2D9FAD3A-04D0-4B57-952F-A703F30C858B}" sibTransId="{2BF608C7-5354-457B-8995-758C0FE3B527}"/>
    <dgm:cxn modelId="{1C930635-513A-4CB6-9EA8-A37DF3A24D11}" type="presOf" srcId="{4E90264F-C18D-48D2-B05F-43946BC6F10C}" destId="{879B7360-C835-4BB6-BE48-45D73D97A21C}" srcOrd="0" destOrd="0" presId="urn:microsoft.com/office/officeart/2005/8/layout/hierarchy6"/>
    <dgm:cxn modelId="{97E3883F-1435-44FE-85C3-98D1B7DBC304}" type="presOf" srcId="{38B7B45B-6D8F-47E1-B262-DA2A7DE2F8F1}" destId="{1445999B-C421-4739-8BAB-3D9D8CEA3A17}" srcOrd="0" destOrd="0" presId="urn:microsoft.com/office/officeart/2005/8/layout/hierarchy6"/>
    <dgm:cxn modelId="{5CC50A5C-F105-4D84-A9D4-B5C4CA56FAE8}" srcId="{E3770E96-CF82-47B9-A7BA-B272F121DB91}" destId="{CCB04B8C-02E9-4216-992D-B465C5CA3640}" srcOrd="0" destOrd="0" parTransId="{92984ABB-69A4-4F6D-A9A6-7E1A9C3D2093}" sibTransId="{2E423469-9D52-400B-9A5A-CD183FA9086C}"/>
    <dgm:cxn modelId="{0A0A0A5E-BE23-428D-989B-97CDA1B5D11E}" type="presOf" srcId="{56F4F87C-C9EE-4D77-9FA6-FA0D440C18D1}" destId="{1AF4CB80-B7F2-4E17-BF0E-66A16FE354D7}" srcOrd="0" destOrd="0" presId="urn:microsoft.com/office/officeart/2005/8/layout/hierarchy6"/>
    <dgm:cxn modelId="{3C3F1642-8244-4511-85FC-14127D91EEAB}" type="presOf" srcId="{CCB04B8C-02E9-4216-992D-B465C5CA3640}" destId="{26F69A5C-5DB7-4951-8CC3-55C0612DA6C2}" srcOrd="0" destOrd="0" presId="urn:microsoft.com/office/officeart/2005/8/layout/hierarchy6"/>
    <dgm:cxn modelId="{6AF70A6B-9280-4365-8E65-78565D8FDD53}" type="presOf" srcId="{7CE237F7-BB11-47B5-8B49-11D73F8FEFB6}" destId="{ADAD4E09-B83E-4BF3-97DF-C2B787B4800B}" srcOrd="0" destOrd="0" presId="urn:microsoft.com/office/officeart/2005/8/layout/hierarchy6"/>
    <dgm:cxn modelId="{3FEB9454-016E-42B1-825A-58EE4C10A698}" srcId="{E3770E96-CF82-47B9-A7BA-B272F121DB91}" destId="{C07F4F89-A020-4F45-A57E-F2156D55BC49}" srcOrd="1" destOrd="0" parTransId="{99C6D97F-4236-4D5F-89CF-75DDAE7BF35E}" sibTransId="{5B2C60B4-55E1-4A3C-98CE-84EFC3F62E97}"/>
    <dgm:cxn modelId="{50C57B84-984F-453C-B459-A4EF6E34F304}" type="presOf" srcId="{08501C0A-7129-4898-A43E-48D58F4299AE}" destId="{50AAA379-CC57-4B06-ABBF-1B365493DBCD}" srcOrd="0" destOrd="0" presId="urn:microsoft.com/office/officeart/2005/8/layout/hierarchy6"/>
    <dgm:cxn modelId="{2F0E3D8D-9F15-42FD-A6F4-F4F031EAFD0C}" srcId="{7CEB400F-ABCE-43D4-8F00-B7F21ED340A3}" destId="{59723574-4C1E-4300-8E35-0AB28906663B}" srcOrd="1" destOrd="0" parTransId="{7CE237F7-BB11-47B5-8B49-11D73F8FEFB6}" sibTransId="{ABB99512-2BA6-4731-9452-1AFC647F083C}"/>
    <dgm:cxn modelId="{1F465D94-D545-4F79-B800-5D00903FBBA1}" srcId="{7CEB400F-ABCE-43D4-8F00-B7F21ED340A3}" destId="{08501C0A-7129-4898-A43E-48D58F4299AE}" srcOrd="2" destOrd="0" parTransId="{37812594-6646-4FAF-84AF-B26F8B8E02B6}" sibTransId="{AD217300-E945-4409-BAFE-39046977C67E}"/>
    <dgm:cxn modelId="{BF9CD695-F562-4229-9CC8-51DD5AC3FE23}" type="presOf" srcId="{7CEB400F-ABCE-43D4-8F00-B7F21ED340A3}" destId="{A69EAF93-C01D-489D-804D-A7189801E9C7}" srcOrd="0" destOrd="0" presId="urn:microsoft.com/office/officeart/2005/8/layout/hierarchy6"/>
    <dgm:cxn modelId="{1B9EA89D-5FAB-46CC-B04F-13568EB05416}" type="presOf" srcId="{4BAB82F9-CBA7-476C-BF84-671DF18B4B4E}" destId="{686792A7-B465-4317-AED3-35A94EC23547}" srcOrd="0" destOrd="0" presId="urn:microsoft.com/office/officeart/2005/8/layout/hierarchy6"/>
    <dgm:cxn modelId="{B695F9AC-5538-4EF7-897E-B04A77B8721B}" type="presOf" srcId="{C8C91FCD-B2A4-4D00-8E2F-FB03F6714C9B}" destId="{F92D4DA9-4983-4CBC-8B73-4CBFBA689BE7}" srcOrd="0" destOrd="0" presId="urn:microsoft.com/office/officeart/2005/8/layout/hierarchy6"/>
    <dgm:cxn modelId="{EB1A74B8-3513-4F6E-87AB-84ACDFC0F62A}" type="presOf" srcId="{E3770E96-CF82-47B9-A7BA-B272F121DB91}" destId="{7492B64B-DA17-4BE5-A111-027D95D1B472}" srcOrd="0" destOrd="0" presId="urn:microsoft.com/office/officeart/2005/8/layout/hierarchy6"/>
    <dgm:cxn modelId="{2F2C7EBA-B9E8-46E7-B3DE-6E074A2BC5D1}" type="presOf" srcId="{F4CA6905-D721-4809-B6CA-8DB3EFE637BC}" destId="{6937736A-5D38-4081-A5ED-32E5A3ABF55E}" srcOrd="0" destOrd="0" presId="urn:microsoft.com/office/officeart/2005/8/layout/hierarchy6"/>
    <dgm:cxn modelId="{5B8DE1BF-F107-4D24-A0DD-159C5C1BDF31}" type="presOf" srcId="{92984ABB-69A4-4F6D-A9A6-7E1A9C3D2093}" destId="{37DBA562-5AAF-4FB7-AA92-9C980E754ACA}" srcOrd="0" destOrd="0" presId="urn:microsoft.com/office/officeart/2005/8/layout/hierarchy6"/>
    <dgm:cxn modelId="{9CF5DFCD-CA4B-4EE9-AA60-8E64C0C8C7CD}" type="presOf" srcId="{99C6D97F-4236-4D5F-89CF-75DDAE7BF35E}" destId="{1CBC3733-FF83-44B4-86A8-4F1799BC6913}" srcOrd="0" destOrd="0" presId="urn:microsoft.com/office/officeart/2005/8/layout/hierarchy6"/>
    <dgm:cxn modelId="{122C2EDC-FBC8-402E-BFC6-CF9B5E646FFB}" type="presOf" srcId="{37812594-6646-4FAF-84AF-B26F8B8E02B6}" destId="{1C49B8F3-C174-49FA-BD7A-1598196C7718}" srcOrd="0" destOrd="0" presId="urn:microsoft.com/office/officeart/2005/8/layout/hierarchy6"/>
    <dgm:cxn modelId="{27D557DC-840C-4098-9037-90ECF097FC4E}" srcId="{D21FBF4A-359E-4E9F-868B-C458DD918363}" destId="{54EB0E00-C277-46BC-AD5B-281CAFF2CB2D}" srcOrd="0" destOrd="0" parTransId="{200899DC-DE94-43E6-BCA7-AB24CCBFB83C}" sibTransId="{028D649F-48E6-4A1C-B2B1-970A26845C9B}"/>
    <dgm:cxn modelId="{A71140EC-1F63-4DAA-A13C-BCE08F9CA8D7}" type="presOf" srcId="{F3CCFDE9-838D-494C-9A93-1E82CC4997C9}" destId="{4A62AEB8-8180-4796-97C1-2E57F19E8F8C}" srcOrd="0" destOrd="0" presId="urn:microsoft.com/office/officeart/2005/8/layout/hierarchy6"/>
    <dgm:cxn modelId="{4F8D0EF7-9692-414A-BD29-21D2F54AC05A}" srcId="{54EB0E00-C277-46BC-AD5B-281CAFF2CB2D}" destId="{56F4F87C-C9EE-4D77-9FA6-FA0D440C18D1}" srcOrd="1" destOrd="0" parTransId="{C8C91FCD-B2A4-4D00-8E2F-FB03F6714C9B}" sibTransId="{03F48DFC-356D-445C-BAE2-3F5676147550}"/>
    <dgm:cxn modelId="{C7678CF7-75C1-4716-ACA2-6E3F10AA3195}" type="presOf" srcId="{6B31739C-DB53-4B4F-A1E9-121F87237B9A}" destId="{FD14B6B6-B01F-408B-9EA9-B6690E96E74C}" srcOrd="0" destOrd="0" presId="urn:microsoft.com/office/officeart/2005/8/layout/hierarchy6"/>
    <dgm:cxn modelId="{AD631FFB-E735-4E1B-BAC1-6A6CA0FFE5CB}" srcId="{56F4F87C-C9EE-4D77-9FA6-FA0D440C18D1}" destId="{E3770E96-CF82-47B9-A7BA-B272F121DB91}" srcOrd="0" destOrd="0" parTransId="{F4CA6905-D721-4809-B6CA-8DB3EFE637BC}" sibTransId="{D68C85D9-56C5-4C71-A092-1872D4F3AB60}"/>
    <dgm:cxn modelId="{6474CAFB-C4F6-451D-B2C4-55355DEA2C98}" type="presOf" srcId="{D21FBF4A-359E-4E9F-868B-C458DD918363}" destId="{733BAC9E-27FB-4F08-A558-CDD1087D3132}" srcOrd="0" destOrd="0" presId="urn:microsoft.com/office/officeart/2005/8/layout/hierarchy6"/>
    <dgm:cxn modelId="{65A63CFF-BAB1-4332-871E-3A214656BF0F}" srcId="{E3770E96-CF82-47B9-A7BA-B272F121DB91}" destId="{F3CCFDE9-838D-494C-9A93-1E82CC4997C9}" srcOrd="3" destOrd="0" parTransId="{4BAB82F9-CBA7-476C-BF84-671DF18B4B4E}" sibTransId="{2C515F77-9BED-4360-8E66-D2BABC8858BD}"/>
    <dgm:cxn modelId="{81BB048B-BC5C-4692-9784-BD29E26474BA}" type="presParOf" srcId="{733BAC9E-27FB-4F08-A558-CDD1087D3132}" destId="{D4BF3F1D-24C3-4082-8F68-EA9F69853E7E}" srcOrd="0" destOrd="0" presId="urn:microsoft.com/office/officeart/2005/8/layout/hierarchy6"/>
    <dgm:cxn modelId="{5B85B5E3-9706-413F-89FD-2C6915C4EA29}" type="presParOf" srcId="{D4BF3F1D-24C3-4082-8F68-EA9F69853E7E}" destId="{5725C493-B789-4A92-AFE7-B05E2D299DEB}" srcOrd="0" destOrd="0" presId="urn:microsoft.com/office/officeart/2005/8/layout/hierarchy6"/>
    <dgm:cxn modelId="{7C461C7D-5340-4DA2-BF6C-03826089EB1F}" type="presParOf" srcId="{5725C493-B789-4A92-AFE7-B05E2D299DEB}" destId="{594DB4B3-7AB8-4918-B9AC-CF18D0DA7D64}" srcOrd="0" destOrd="0" presId="urn:microsoft.com/office/officeart/2005/8/layout/hierarchy6"/>
    <dgm:cxn modelId="{DE9B8D20-C053-4D13-A1EE-A7A452961037}" type="presParOf" srcId="{594DB4B3-7AB8-4918-B9AC-CF18D0DA7D64}" destId="{2EA5523E-A0A1-4CEC-9D5E-08702E72EC69}" srcOrd="0" destOrd="0" presId="urn:microsoft.com/office/officeart/2005/8/layout/hierarchy6"/>
    <dgm:cxn modelId="{1D00B3D1-9CA5-4E77-AD20-D7DB232AD2FF}" type="presParOf" srcId="{594DB4B3-7AB8-4918-B9AC-CF18D0DA7D64}" destId="{3ED67D50-CAA1-43D2-BB75-911FD3F8F95F}" srcOrd="1" destOrd="0" presId="urn:microsoft.com/office/officeart/2005/8/layout/hierarchy6"/>
    <dgm:cxn modelId="{802B642E-2963-41B0-B296-DDBFF3418872}" type="presParOf" srcId="{3ED67D50-CAA1-43D2-BB75-911FD3F8F95F}" destId="{3392E0CE-EF2B-4912-8C46-65218F028E0A}" srcOrd="0" destOrd="0" presId="urn:microsoft.com/office/officeart/2005/8/layout/hierarchy6"/>
    <dgm:cxn modelId="{CBC8666A-1C2D-4DA0-8217-EC388C06309F}" type="presParOf" srcId="{3ED67D50-CAA1-43D2-BB75-911FD3F8F95F}" destId="{E6BE2045-F756-45DD-982B-8F85C5EE0C5F}" srcOrd="1" destOrd="0" presId="urn:microsoft.com/office/officeart/2005/8/layout/hierarchy6"/>
    <dgm:cxn modelId="{7EC7DFFA-12D0-44B7-B85F-9434D5D1E928}" type="presParOf" srcId="{E6BE2045-F756-45DD-982B-8F85C5EE0C5F}" destId="{A69EAF93-C01D-489D-804D-A7189801E9C7}" srcOrd="0" destOrd="0" presId="urn:microsoft.com/office/officeart/2005/8/layout/hierarchy6"/>
    <dgm:cxn modelId="{D6F4B00F-1178-4ADD-99C3-33D6E6E11A3E}" type="presParOf" srcId="{E6BE2045-F756-45DD-982B-8F85C5EE0C5F}" destId="{1EC46E73-41C8-4056-8094-75D299AC26D3}" srcOrd="1" destOrd="0" presId="urn:microsoft.com/office/officeart/2005/8/layout/hierarchy6"/>
    <dgm:cxn modelId="{206CCC85-6BE9-4DFE-A04E-502C8100A332}" type="presParOf" srcId="{1EC46E73-41C8-4056-8094-75D299AC26D3}" destId="{1445999B-C421-4739-8BAB-3D9D8CEA3A17}" srcOrd="0" destOrd="0" presId="urn:microsoft.com/office/officeart/2005/8/layout/hierarchy6"/>
    <dgm:cxn modelId="{9D4EB240-6065-4D3D-B360-68250525499E}" type="presParOf" srcId="{1EC46E73-41C8-4056-8094-75D299AC26D3}" destId="{E49D9049-20BF-4255-A06D-6D72F335F398}" srcOrd="1" destOrd="0" presId="urn:microsoft.com/office/officeart/2005/8/layout/hierarchy6"/>
    <dgm:cxn modelId="{EBE328BB-1DC3-472B-A5B2-0BDD482C4B81}" type="presParOf" srcId="{E49D9049-20BF-4255-A06D-6D72F335F398}" destId="{DAD4CF60-1DF0-4234-AEF7-1C9827517CD9}" srcOrd="0" destOrd="0" presId="urn:microsoft.com/office/officeart/2005/8/layout/hierarchy6"/>
    <dgm:cxn modelId="{BD490532-36B9-4D68-9FC9-9304A499497F}" type="presParOf" srcId="{E49D9049-20BF-4255-A06D-6D72F335F398}" destId="{F8A06419-545A-4066-9A81-925B8761377A}" srcOrd="1" destOrd="0" presId="urn:microsoft.com/office/officeart/2005/8/layout/hierarchy6"/>
    <dgm:cxn modelId="{F2A3900E-1EC8-44CD-93D3-7DE07135650C}" type="presParOf" srcId="{1EC46E73-41C8-4056-8094-75D299AC26D3}" destId="{ADAD4E09-B83E-4BF3-97DF-C2B787B4800B}" srcOrd="2" destOrd="0" presId="urn:microsoft.com/office/officeart/2005/8/layout/hierarchy6"/>
    <dgm:cxn modelId="{86CE479D-04D6-43B1-93FA-EF84EBBDD335}" type="presParOf" srcId="{1EC46E73-41C8-4056-8094-75D299AC26D3}" destId="{38602D5E-BF79-44CC-901F-F3D2B07AF6B5}" srcOrd="3" destOrd="0" presId="urn:microsoft.com/office/officeart/2005/8/layout/hierarchy6"/>
    <dgm:cxn modelId="{45FE889C-CDCC-408C-B911-51288548CAC7}" type="presParOf" srcId="{38602D5E-BF79-44CC-901F-F3D2B07AF6B5}" destId="{221CA59A-433C-40FA-B97E-854894F29411}" srcOrd="0" destOrd="0" presId="urn:microsoft.com/office/officeart/2005/8/layout/hierarchy6"/>
    <dgm:cxn modelId="{87F2D30C-0917-485F-AB63-F76C9D958F89}" type="presParOf" srcId="{38602D5E-BF79-44CC-901F-F3D2B07AF6B5}" destId="{70C1E1E5-C27B-42A5-AED9-F134892A977D}" srcOrd="1" destOrd="0" presId="urn:microsoft.com/office/officeart/2005/8/layout/hierarchy6"/>
    <dgm:cxn modelId="{182F4F63-6490-46F4-9E4D-86EA4F301A59}" type="presParOf" srcId="{1EC46E73-41C8-4056-8094-75D299AC26D3}" destId="{1C49B8F3-C174-49FA-BD7A-1598196C7718}" srcOrd="4" destOrd="0" presId="urn:microsoft.com/office/officeart/2005/8/layout/hierarchy6"/>
    <dgm:cxn modelId="{B8B71BAD-0F10-4E38-BEB6-D8A3EE12DF7B}" type="presParOf" srcId="{1EC46E73-41C8-4056-8094-75D299AC26D3}" destId="{CAF148B7-63B0-44FA-98C8-975B2AEA70E4}" srcOrd="5" destOrd="0" presId="urn:microsoft.com/office/officeart/2005/8/layout/hierarchy6"/>
    <dgm:cxn modelId="{B077C641-C183-4855-B95F-0100DC2B9DC8}" type="presParOf" srcId="{CAF148B7-63B0-44FA-98C8-975B2AEA70E4}" destId="{50AAA379-CC57-4B06-ABBF-1B365493DBCD}" srcOrd="0" destOrd="0" presId="urn:microsoft.com/office/officeart/2005/8/layout/hierarchy6"/>
    <dgm:cxn modelId="{296A9F12-4C44-4055-A336-4B9D3D2B827A}" type="presParOf" srcId="{CAF148B7-63B0-44FA-98C8-975B2AEA70E4}" destId="{D6C2ADDF-9AEA-41F7-83B3-5EDBEDCE0355}" srcOrd="1" destOrd="0" presId="urn:microsoft.com/office/officeart/2005/8/layout/hierarchy6"/>
    <dgm:cxn modelId="{3CEE0E5B-EE51-4598-969E-AB40DE751CE2}" type="presParOf" srcId="{3ED67D50-CAA1-43D2-BB75-911FD3F8F95F}" destId="{F92D4DA9-4983-4CBC-8B73-4CBFBA689BE7}" srcOrd="2" destOrd="0" presId="urn:microsoft.com/office/officeart/2005/8/layout/hierarchy6"/>
    <dgm:cxn modelId="{BA6729ED-DA54-45D1-AA1F-45AE8381AD2A}" type="presParOf" srcId="{3ED67D50-CAA1-43D2-BB75-911FD3F8F95F}" destId="{9BC38B6C-AE46-4718-9599-A0B07BD8406C}" srcOrd="3" destOrd="0" presId="urn:microsoft.com/office/officeart/2005/8/layout/hierarchy6"/>
    <dgm:cxn modelId="{2234E5C1-A21C-4D45-BAA3-65CB559C3F4A}" type="presParOf" srcId="{9BC38B6C-AE46-4718-9599-A0B07BD8406C}" destId="{1AF4CB80-B7F2-4E17-BF0E-66A16FE354D7}" srcOrd="0" destOrd="0" presId="urn:microsoft.com/office/officeart/2005/8/layout/hierarchy6"/>
    <dgm:cxn modelId="{F3EA4910-A1EA-4562-AF13-FF6FB4D3D3A6}" type="presParOf" srcId="{9BC38B6C-AE46-4718-9599-A0B07BD8406C}" destId="{2219381A-3CBB-4429-B091-504BB95AC222}" srcOrd="1" destOrd="0" presId="urn:microsoft.com/office/officeart/2005/8/layout/hierarchy6"/>
    <dgm:cxn modelId="{B9F8329C-E602-40ED-B46D-7E8FE5E89C76}" type="presParOf" srcId="{2219381A-3CBB-4429-B091-504BB95AC222}" destId="{6937736A-5D38-4081-A5ED-32E5A3ABF55E}" srcOrd="0" destOrd="0" presId="urn:microsoft.com/office/officeart/2005/8/layout/hierarchy6"/>
    <dgm:cxn modelId="{881C1856-DFA0-4EE6-AF0D-8FD1048EF730}" type="presParOf" srcId="{2219381A-3CBB-4429-B091-504BB95AC222}" destId="{60616255-1EA2-4757-8B8A-3F887953C3B1}" srcOrd="1" destOrd="0" presId="urn:microsoft.com/office/officeart/2005/8/layout/hierarchy6"/>
    <dgm:cxn modelId="{9E3F7907-A2F6-4786-8EFA-6FA56FC3E1B0}" type="presParOf" srcId="{60616255-1EA2-4757-8B8A-3F887953C3B1}" destId="{7492B64B-DA17-4BE5-A111-027D95D1B472}" srcOrd="0" destOrd="0" presId="urn:microsoft.com/office/officeart/2005/8/layout/hierarchy6"/>
    <dgm:cxn modelId="{49B46CE8-C22C-43AE-84E9-DD702C38A440}" type="presParOf" srcId="{60616255-1EA2-4757-8B8A-3F887953C3B1}" destId="{37853743-9466-4FA7-9E7B-D504D9E72C1E}" srcOrd="1" destOrd="0" presId="urn:microsoft.com/office/officeart/2005/8/layout/hierarchy6"/>
    <dgm:cxn modelId="{91AB8058-0D46-4513-ABF1-9B4E9C823818}" type="presParOf" srcId="{37853743-9466-4FA7-9E7B-D504D9E72C1E}" destId="{37DBA562-5AAF-4FB7-AA92-9C980E754ACA}" srcOrd="0" destOrd="0" presId="urn:microsoft.com/office/officeart/2005/8/layout/hierarchy6"/>
    <dgm:cxn modelId="{2E73C22A-124E-43A2-8818-27442A0E374C}" type="presParOf" srcId="{37853743-9466-4FA7-9E7B-D504D9E72C1E}" destId="{E491A2AA-D30C-48F3-A05E-CCA1E964DE31}" srcOrd="1" destOrd="0" presId="urn:microsoft.com/office/officeart/2005/8/layout/hierarchy6"/>
    <dgm:cxn modelId="{568D8703-F1DF-4425-B57D-95CA732D8FE0}" type="presParOf" srcId="{E491A2AA-D30C-48F3-A05E-CCA1E964DE31}" destId="{26F69A5C-5DB7-4951-8CC3-55C0612DA6C2}" srcOrd="0" destOrd="0" presId="urn:microsoft.com/office/officeart/2005/8/layout/hierarchy6"/>
    <dgm:cxn modelId="{D982D0E7-3CD6-49E9-8714-5D1D0E043E6E}" type="presParOf" srcId="{E491A2AA-D30C-48F3-A05E-CCA1E964DE31}" destId="{5509D004-612D-4F42-9173-F4D418676963}" srcOrd="1" destOrd="0" presId="urn:microsoft.com/office/officeart/2005/8/layout/hierarchy6"/>
    <dgm:cxn modelId="{53CD29EE-B96A-4552-921A-52C1E81C4ECD}" type="presParOf" srcId="{37853743-9466-4FA7-9E7B-D504D9E72C1E}" destId="{1CBC3733-FF83-44B4-86A8-4F1799BC6913}" srcOrd="2" destOrd="0" presId="urn:microsoft.com/office/officeart/2005/8/layout/hierarchy6"/>
    <dgm:cxn modelId="{41F1652F-F1D0-4F1A-A7D7-BEB9DCE37824}" type="presParOf" srcId="{37853743-9466-4FA7-9E7B-D504D9E72C1E}" destId="{5D14DE59-2146-4E92-8794-8C68F9F3D055}" srcOrd="3" destOrd="0" presId="urn:microsoft.com/office/officeart/2005/8/layout/hierarchy6"/>
    <dgm:cxn modelId="{3102E246-720B-4B01-878F-C7E0FF0F7D6D}" type="presParOf" srcId="{5D14DE59-2146-4E92-8794-8C68F9F3D055}" destId="{5B7A4AF0-9FA0-4B7B-B4EF-133F9FB756DB}" srcOrd="0" destOrd="0" presId="urn:microsoft.com/office/officeart/2005/8/layout/hierarchy6"/>
    <dgm:cxn modelId="{718AAF46-6C85-4B61-B7CF-0EE1B56C2079}" type="presParOf" srcId="{5D14DE59-2146-4E92-8794-8C68F9F3D055}" destId="{E8BBC39F-5985-4478-AE3B-A9F3B4B8CE12}" srcOrd="1" destOrd="0" presId="urn:microsoft.com/office/officeart/2005/8/layout/hierarchy6"/>
    <dgm:cxn modelId="{CD40BE50-5537-4490-8AC1-607A5990A59C}" type="presParOf" srcId="{37853743-9466-4FA7-9E7B-D504D9E72C1E}" destId="{879B7360-C835-4BB6-BE48-45D73D97A21C}" srcOrd="4" destOrd="0" presId="urn:microsoft.com/office/officeart/2005/8/layout/hierarchy6"/>
    <dgm:cxn modelId="{1635FFA8-B2F2-44C0-9EC9-88A4003D40DB}" type="presParOf" srcId="{37853743-9466-4FA7-9E7B-D504D9E72C1E}" destId="{C3F0146C-FAD1-47F0-B917-6B8765F39063}" srcOrd="5" destOrd="0" presId="urn:microsoft.com/office/officeart/2005/8/layout/hierarchy6"/>
    <dgm:cxn modelId="{4E22828C-C438-4ED4-B6EF-D3268F5AD960}" type="presParOf" srcId="{C3F0146C-FAD1-47F0-B917-6B8765F39063}" destId="{FD14B6B6-B01F-408B-9EA9-B6690E96E74C}" srcOrd="0" destOrd="0" presId="urn:microsoft.com/office/officeart/2005/8/layout/hierarchy6"/>
    <dgm:cxn modelId="{6B293A1A-F1D3-4583-B494-5B0580882333}" type="presParOf" srcId="{C3F0146C-FAD1-47F0-B917-6B8765F39063}" destId="{6914FDB9-2219-4026-A21E-F64DC8B70493}" srcOrd="1" destOrd="0" presId="urn:microsoft.com/office/officeart/2005/8/layout/hierarchy6"/>
    <dgm:cxn modelId="{DB7D06BB-ECC9-4E62-905E-4A594C1D7AAB}" type="presParOf" srcId="{37853743-9466-4FA7-9E7B-D504D9E72C1E}" destId="{686792A7-B465-4317-AED3-35A94EC23547}" srcOrd="6" destOrd="0" presId="urn:microsoft.com/office/officeart/2005/8/layout/hierarchy6"/>
    <dgm:cxn modelId="{5CC96BD7-727A-43E6-B225-2FCF2F4556A8}" type="presParOf" srcId="{37853743-9466-4FA7-9E7B-D504D9E72C1E}" destId="{030C36CF-0F67-4C53-A0B5-30A91081E68E}" srcOrd="7" destOrd="0" presId="urn:microsoft.com/office/officeart/2005/8/layout/hierarchy6"/>
    <dgm:cxn modelId="{A9623F3F-09C3-4AEC-A1DA-682FCA4627AC}" type="presParOf" srcId="{030C36CF-0F67-4C53-A0B5-30A91081E68E}" destId="{4A62AEB8-8180-4796-97C1-2E57F19E8F8C}" srcOrd="0" destOrd="0" presId="urn:microsoft.com/office/officeart/2005/8/layout/hierarchy6"/>
    <dgm:cxn modelId="{F45B6C1F-BA74-47D0-ADEC-50AC13BAD520}" type="presParOf" srcId="{030C36CF-0F67-4C53-A0B5-30A91081E68E}" destId="{D8E8FBF1-03A8-49B3-9E45-D563F4BA5576}" srcOrd="1" destOrd="0" presId="urn:microsoft.com/office/officeart/2005/8/layout/hierarchy6"/>
    <dgm:cxn modelId="{0A720306-7AC7-492B-809D-797EFFAD8085}" type="presParOf" srcId="{733BAC9E-27FB-4F08-A558-CDD1087D3132}" destId="{B79297BA-D74B-4DDE-B410-27644C1750E9}"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CC30ECA-D98F-426F-8569-526DE8789EC2}"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9C4DFB90-7BF7-43F3-8532-8965405C7A7C}">
      <dgm:prSet custT="1"/>
      <dgm:spPr>
        <a:scene3d>
          <a:camera prst="orthographicFront"/>
          <a:lightRig rig="threePt" dir="t"/>
        </a:scene3d>
        <a:sp3d>
          <a:bevelT/>
        </a:sp3d>
      </dgm:spPr>
      <dgm:t>
        <a:bodyPr/>
        <a:lstStyle/>
        <a:p>
          <a:r>
            <a:rPr lang="en-US" sz="1200"/>
            <a:t>Sewer Infrastructure </a:t>
          </a:r>
        </a:p>
        <a:p>
          <a:r>
            <a:rPr lang="en-US" sz="1200"/>
            <a:t>Manager </a:t>
          </a:r>
        </a:p>
      </dgm:t>
    </dgm:pt>
    <dgm:pt modelId="{B421C328-612F-43AB-BA40-93FBB8427461}" type="parTrans" cxnId="{7FA96BD7-C2B3-43A9-8967-99C3E19B34A0}">
      <dgm:prSet/>
      <dgm:spPr/>
      <dgm:t>
        <a:bodyPr/>
        <a:lstStyle/>
        <a:p>
          <a:endParaRPr lang="en-US"/>
        </a:p>
      </dgm:t>
    </dgm:pt>
    <dgm:pt modelId="{2CDE20AC-8739-4026-97D2-9CD4AAF8810C}" type="sibTrans" cxnId="{7FA96BD7-C2B3-43A9-8967-99C3E19B34A0}">
      <dgm:prSet/>
      <dgm:spPr/>
      <dgm:t>
        <a:bodyPr/>
        <a:lstStyle/>
        <a:p>
          <a:endParaRPr lang="en-US"/>
        </a:p>
      </dgm:t>
    </dgm:pt>
    <dgm:pt modelId="{6DBE3096-81FB-429E-8CEC-1E8FBDB3E09D}">
      <dgm:prSet custT="1"/>
      <dgm:spPr>
        <a:scene3d>
          <a:camera prst="orthographicFront"/>
          <a:lightRig rig="threePt" dir="t"/>
        </a:scene3d>
        <a:sp3d>
          <a:bevelT/>
        </a:sp3d>
      </dgm:spPr>
      <dgm:t>
        <a:bodyPr/>
        <a:lstStyle/>
        <a:p>
          <a:r>
            <a:rPr lang="en-US" sz="1200">
              <a:solidFill>
                <a:srgbClr val="FFFF00"/>
              </a:solidFill>
            </a:rPr>
            <a:t>Field Inspector</a:t>
          </a:r>
        </a:p>
      </dgm:t>
    </dgm:pt>
    <dgm:pt modelId="{E28FE0C8-002B-4F53-BE4F-4F6E413B1575}" type="parTrans" cxnId="{7E4963A8-3E3C-4549-B6FC-25A157DC95E8}">
      <dgm:prSet/>
      <dgm:spPr/>
      <dgm:t>
        <a:bodyPr/>
        <a:lstStyle/>
        <a:p>
          <a:endParaRPr lang="en-US"/>
        </a:p>
      </dgm:t>
    </dgm:pt>
    <dgm:pt modelId="{E18EA92C-C706-47C9-B882-B5D1C68BA64E}" type="sibTrans" cxnId="{7E4963A8-3E3C-4549-B6FC-25A157DC95E8}">
      <dgm:prSet/>
      <dgm:spPr/>
      <dgm:t>
        <a:bodyPr/>
        <a:lstStyle/>
        <a:p>
          <a:endParaRPr lang="en-US"/>
        </a:p>
      </dgm:t>
    </dgm:pt>
    <dgm:pt modelId="{0F67ADCC-F8CB-4862-AEB7-BF8214B4FA75}">
      <dgm:prSet custT="1"/>
      <dgm:spPr>
        <a:scene3d>
          <a:camera prst="orthographicFront"/>
          <a:lightRig rig="threePt" dir="t"/>
        </a:scene3d>
        <a:sp3d>
          <a:bevelT/>
        </a:sp3d>
      </dgm:spPr>
      <dgm:t>
        <a:bodyPr/>
        <a:lstStyle/>
        <a:p>
          <a:r>
            <a:rPr lang="en-US" sz="1200"/>
            <a:t>Field Inspector </a:t>
          </a:r>
        </a:p>
      </dgm:t>
    </dgm:pt>
    <dgm:pt modelId="{C4CEF5A2-71C6-43E4-AFCC-6CD8913B67DD}" type="parTrans" cxnId="{4E65F887-5B6D-48FF-9875-FA88D075CE0D}">
      <dgm:prSet/>
      <dgm:spPr/>
      <dgm:t>
        <a:bodyPr/>
        <a:lstStyle/>
        <a:p>
          <a:endParaRPr lang="en-US"/>
        </a:p>
      </dgm:t>
    </dgm:pt>
    <dgm:pt modelId="{43971F74-454F-4EFA-8F12-1315759732BB}" type="sibTrans" cxnId="{4E65F887-5B6D-48FF-9875-FA88D075CE0D}">
      <dgm:prSet/>
      <dgm:spPr/>
      <dgm:t>
        <a:bodyPr/>
        <a:lstStyle/>
        <a:p>
          <a:endParaRPr lang="en-US"/>
        </a:p>
      </dgm:t>
    </dgm:pt>
    <dgm:pt modelId="{D64BE27F-EE43-4FBD-BC8F-EB04D90BA246}">
      <dgm:prSet custT="1"/>
      <dgm:spPr>
        <a:scene3d>
          <a:camera prst="orthographicFront"/>
          <a:lightRig rig="threePt" dir="t"/>
        </a:scene3d>
        <a:sp3d>
          <a:bevelT/>
        </a:sp3d>
      </dgm:spPr>
      <dgm:t>
        <a:bodyPr/>
        <a:lstStyle/>
        <a:p>
          <a:endParaRPr lang="en-US" sz="1200"/>
        </a:p>
        <a:p>
          <a:r>
            <a:rPr lang="en-US" sz="1200"/>
            <a:t>Field Inspector </a:t>
          </a:r>
        </a:p>
        <a:p>
          <a:endParaRPr lang="en-US" sz="1200"/>
        </a:p>
      </dgm:t>
    </dgm:pt>
    <dgm:pt modelId="{805ABDC8-EDB1-4790-B3B2-6E1EE21134B5}" type="parTrans" cxnId="{4784FA88-20A2-44CD-890A-944C14C0FF6B}">
      <dgm:prSet/>
      <dgm:spPr/>
      <dgm:t>
        <a:bodyPr/>
        <a:lstStyle/>
        <a:p>
          <a:endParaRPr lang="en-US"/>
        </a:p>
      </dgm:t>
    </dgm:pt>
    <dgm:pt modelId="{81C72289-0893-4A68-9F20-75954C8F9CAD}" type="sibTrans" cxnId="{4784FA88-20A2-44CD-890A-944C14C0FF6B}">
      <dgm:prSet/>
      <dgm:spPr/>
      <dgm:t>
        <a:bodyPr/>
        <a:lstStyle/>
        <a:p>
          <a:endParaRPr lang="en-US"/>
        </a:p>
      </dgm:t>
    </dgm:pt>
    <dgm:pt modelId="{784C3B5F-13FB-4600-A395-D957C35F5EB0}">
      <dgm:prSet custT="1"/>
      <dgm:spPr>
        <a:scene3d>
          <a:camera prst="orthographicFront"/>
          <a:lightRig rig="threePt" dir="t"/>
        </a:scene3d>
        <a:sp3d>
          <a:bevelT/>
        </a:sp3d>
      </dgm:spPr>
      <dgm:t>
        <a:bodyPr/>
        <a:lstStyle/>
        <a:p>
          <a:r>
            <a:rPr lang="en-US" sz="1200"/>
            <a:t>Contractors</a:t>
          </a:r>
        </a:p>
        <a:p>
          <a:r>
            <a:rPr lang="en-US" sz="1200"/>
            <a:t> (Sewer Rehab Contract Support Team)</a:t>
          </a:r>
        </a:p>
        <a:p>
          <a:r>
            <a:rPr lang="en-US" sz="1200"/>
            <a:t>CERM Employees</a:t>
          </a:r>
        </a:p>
      </dgm:t>
    </dgm:pt>
    <dgm:pt modelId="{F279886A-081B-4955-891F-45F6A98E0389}" type="parTrans" cxnId="{3A5F8168-E173-4216-A907-10930B01CC89}">
      <dgm:prSet/>
      <dgm:spPr/>
      <dgm:t>
        <a:bodyPr/>
        <a:lstStyle/>
        <a:p>
          <a:endParaRPr lang="en-US"/>
        </a:p>
      </dgm:t>
    </dgm:pt>
    <dgm:pt modelId="{1E0EBA6A-8339-4477-A696-A9EDD94D762B}" type="sibTrans" cxnId="{3A5F8168-E173-4216-A907-10930B01CC89}">
      <dgm:prSet/>
      <dgm:spPr/>
      <dgm:t>
        <a:bodyPr/>
        <a:lstStyle/>
        <a:p>
          <a:endParaRPr lang="en-US"/>
        </a:p>
      </dgm:t>
    </dgm:pt>
    <dgm:pt modelId="{FB62BE22-49F4-4599-A882-41EE803A8DCB}" type="asst">
      <dgm:prSet/>
      <dgm:spPr>
        <a:scene3d>
          <a:camera prst="orthographicFront"/>
          <a:lightRig rig="threePt" dir="t"/>
        </a:scene3d>
        <a:sp3d>
          <a:bevelT/>
        </a:sp3d>
      </dgm:spPr>
      <dgm:t>
        <a:bodyPr/>
        <a:lstStyle/>
        <a:p>
          <a:r>
            <a:rPr lang="en-US"/>
            <a:t>Administrative Operations Coordinator</a:t>
          </a:r>
        </a:p>
      </dgm:t>
    </dgm:pt>
    <dgm:pt modelId="{3523A6F9-6220-4C3F-B467-0EB3E2E71508}" type="parTrans" cxnId="{F45895A0-9F97-41A1-A912-985C96560F57}">
      <dgm:prSet/>
      <dgm:spPr/>
      <dgm:t>
        <a:bodyPr/>
        <a:lstStyle/>
        <a:p>
          <a:endParaRPr lang="en-US"/>
        </a:p>
      </dgm:t>
    </dgm:pt>
    <dgm:pt modelId="{BE2E7367-E067-4D42-8F9F-4AAF9D3308C3}" type="sibTrans" cxnId="{F45895A0-9F97-41A1-A912-985C96560F57}">
      <dgm:prSet/>
      <dgm:spPr/>
      <dgm:t>
        <a:bodyPr/>
        <a:lstStyle/>
        <a:p>
          <a:endParaRPr lang="en-US"/>
        </a:p>
      </dgm:t>
    </dgm:pt>
    <dgm:pt modelId="{69E7021D-B805-4371-8685-33B5F41CA6C8}" type="pres">
      <dgm:prSet presAssocID="{8CC30ECA-D98F-426F-8569-526DE8789EC2}" presName="mainComposite" presStyleCnt="0">
        <dgm:presLayoutVars>
          <dgm:chPref val="1"/>
          <dgm:dir/>
          <dgm:animOne val="branch"/>
          <dgm:animLvl val="lvl"/>
          <dgm:resizeHandles val="exact"/>
        </dgm:presLayoutVars>
      </dgm:prSet>
      <dgm:spPr/>
    </dgm:pt>
    <dgm:pt modelId="{56A0F53A-0CC6-4DE4-B388-C08B23421B3A}" type="pres">
      <dgm:prSet presAssocID="{8CC30ECA-D98F-426F-8569-526DE8789EC2}" presName="hierFlow" presStyleCnt="0"/>
      <dgm:spPr/>
    </dgm:pt>
    <dgm:pt modelId="{F9CCD54A-330F-43D6-946C-E7203D6FC35C}" type="pres">
      <dgm:prSet presAssocID="{8CC30ECA-D98F-426F-8569-526DE8789EC2}" presName="hierChild1" presStyleCnt="0">
        <dgm:presLayoutVars>
          <dgm:chPref val="1"/>
          <dgm:animOne val="branch"/>
          <dgm:animLvl val="lvl"/>
        </dgm:presLayoutVars>
      </dgm:prSet>
      <dgm:spPr/>
    </dgm:pt>
    <dgm:pt modelId="{E40540EF-691E-42DF-945D-9615E95360DF}" type="pres">
      <dgm:prSet presAssocID="{9C4DFB90-7BF7-43F3-8532-8965405C7A7C}" presName="Name14" presStyleCnt="0"/>
      <dgm:spPr/>
    </dgm:pt>
    <dgm:pt modelId="{2C070D61-F171-4422-9817-779D5F5241CB}" type="pres">
      <dgm:prSet presAssocID="{9C4DFB90-7BF7-43F3-8532-8965405C7A7C}" presName="level1Shape" presStyleLbl="node0" presStyleIdx="0" presStyleCnt="1" custScaleX="152425" custScaleY="157722" custLinFactY="-47728" custLinFactNeighborX="183" custLinFactNeighborY="-100000">
        <dgm:presLayoutVars>
          <dgm:chPref val="3"/>
        </dgm:presLayoutVars>
      </dgm:prSet>
      <dgm:spPr/>
    </dgm:pt>
    <dgm:pt modelId="{9A69DAC4-A4B2-466D-B855-59A1B4536E43}" type="pres">
      <dgm:prSet presAssocID="{9C4DFB90-7BF7-43F3-8532-8965405C7A7C}" presName="hierChild2" presStyleCnt="0"/>
      <dgm:spPr/>
    </dgm:pt>
    <dgm:pt modelId="{63A6FCFF-E212-42BE-BFAF-A9C74CF39806}" type="pres">
      <dgm:prSet presAssocID="{E28FE0C8-002B-4F53-BE4F-4F6E413B1575}" presName="Name19" presStyleLbl="parChTrans1D2" presStyleIdx="0" presStyleCnt="5"/>
      <dgm:spPr/>
    </dgm:pt>
    <dgm:pt modelId="{965CF8D7-7E7C-4995-A371-4F4B4FC617A7}" type="pres">
      <dgm:prSet presAssocID="{6DBE3096-81FB-429E-8CEC-1E8FBDB3E09D}" presName="Name21" presStyleCnt="0"/>
      <dgm:spPr/>
    </dgm:pt>
    <dgm:pt modelId="{E40270C5-9F68-4FBC-BF6D-1F88CEFDD043}" type="pres">
      <dgm:prSet presAssocID="{6DBE3096-81FB-429E-8CEC-1E8FBDB3E09D}" presName="level2Shape" presStyleLbl="node2" presStyleIdx="0" presStyleCnt="4" custScaleX="111619" custScaleY="122382" custLinFactNeighborX="-303" custLinFactNeighborY="41708"/>
      <dgm:spPr/>
    </dgm:pt>
    <dgm:pt modelId="{04B7B561-7B13-46C2-8A4E-E7B111A9B25C}" type="pres">
      <dgm:prSet presAssocID="{6DBE3096-81FB-429E-8CEC-1E8FBDB3E09D}" presName="hierChild3" presStyleCnt="0"/>
      <dgm:spPr/>
    </dgm:pt>
    <dgm:pt modelId="{58314CA0-2693-4367-9BEF-6F5D63E28436}" type="pres">
      <dgm:prSet presAssocID="{C4CEF5A2-71C6-43E4-AFCC-6CD8913B67DD}" presName="Name19" presStyleLbl="parChTrans1D2" presStyleIdx="1" presStyleCnt="5"/>
      <dgm:spPr/>
    </dgm:pt>
    <dgm:pt modelId="{017180E5-0AB5-4269-814D-6E1846680E25}" type="pres">
      <dgm:prSet presAssocID="{0F67ADCC-F8CB-4862-AEB7-BF8214B4FA75}" presName="Name21" presStyleCnt="0"/>
      <dgm:spPr/>
    </dgm:pt>
    <dgm:pt modelId="{94304CC3-FFF7-4F11-A632-B19494139125}" type="pres">
      <dgm:prSet presAssocID="{0F67ADCC-F8CB-4862-AEB7-BF8214B4FA75}" presName="level2Shape" presStyleLbl="node2" presStyleIdx="1" presStyleCnt="4" custScaleX="111619" custScaleY="122382" custLinFactNeighborX="44159" custLinFactNeighborY="43049"/>
      <dgm:spPr/>
    </dgm:pt>
    <dgm:pt modelId="{F564E521-8D5F-4E1D-A139-0C593F7F9812}" type="pres">
      <dgm:prSet presAssocID="{0F67ADCC-F8CB-4862-AEB7-BF8214B4FA75}" presName="hierChild3" presStyleCnt="0"/>
      <dgm:spPr/>
    </dgm:pt>
    <dgm:pt modelId="{0BECDD7E-9092-4B2B-9BC3-D6AFB835EAFD}" type="pres">
      <dgm:prSet presAssocID="{805ABDC8-EDB1-4790-B3B2-6E1EE21134B5}" presName="Name19" presStyleLbl="parChTrans1D2" presStyleIdx="2" presStyleCnt="5"/>
      <dgm:spPr/>
    </dgm:pt>
    <dgm:pt modelId="{7F4F97E4-A878-4125-8C66-A23C74FD6B8C}" type="pres">
      <dgm:prSet presAssocID="{D64BE27F-EE43-4FBD-BC8F-EB04D90BA246}" presName="Name21" presStyleCnt="0"/>
      <dgm:spPr/>
    </dgm:pt>
    <dgm:pt modelId="{693F2875-36D4-410F-AA4E-DC577ECD0400}" type="pres">
      <dgm:prSet presAssocID="{D64BE27F-EE43-4FBD-BC8F-EB04D90BA246}" presName="level2Shape" presStyleLbl="node2" presStyleIdx="2" presStyleCnt="4" custScaleX="111619" custScaleY="122382" custLinFactNeighborX="79652" custLinFactNeighborY="44812"/>
      <dgm:spPr/>
    </dgm:pt>
    <dgm:pt modelId="{31E9E22B-F20D-48A2-867B-EC284CBC5AE2}" type="pres">
      <dgm:prSet presAssocID="{D64BE27F-EE43-4FBD-BC8F-EB04D90BA246}" presName="hierChild3" presStyleCnt="0"/>
      <dgm:spPr/>
    </dgm:pt>
    <dgm:pt modelId="{922E6B0C-0DE0-44C1-9B9D-EAE53086925A}" type="pres">
      <dgm:prSet presAssocID="{F279886A-081B-4955-891F-45F6A98E0389}" presName="Name19" presStyleLbl="parChTrans1D2" presStyleIdx="3" presStyleCnt="5"/>
      <dgm:spPr/>
    </dgm:pt>
    <dgm:pt modelId="{996BAA82-5F82-438E-9AA8-63EC1749E85E}" type="pres">
      <dgm:prSet presAssocID="{784C3B5F-13FB-4600-A395-D957C35F5EB0}" presName="Name21" presStyleCnt="0"/>
      <dgm:spPr/>
    </dgm:pt>
    <dgm:pt modelId="{A684AAB6-C2E2-4E09-A0B8-65F615A9F320}" type="pres">
      <dgm:prSet presAssocID="{784C3B5F-13FB-4600-A395-D957C35F5EB0}" presName="level2Shape" presStyleLbl="node2" presStyleIdx="3" presStyleCnt="4" custScaleX="111619" custScaleY="122382" custLinFactX="8108" custLinFactNeighborX="100000" custLinFactNeighborY="42573"/>
      <dgm:spPr/>
    </dgm:pt>
    <dgm:pt modelId="{B3F9F2EE-0015-4DB1-B44E-4870F3505B16}" type="pres">
      <dgm:prSet presAssocID="{784C3B5F-13FB-4600-A395-D957C35F5EB0}" presName="hierChild3" presStyleCnt="0"/>
      <dgm:spPr/>
    </dgm:pt>
    <dgm:pt modelId="{CC08010E-52D7-4298-BA9F-9825DA5896A3}" type="pres">
      <dgm:prSet presAssocID="{3523A6F9-6220-4C3F-B467-0EB3E2E71508}" presName="Name19" presStyleLbl="parChTrans1D2" presStyleIdx="4" presStyleCnt="5"/>
      <dgm:spPr/>
    </dgm:pt>
    <dgm:pt modelId="{C4E5FF81-F16C-4122-B87E-9C828DE73075}" type="pres">
      <dgm:prSet presAssocID="{FB62BE22-49F4-4599-A882-41EE803A8DCB}" presName="Name21" presStyleCnt="0"/>
      <dgm:spPr/>
    </dgm:pt>
    <dgm:pt modelId="{EE5B39AB-4430-4B57-ABA5-C83FC2A84D3D}" type="pres">
      <dgm:prSet presAssocID="{FB62BE22-49F4-4599-A882-41EE803A8DCB}" presName="level2Shape" presStyleLbl="asst1" presStyleIdx="0" presStyleCnt="1" custScaleX="104976" custScaleY="73267" custLinFactY="-48750" custLinFactNeighborX="-78344" custLinFactNeighborY="-100000"/>
      <dgm:spPr/>
    </dgm:pt>
    <dgm:pt modelId="{154A55A8-AAC1-40BA-ACE7-47B05EB931B4}" type="pres">
      <dgm:prSet presAssocID="{FB62BE22-49F4-4599-A882-41EE803A8DCB}" presName="hierChild3" presStyleCnt="0"/>
      <dgm:spPr/>
    </dgm:pt>
    <dgm:pt modelId="{2B268816-8219-460E-AFD8-25115C485923}" type="pres">
      <dgm:prSet presAssocID="{8CC30ECA-D98F-426F-8569-526DE8789EC2}" presName="bgShapesFlow" presStyleCnt="0"/>
      <dgm:spPr/>
    </dgm:pt>
  </dgm:ptLst>
  <dgm:cxnLst>
    <dgm:cxn modelId="{628B4501-941F-4E6E-B7CD-0932C2523263}" type="presOf" srcId="{F279886A-081B-4955-891F-45F6A98E0389}" destId="{922E6B0C-0DE0-44C1-9B9D-EAE53086925A}" srcOrd="0" destOrd="0" presId="urn:microsoft.com/office/officeart/2005/8/layout/hierarchy6"/>
    <dgm:cxn modelId="{C9358207-F4B5-42C6-B2DD-4332914FC599}" type="presOf" srcId="{D64BE27F-EE43-4FBD-BC8F-EB04D90BA246}" destId="{693F2875-36D4-410F-AA4E-DC577ECD0400}" srcOrd="0" destOrd="0" presId="urn:microsoft.com/office/officeart/2005/8/layout/hierarchy6"/>
    <dgm:cxn modelId="{A564D915-CE42-4816-8600-0CE2391F9D72}" type="presOf" srcId="{C4CEF5A2-71C6-43E4-AFCC-6CD8913B67DD}" destId="{58314CA0-2693-4367-9BEF-6F5D63E28436}" srcOrd="0" destOrd="0" presId="urn:microsoft.com/office/officeart/2005/8/layout/hierarchy6"/>
    <dgm:cxn modelId="{D86FC72B-9EAF-4960-A522-30E5A18E03DF}" type="presOf" srcId="{0F67ADCC-F8CB-4862-AEB7-BF8214B4FA75}" destId="{94304CC3-FFF7-4F11-A632-B19494139125}" srcOrd="0" destOrd="0" presId="urn:microsoft.com/office/officeart/2005/8/layout/hierarchy6"/>
    <dgm:cxn modelId="{6BBE3646-9D9C-4378-A053-9C81FA8C3736}" type="presOf" srcId="{3523A6F9-6220-4C3F-B467-0EB3E2E71508}" destId="{CC08010E-52D7-4298-BA9F-9825DA5896A3}" srcOrd="0" destOrd="0" presId="urn:microsoft.com/office/officeart/2005/8/layout/hierarchy6"/>
    <dgm:cxn modelId="{3A5F8168-E173-4216-A907-10930B01CC89}" srcId="{9C4DFB90-7BF7-43F3-8532-8965405C7A7C}" destId="{784C3B5F-13FB-4600-A395-D957C35F5EB0}" srcOrd="3" destOrd="0" parTransId="{F279886A-081B-4955-891F-45F6A98E0389}" sibTransId="{1E0EBA6A-8339-4477-A696-A9EDD94D762B}"/>
    <dgm:cxn modelId="{765D1050-F0DE-4348-AE67-D7B1079C6D0D}" type="presOf" srcId="{E28FE0C8-002B-4F53-BE4F-4F6E413B1575}" destId="{63A6FCFF-E212-42BE-BFAF-A9C74CF39806}" srcOrd="0" destOrd="0" presId="urn:microsoft.com/office/officeart/2005/8/layout/hierarchy6"/>
    <dgm:cxn modelId="{E4DDCA54-C871-4BAF-A4C7-82E02CE5318E}" type="presOf" srcId="{805ABDC8-EDB1-4790-B3B2-6E1EE21134B5}" destId="{0BECDD7E-9092-4B2B-9BC3-D6AFB835EAFD}" srcOrd="0" destOrd="0" presId="urn:microsoft.com/office/officeart/2005/8/layout/hierarchy6"/>
    <dgm:cxn modelId="{F23C217E-75C4-4292-94E7-749946D9430B}" type="presOf" srcId="{8CC30ECA-D98F-426F-8569-526DE8789EC2}" destId="{69E7021D-B805-4371-8685-33B5F41CA6C8}" srcOrd="0" destOrd="0" presId="urn:microsoft.com/office/officeart/2005/8/layout/hierarchy6"/>
    <dgm:cxn modelId="{0A501180-D81E-43BE-BD4A-1755A582D7C3}" type="presOf" srcId="{9C4DFB90-7BF7-43F3-8532-8965405C7A7C}" destId="{2C070D61-F171-4422-9817-779D5F5241CB}" srcOrd="0" destOrd="0" presId="urn:microsoft.com/office/officeart/2005/8/layout/hierarchy6"/>
    <dgm:cxn modelId="{4E65F887-5B6D-48FF-9875-FA88D075CE0D}" srcId="{9C4DFB90-7BF7-43F3-8532-8965405C7A7C}" destId="{0F67ADCC-F8CB-4862-AEB7-BF8214B4FA75}" srcOrd="1" destOrd="0" parTransId="{C4CEF5A2-71C6-43E4-AFCC-6CD8913B67DD}" sibTransId="{43971F74-454F-4EFA-8F12-1315759732BB}"/>
    <dgm:cxn modelId="{4784FA88-20A2-44CD-890A-944C14C0FF6B}" srcId="{9C4DFB90-7BF7-43F3-8532-8965405C7A7C}" destId="{D64BE27F-EE43-4FBD-BC8F-EB04D90BA246}" srcOrd="2" destOrd="0" parTransId="{805ABDC8-EDB1-4790-B3B2-6E1EE21134B5}" sibTransId="{81C72289-0893-4A68-9F20-75954C8F9CAD}"/>
    <dgm:cxn modelId="{FE580598-D3BF-48FE-9EED-BFE7F8DACA6F}" type="presOf" srcId="{FB62BE22-49F4-4599-A882-41EE803A8DCB}" destId="{EE5B39AB-4430-4B57-ABA5-C83FC2A84D3D}" srcOrd="0" destOrd="0" presId="urn:microsoft.com/office/officeart/2005/8/layout/hierarchy6"/>
    <dgm:cxn modelId="{F45895A0-9F97-41A1-A912-985C96560F57}" srcId="{9C4DFB90-7BF7-43F3-8532-8965405C7A7C}" destId="{FB62BE22-49F4-4599-A882-41EE803A8DCB}" srcOrd="4" destOrd="0" parTransId="{3523A6F9-6220-4C3F-B467-0EB3E2E71508}" sibTransId="{BE2E7367-E067-4D42-8F9F-4AAF9D3308C3}"/>
    <dgm:cxn modelId="{7E4963A8-3E3C-4549-B6FC-25A157DC95E8}" srcId="{9C4DFB90-7BF7-43F3-8532-8965405C7A7C}" destId="{6DBE3096-81FB-429E-8CEC-1E8FBDB3E09D}" srcOrd="0" destOrd="0" parTransId="{E28FE0C8-002B-4F53-BE4F-4F6E413B1575}" sibTransId="{E18EA92C-C706-47C9-B882-B5D1C68BA64E}"/>
    <dgm:cxn modelId="{7FA96BD7-C2B3-43A9-8967-99C3E19B34A0}" srcId="{8CC30ECA-D98F-426F-8569-526DE8789EC2}" destId="{9C4DFB90-7BF7-43F3-8532-8965405C7A7C}" srcOrd="0" destOrd="0" parTransId="{B421C328-612F-43AB-BA40-93FBB8427461}" sibTransId="{2CDE20AC-8739-4026-97D2-9CD4AAF8810C}"/>
    <dgm:cxn modelId="{659C98F5-66FF-4C9E-892D-130445EEB3AC}" type="presOf" srcId="{6DBE3096-81FB-429E-8CEC-1E8FBDB3E09D}" destId="{E40270C5-9F68-4FBC-BF6D-1F88CEFDD043}" srcOrd="0" destOrd="0" presId="urn:microsoft.com/office/officeart/2005/8/layout/hierarchy6"/>
    <dgm:cxn modelId="{D390AAF5-DD41-495F-AE21-30A03F998DF3}" type="presOf" srcId="{784C3B5F-13FB-4600-A395-D957C35F5EB0}" destId="{A684AAB6-C2E2-4E09-A0B8-65F615A9F320}" srcOrd="0" destOrd="0" presId="urn:microsoft.com/office/officeart/2005/8/layout/hierarchy6"/>
    <dgm:cxn modelId="{380BD74B-9701-4893-B71E-5C529E4508BB}" type="presParOf" srcId="{69E7021D-B805-4371-8685-33B5F41CA6C8}" destId="{56A0F53A-0CC6-4DE4-B388-C08B23421B3A}" srcOrd="0" destOrd="0" presId="urn:microsoft.com/office/officeart/2005/8/layout/hierarchy6"/>
    <dgm:cxn modelId="{0C0A62C2-1D2C-4EC0-BB57-E113904F5B2E}" type="presParOf" srcId="{56A0F53A-0CC6-4DE4-B388-C08B23421B3A}" destId="{F9CCD54A-330F-43D6-946C-E7203D6FC35C}" srcOrd="0" destOrd="0" presId="urn:microsoft.com/office/officeart/2005/8/layout/hierarchy6"/>
    <dgm:cxn modelId="{8A5A00F2-DA6E-404B-815D-B533F277BF6F}" type="presParOf" srcId="{F9CCD54A-330F-43D6-946C-E7203D6FC35C}" destId="{E40540EF-691E-42DF-945D-9615E95360DF}" srcOrd="0" destOrd="0" presId="urn:microsoft.com/office/officeart/2005/8/layout/hierarchy6"/>
    <dgm:cxn modelId="{6527A916-94BE-4A28-BE23-FFBFE96206B8}" type="presParOf" srcId="{E40540EF-691E-42DF-945D-9615E95360DF}" destId="{2C070D61-F171-4422-9817-779D5F5241CB}" srcOrd="0" destOrd="0" presId="urn:microsoft.com/office/officeart/2005/8/layout/hierarchy6"/>
    <dgm:cxn modelId="{CAA91852-EBB5-41F1-982D-172C560C7420}" type="presParOf" srcId="{E40540EF-691E-42DF-945D-9615E95360DF}" destId="{9A69DAC4-A4B2-466D-B855-59A1B4536E43}" srcOrd="1" destOrd="0" presId="urn:microsoft.com/office/officeart/2005/8/layout/hierarchy6"/>
    <dgm:cxn modelId="{9832BDD2-8668-4A39-81EB-28EA038986FE}" type="presParOf" srcId="{9A69DAC4-A4B2-466D-B855-59A1B4536E43}" destId="{63A6FCFF-E212-42BE-BFAF-A9C74CF39806}" srcOrd="0" destOrd="0" presId="urn:microsoft.com/office/officeart/2005/8/layout/hierarchy6"/>
    <dgm:cxn modelId="{34963CCE-28E0-44AB-9F95-E849F4F788D4}" type="presParOf" srcId="{9A69DAC4-A4B2-466D-B855-59A1B4536E43}" destId="{965CF8D7-7E7C-4995-A371-4F4B4FC617A7}" srcOrd="1" destOrd="0" presId="urn:microsoft.com/office/officeart/2005/8/layout/hierarchy6"/>
    <dgm:cxn modelId="{425091FF-0C51-470D-9AC1-6D54D3706940}" type="presParOf" srcId="{965CF8D7-7E7C-4995-A371-4F4B4FC617A7}" destId="{E40270C5-9F68-4FBC-BF6D-1F88CEFDD043}" srcOrd="0" destOrd="0" presId="urn:microsoft.com/office/officeart/2005/8/layout/hierarchy6"/>
    <dgm:cxn modelId="{A06BC0A3-D9B8-4C26-99BD-03576C7D9AF4}" type="presParOf" srcId="{965CF8D7-7E7C-4995-A371-4F4B4FC617A7}" destId="{04B7B561-7B13-46C2-8A4E-E7B111A9B25C}" srcOrd="1" destOrd="0" presId="urn:microsoft.com/office/officeart/2005/8/layout/hierarchy6"/>
    <dgm:cxn modelId="{47D4679D-1DCD-4BCB-84C2-4B2288DE68FB}" type="presParOf" srcId="{9A69DAC4-A4B2-466D-B855-59A1B4536E43}" destId="{58314CA0-2693-4367-9BEF-6F5D63E28436}" srcOrd="2" destOrd="0" presId="urn:microsoft.com/office/officeart/2005/8/layout/hierarchy6"/>
    <dgm:cxn modelId="{28706D53-E70E-41A9-9A9F-684DD817FE01}" type="presParOf" srcId="{9A69DAC4-A4B2-466D-B855-59A1B4536E43}" destId="{017180E5-0AB5-4269-814D-6E1846680E25}" srcOrd="3" destOrd="0" presId="urn:microsoft.com/office/officeart/2005/8/layout/hierarchy6"/>
    <dgm:cxn modelId="{32D03F36-BBFB-4E04-AAC0-5AFC95FA9D8D}" type="presParOf" srcId="{017180E5-0AB5-4269-814D-6E1846680E25}" destId="{94304CC3-FFF7-4F11-A632-B19494139125}" srcOrd="0" destOrd="0" presId="urn:microsoft.com/office/officeart/2005/8/layout/hierarchy6"/>
    <dgm:cxn modelId="{46641F81-494C-4A6D-BF2C-1A2AADF0D6D0}" type="presParOf" srcId="{017180E5-0AB5-4269-814D-6E1846680E25}" destId="{F564E521-8D5F-4E1D-A139-0C593F7F9812}" srcOrd="1" destOrd="0" presId="urn:microsoft.com/office/officeart/2005/8/layout/hierarchy6"/>
    <dgm:cxn modelId="{E31C05C7-62E1-4119-AE14-708BE35C2264}" type="presParOf" srcId="{9A69DAC4-A4B2-466D-B855-59A1B4536E43}" destId="{0BECDD7E-9092-4B2B-9BC3-D6AFB835EAFD}" srcOrd="4" destOrd="0" presId="urn:microsoft.com/office/officeart/2005/8/layout/hierarchy6"/>
    <dgm:cxn modelId="{E2C0048F-4E75-457D-9BA2-F87C983456AA}" type="presParOf" srcId="{9A69DAC4-A4B2-466D-B855-59A1B4536E43}" destId="{7F4F97E4-A878-4125-8C66-A23C74FD6B8C}" srcOrd="5" destOrd="0" presId="urn:microsoft.com/office/officeart/2005/8/layout/hierarchy6"/>
    <dgm:cxn modelId="{E52A5028-5D4A-49C7-B07B-82D02A92CCC7}" type="presParOf" srcId="{7F4F97E4-A878-4125-8C66-A23C74FD6B8C}" destId="{693F2875-36D4-410F-AA4E-DC577ECD0400}" srcOrd="0" destOrd="0" presId="urn:microsoft.com/office/officeart/2005/8/layout/hierarchy6"/>
    <dgm:cxn modelId="{B3EFE978-577A-4A12-A6C2-484355B90E4F}" type="presParOf" srcId="{7F4F97E4-A878-4125-8C66-A23C74FD6B8C}" destId="{31E9E22B-F20D-48A2-867B-EC284CBC5AE2}" srcOrd="1" destOrd="0" presId="urn:microsoft.com/office/officeart/2005/8/layout/hierarchy6"/>
    <dgm:cxn modelId="{0C0D2026-0231-4EE2-9A2A-A898DF82A2A3}" type="presParOf" srcId="{9A69DAC4-A4B2-466D-B855-59A1B4536E43}" destId="{922E6B0C-0DE0-44C1-9B9D-EAE53086925A}" srcOrd="6" destOrd="0" presId="urn:microsoft.com/office/officeart/2005/8/layout/hierarchy6"/>
    <dgm:cxn modelId="{07DB36AA-687D-449C-A55F-5985CA8121FC}" type="presParOf" srcId="{9A69DAC4-A4B2-466D-B855-59A1B4536E43}" destId="{996BAA82-5F82-438E-9AA8-63EC1749E85E}" srcOrd="7" destOrd="0" presId="urn:microsoft.com/office/officeart/2005/8/layout/hierarchy6"/>
    <dgm:cxn modelId="{678DAF02-369E-42BC-B6D7-CEC3A726EA13}" type="presParOf" srcId="{996BAA82-5F82-438E-9AA8-63EC1749E85E}" destId="{A684AAB6-C2E2-4E09-A0B8-65F615A9F320}" srcOrd="0" destOrd="0" presId="urn:microsoft.com/office/officeart/2005/8/layout/hierarchy6"/>
    <dgm:cxn modelId="{6B993C2A-390D-45BB-9373-89EAA0454789}" type="presParOf" srcId="{996BAA82-5F82-438E-9AA8-63EC1749E85E}" destId="{B3F9F2EE-0015-4DB1-B44E-4870F3505B16}" srcOrd="1" destOrd="0" presId="urn:microsoft.com/office/officeart/2005/8/layout/hierarchy6"/>
    <dgm:cxn modelId="{83503967-AFDC-4FB9-A715-E86D52D1E028}" type="presParOf" srcId="{9A69DAC4-A4B2-466D-B855-59A1B4536E43}" destId="{CC08010E-52D7-4298-BA9F-9825DA5896A3}" srcOrd="8" destOrd="0" presId="urn:microsoft.com/office/officeart/2005/8/layout/hierarchy6"/>
    <dgm:cxn modelId="{A8AB79CA-D487-4B81-BE32-177B6EF21667}" type="presParOf" srcId="{9A69DAC4-A4B2-466D-B855-59A1B4536E43}" destId="{C4E5FF81-F16C-4122-B87E-9C828DE73075}" srcOrd="9" destOrd="0" presId="urn:microsoft.com/office/officeart/2005/8/layout/hierarchy6"/>
    <dgm:cxn modelId="{2C1F0CDE-DBBE-49D7-8115-D396F7CF5DA5}" type="presParOf" srcId="{C4E5FF81-F16C-4122-B87E-9C828DE73075}" destId="{EE5B39AB-4430-4B57-ABA5-C83FC2A84D3D}" srcOrd="0" destOrd="0" presId="urn:microsoft.com/office/officeart/2005/8/layout/hierarchy6"/>
    <dgm:cxn modelId="{AD82CE02-051A-4633-BA6F-7EB6588A907D}" type="presParOf" srcId="{C4E5FF81-F16C-4122-B87E-9C828DE73075}" destId="{154A55A8-AAC1-40BA-ACE7-47B05EB931B4}" srcOrd="1" destOrd="0" presId="urn:microsoft.com/office/officeart/2005/8/layout/hierarchy6"/>
    <dgm:cxn modelId="{B2D3B928-A7C4-479E-94D3-988BCAD926C9}" type="presParOf" srcId="{69E7021D-B805-4371-8685-33B5F41CA6C8}" destId="{2B268816-8219-460E-AFD8-25115C485923}"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877D015-A147-414E-B85D-5741F38BFE78}"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47996999-DB0E-4EC7-9006-14CE30D605C5}">
      <dgm:prSet/>
      <dgm:spPr/>
      <dgm:t>
        <a:bodyPr/>
        <a:lstStyle/>
        <a:p>
          <a:r>
            <a:rPr lang="en-US"/>
            <a:t>Water &amp; Sewer Operations Manager </a:t>
          </a:r>
        </a:p>
      </dgm:t>
    </dgm:pt>
    <dgm:pt modelId="{AA7B9B39-A823-4E41-BBD3-A47C51BA3850}" type="parTrans" cxnId="{DB8DD1F8-1B64-4611-AF0D-8C338840E841}">
      <dgm:prSet/>
      <dgm:spPr/>
      <dgm:t>
        <a:bodyPr/>
        <a:lstStyle/>
        <a:p>
          <a:endParaRPr lang="en-US"/>
        </a:p>
      </dgm:t>
    </dgm:pt>
    <dgm:pt modelId="{B5B1676B-42FA-4D07-8DA9-969A930D6D1F}" type="sibTrans" cxnId="{DB8DD1F8-1B64-4611-AF0D-8C338840E841}">
      <dgm:prSet/>
      <dgm:spPr/>
      <dgm:t>
        <a:bodyPr/>
        <a:lstStyle/>
        <a:p>
          <a:endParaRPr lang="en-US"/>
        </a:p>
      </dgm:t>
    </dgm:pt>
    <dgm:pt modelId="{69C6D46B-CB28-48D1-9550-C89AAAF145F4}">
      <dgm:prSet/>
      <dgm:spPr/>
      <dgm:t>
        <a:bodyPr/>
        <a:lstStyle/>
        <a:p>
          <a:r>
            <a:rPr lang="en-US"/>
            <a:t>Superintendent Water </a:t>
          </a:r>
        </a:p>
      </dgm:t>
    </dgm:pt>
    <dgm:pt modelId="{091FDE44-6886-437A-9D3E-43587D7D3810}" type="parTrans" cxnId="{5E4553AC-7AC8-4DF5-B07E-3BD3ED48E17E}">
      <dgm:prSet/>
      <dgm:spPr/>
      <dgm:t>
        <a:bodyPr/>
        <a:lstStyle/>
        <a:p>
          <a:endParaRPr lang="en-US"/>
        </a:p>
      </dgm:t>
    </dgm:pt>
    <dgm:pt modelId="{8AF601E1-C0E4-4D90-845D-6781EEEE246F}" type="sibTrans" cxnId="{5E4553AC-7AC8-4DF5-B07E-3BD3ED48E17E}">
      <dgm:prSet/>
      <dgm:spPr/>
      <dgm:t>
        <a:bodyPr/>
        <a:lstStyle/>
        <a:p>
          <a:endParaRPr lang="en-US"/>
        </a:p>
      </dgm:t>
    </dgm:pt>
    <dgm:pt modelId="{B59B25AB-1C24-44AD-96F0-8A9A9C141BB5}">
      <dgm:prSet/>
      <dgm:spPr/>
      <dgm:t>
        <a:bodyPr/>
        <a:lstStyle/>
        <a:p>
          <a:r>
            <a:rPr lang="en-US"/>
            <a:t>Superintendent Sewer </a:t>
          </a:r>
        </a:p>
      </dgm:t>
    </dgm:pt>
    <dgm:pt modelId="{8C480B2A-5B69-4BAF-9F0D-DF943F6CF15E}" type="parTrans" cxnId="{6D59D192-9D1A-4EC0-8CDD-B5B56E9FF47D}">
      <dgm:prSet/>
      <dgm:spPr/>
      <dgm:t>
        <a:bodyPr/>
        <a:lstStyle/>
        <a:p>
          <a:endParaRPr lang="en-US"/>
        </a:p>
      </dgm:t>
    </dgm:pt>
    <dgm:pt modelId="{892AF229-8AC9-4EC7-B5BC-01BA087AEC75}" type="sibTrans" cxnId="{6D59D192-9D1A-4EC0-8CDD-B5B56E9FF47D}">
      <dgm:prSet/>
      <dgm:spPr/>
      <dgm:t>
        <a:bodyPr/>
        <a:lstStyle/>
        <a:p>
          <a:endParaRPr lang="en-US"/>
        </a:p>
      </dgm:t>
    </dgm:pt>
    <dgm:pt modelId="{2F7BF5F4-51C8-4BDD-8E76-24593423FC87}">
      <dgm:prSet/>
      <dgm:spPr/>
      <dgm:t>
        <a:bodyPr/>
        <a:lstStyle/>
        <a:p>
          <a:r>
            <a:rPr lang="en-US"/>
            <a:t>Sewer Collection  Inspector</a:t>
          </a:r>
        </a:p>
      </dgm:t>
    </dgm:pt>
    <dgm:pt modelId="{AAFE591C-2B88-474C-8220-92A3A6A2FD74}" type="parTrans" cxnId="{4C74BE64-B6CF-40BB-9D79-8C6D24F32404}">
      <dgm:prSet/>
      <dgm:spPr/>
      <dgm:t>
        <a:bodyPr/>
        <a:lstStyle/>
        <a:p>
          <a:endParaRPr lang="en-US"/>
        </a:p>
      </dgm:t>
    </dgm:pt>
    <dgm:pt modelId="{3D05B6F7-D321-43A4-B9F3-A23E5751931F}" type="sibTrans" cxnId="{4C74BE64-B6CF-40BB-9D79-8C6D24F32404}">
      <dgm:prSet/>
      <dgm:spPr/>
      <dgm:t>
        <a:bodyPr/>
        <a:lstStyle/>
        <a:p>
          <a:endParaRPr lang="en-US"/>
        </a:p>
      </dgm:t>
    </dgm:pt>
    <dgm:pt modelId="{E6A518CE-534A-4E22-A6F6-A35C2B4451FD}">
      <dgm:prSet/>
      <dgm:spPr/>
      <dgm:t>
        <a:bodyPr/>
        <a:lstStyle/>
        <a:p>
          <a:r>
            <a:rPr lang="en-US">
              <a:solidFill>
                <a:srgbClr val="FFFF00"/>
              </a:solidFill>
            </a:rPr>
            <a:t>Utility Locator Services Supervisor</a:t>
          </a:r>
        </a:p>
      </dgm:t>
    </dgm:pt>
    <dgm:pt modelId="{347F4B74-A72B-4F30-9098-D697C07B2894}" type="parTrans" cxnId="{3886C310-98BD-4ABD-9D4F-085BB1C9B25D}">
      <dgm:prSet/>
      <dgm:spPr/>
      <dgm:t>
        <a:bodyPr/>
        <a:lstStyle/>
        <a:p>
          <a:endParaRPr lang="en-US"/>
        </a:p>
      </dgm:t>
    </dgm:pt>
    <dgm:pt modelId="{08A896C6-646E-4F81-B5AC-F2662A76E6CE}" type="sibTrans" cxnId="{3886C310-98BD-4ABD-9D4F-085BB1C9B25D}">
      <dgm:prSet/>
      <dgm:spPr/>
      <dgm:t>
        <a:bodyPr/>
        <a:lstStyle/>
        <a:p>
          <a:endParaRPr lang="en-US"/>
        </a:p>
      </dgm:t>
    </dgm:pt>
    <dgm:pt modelId="{FAB7F1D3-1802-4B3F-9582-EC63645084C5}">
      <dgm:prSet/>
      <dgm:spPr/>
      <dgm:t>
        <a:bodyPr/>
        <a:lstStyle/>
        <a:p>
          <a:r>
            <a:rPr lang="en-US"/>
            <a:t>CSR Dispatch </a:t>
          </a:r>
        </a:p>
      </dgm:t>
    </dgm:pt>
    <dgm:pt modelId="{E1537536-1CFF-4A1A-BD76-3F396426ABC2}" type="parTrans" cxnId="{9C1D764F-9C73-4E84-A902-F84A37FA1BEF}">
      <dgm:prSet/>
      <dgm:spPr/>
      <dgm:t>
        <a:bodyPr/>
        <a:lstStyle/>
        <a:p>
          <a:endParaRPr lang="en-US"/>
        </a:p>
      </dgm:t>
    </dgm:pt>
    <dgm:pt modelId="{FC76AFE8-B9B1-49E8-9111-E02F4A0523AB}" type="sibTrans" cxnId="{9C1D764F-9C73-4E84-A902-F84A37FA1BEF}">
      <dgm:prSet/>
      <dgm:spPr/>
      <dgm:t>
        <a:bodyPr/>
        <a:lstStyle/>
        <a:p>
          <a:endParaRPr lang="en-US"/>
        </a:p>
      </dgm:t>
    </dgm:pt>
    <dgm:pt modelId="{13E73578-78E5-4056-B71F-FEB7D91C565A}">
      <dgm:prSet/>
      <dgm:spPr/>
      <dgm:t>
        <a:bodyPr/>
        <a:lstStyle/>
        <a:p>
          <a:r>
            <a:rPr lang="en-US"/>
            <a:t>CSR Dispatch </a:t>
          </a:r>
        </a:p>
      </dgm:t>
    </dgm:pt>
    <dgm:pt modelId="{82E752E6-865C-4ADC-B398-7972A0B2A7BB}" type="parTrans" cxnId="{69BA4B18-1F7A-496D-BF4E-FBAF4DA25566}">
      <dgm:prSet/>
      <dgm:spPr/>
      <dgm:t>
        <a:bodyPr/>
        <a:lstStyle/>
        <a:p>
          <a:endParaRPr lang="en-US"/>
        </a:p>
      </dgm:t>
    </dgm:pt>
    <dgm:pt modelId="{00A93F57-9BBE-40C6-9121-E2CC31C6B2CA}" type="sibTrans" cxnId="{69BA4B18-1F7A-496D-BF4E-FBAF4DA25566}">
      <dgm:prSet/>
      <dgm:spPr/>
      <dgm:t>
        <a:bodyPr/>
        <a:lstStyle/>
        <a:p>
          <a:endParaRPr lang="en-US"/>
        </a:p>
      </dgm:t>
    </dgm:pt>
    <dgm:pt modelId="{91468DB1-9F37-4FD1-BB73-211DD9A76541}">
      <dgm:prSet/>
      <dgm:spPr/>
      <dgm:t>
        <a:bodyPr/>
        <a:lstStyle/>
        <a:p>
          <a:r>
            <a:rPr lang="en-US"/>
            <a:t>Contract Support </a:t>
          </a:r>
        </a:p>
      </dgm:t>
    </dgm:pt>
    <dgm:pt modelId="{2B602B0E-D2AA-49D1-8C2D-B1E5A73E50C1}" type="parTrans" cxnId="{D690806F-793E-4C6F-9BA9-B66EA254996F}">
      <dgm:prSet/>
      <dgm:spPr/>
      <dgm:t>
        <a:bodyPr/>
        <a:lstStyle/>
        <a:p>
          <a:endParaRPr lang="en-US"/>
        </a:p>
      </dgm:t>
    </dgm:pt>
    <dgm:pt modelId="{AD5A2620-210A-41B2-87DE-C821B973DD51}" type="sibTrans" cxnId="{D690806F-793E-4C6F-9BA9-B66EA254996F}">
      <dgm:prSet/>
      <dgm:spPr/>
      <dgm:t>
        <a:bodyPr/>
        <a:lstStyle/>
        <a:p>
          <a:endParaRPr lang="en-US"/>
        </a:p>
      </dgm:t>
    </dgm:pt>
    <dgm:pt modelId="{F56DB2C7-5ED5-43A7-9727-B717BF11DC98}">
      <dgm:prSet/>
      <dgm:spPr/>
      <dgm:t>
        <a:bodyPr/>
        <a:lstStyle/>
        <a:p>
          <a:r>
            <a:rPr lang="en-US"/>
            <a:t>Collection &amp; Distribution Ops (ESG)</a:t>
          </a:r>
        </a:p>
      </dgm:t>
    </dgm:pt>
    <dgm:pt modelId="{32021D08-3258-4B51-A6F4-7AE8BFCD8D0F}" type="parTrans" cxnId="{A1D30F1D-C300-47D5-9CC2-BB15D49D4600}">
      <dgm:prSet/>
      <dgm:spPr/>
      <dgm:t>
        <a:bodyPr/>
        <a:lstStyle/>
        <a:p>
          <a:endParaRPr lang="en-US"/>
        </a:p>
      </dgm:t>
    </dgm:pt>
    <dgm:pt modelId="{B44011C2-08F3-4D09-A440-EBBE59068F7A}" type="sibTrans" cxnId="{A1D30F1D-C300-47D5-9CC2-BB15D49D4600}">
      <dgm:prSet/>
      <dgm:spPr/>
      <dgm:t>
        <a:bodyPr/>
        <a:lstStyle/>
        <a:p>
          <a:endParaRPr lang="en-US"/>
        </a:p>
      </dgm:t>
    </dgm:pt>
    <dgm:pt modelId="{F293FEF2-9058-47ED-AFF4-7DF50F3E777D}">
      <dgm:prSet/>
      <dgm:spPr/>
      <dgm:t>
        <a:bodyPr/>
        <a:lstStyle/>
        <a:p>
          <a:r>
            <a:rPr lang="en-US"/>
            <a:t>Wastewater Treatment Facilities Ops (ESG)</a:t>
          </a:r>
        </a:p>
      </dgm:t>
    </dgm:pt>
    <dgm:pt modelId="{5B857ED5-0C1A-485D-AB5F-82621E5CF270}" type="parTrans" cxnId="{E2BE0514-4DCE-479B-A740-0A72CE47A584}">
      <dgm:prSet/>
      <dgm:spPr/>
      <dgm:t>
        <a:bodyPr/>
        <a:lstStyle/>
        <a:p>
          <a:endParaRPr lang="en-US"/>
        </a:p>
      </dgm:t>
    </dgm:pt>
    <dgm:pt modelId="{600D89AE-6535-4DC8-90FC-F1DADA475CEA}" type="sibTrans" cxnId="{E2BE0514-4DCE-479B-A740-0A72CE47A584}">
      <dgm:prSet/>
      <dgm:spPr/>
      <dgm:t>
        <a:bodyPr/>
        <a:lstStyle/>
        <a:p>
          <a:endParaRPr lang="en-US"/>
        </a:p>
      </dgm:t>
    </dgm:pt>
    <dgm:pt modelId="{10AE4403-59DE-4B49-A2E0-F6CA24DC8C96}">
      <dgm:prSet/>
      <dgm:spPr/>
      <dgm:t>
        <a:bodyPr/>
        <a:lstStyle/>
        <a:p>
          <a:r>
            <a:rPr lang="en-US"/>
            <a:t>Backflow Coordinator</a:t>
          </a:r>
        </a:p>
      </dgm:t>
    </dgm:pt>
    <dgm:pt modelId="{8A776559-5BDE-489E-BFD4-39A278E4F834}" type="parTrans" cxnId="{8CEBE194-448C-4492-9E0F-8782BF75C806}">
      <dgm:prSet/>
      <dgm:spPr/>
      <dgm:t>
        <a:bodyPr/>
        <a:lstStyle/>
        <a:p>
          <a:endParaRPr lang="en-US"/>
        </a:p>
      </dgm:t>
    </dgm:pt>
    <dgm:pt modelId="{1FC0D2C3-97B4-4A0D-BA92-D20CE625B5DE}" type="sibTrans" cxnId="{8CEBE194-448C-4492-9E0F-8782BF75C806}">
      <dgm:prSet/>
      <dgm:spPr/>
      <dgm:t>
        <a:bodyPr/>
        <a:lstStyle/>
        <a:p>
          <a:endParaRPr lang="en-US"/>
        </a:p>
      </dgm:t>
    </dgm:pt>
    <dgm:pt modelId="{6E0E32C6-AEA1-427D-9FE9-DC96F8A80096}">
      <dgm:prSet/>
      <dgm:spPr/>
      <dgm:t>
        <a:bodyPr/>
        <a:lstStyle/>
        <a:p>
          <a:r>
            <a:rPr lang="en-US"/>
            <a:t>Utility Locate Tech</a:t>
          </a:r>
        </a:p>
      </dgm:t>
    </dgm:pt>
    <dgm:pt modelId="{41718899-83B7-4036-BE33-26253875D378}" type="parTrans" cxnId="{E007A993-B1A2-45A6-B022-546B5928D9EB}">
      <dgm:prSet/>
      <dgm:spPr/>
      <dgm:t>
        <a:bodyPr/>
        <a:lstStyle/>
        <a:p>
          <a:endParaRPr lang="en-US"/>
        </a:p>
      </dgm:t>
    </dgm:pt>
    <dgm:pt modelId="{094FC799-CE73-490B-86F7-B71D44BC5767}" type="sibTrans" cxnId="{E007A993-B1A2-45A6-B022-546B5928D9EB}">
      <dgm:prSet/>
      <dgm:spPr/>
      <dgm:t>
        <a:bodyPr/>
        <a:lstStyle/>
        <a:p>
          <a:endParaRPr lang="en-US"/>
        </a:p>
      </dgm:t>
    </dgm:pt>
    <dgm:pt modelId="{CDDAE44A-DF86-49A5-B5CD-20946D0ECE39}">
      <dgm:prSet/>
      <dgm:spPr/>
      <dgm:t>
        <a:bodyPr/>
        <a:lstStyle/>
        <a:p>
          <a:r>
            <a:rPr lang="en-US"/>
            <a:t>Water Distribution  Inspector </a:t>
          </a:r>
        </a:p>
      </dgm:t>
    </dgm:pt>
    <dgm:pt modelId="{8BB903B8-B6A0-461D-B060-05CA3F88257D}" type="parTrans" cxnId="{994F64C9-A4BE-4B3A-9202-839C53755812}">
      <dgm:prSet/>
      <dgm:spPr/>
      <dgm:t>
        <a:bodyPr/>
        <a:lstStyle/>
        <a:p>
          <a:endParaRPr lang="en-US"/>
        </a:p>
      </dgm:t>
    </dgm:pt>
    <dgm:pt modelId="{2AA1E8A7-AEBA-456F-8038-779915C54DE4}" type="sibTrans" cxnId="{994F64C9-A4BE-4B3A-9202-839C53755812}">
      <dgm:prSet/>
      <dgm:spPr/>
      <dgm:t>
        <a:bodyPr/>
        <a:lstStyle/>
        <a:p>
          <a:endParaRPr lang="en-US"/>
        </a:p>
      </dgm:t>
    </dgm:pt>
    <dgm:pt modelId="{8A88C113-1316-4E0C-A2CF-79F695910E8A}">
      <dgm:prSet/>
      <dgm:spPr/>
      <dgm:t>
        <a:bodyPr/>
        <a:lstStyle/>
        <a:p>
          <a:r>
            <a:rPr lang="en-US"/>
            <a:t>Water Quality Coordinator</a:t>
          </a:r>
        </a:p>
      </dgm:t>
    </dgm:pt>
    <dgm:pt modelId="{EEDE52DC-8C1C-4C60-A812-0FB32BD41361}" type="parTrans" cxnId="{A661E48B-9196-44D5-906C-F1CEB45D9698}">
      <dgm:prSet/>
      <dgm:spPr/>
      <dgm:t>
        <a:bodyPr/>
        <a:lstStyle/>
        <a:p>
          <a:endParaRPr lang="en-US"/>
        </a:p>
      </dgm:t>
    </dgm:pt>
    <dgm:pt modelId="{EE1B877C-D694-4795-83F1-C847D5969EAB}" type="sibTrans" cxnId="{A661E48B-9196-44D5-906C-F1CEB45D9698}">
      <dgm:prSet/>
      <dgm:spPr/>
      <dgm:t>
        <a:bodyPr/>
        <a:lstStyle/>
        <a:p>
          <a:endParaRPr lang="en-US"/>
        </a:p>
      </dgm:t>
    </dgm:pt>
    <dgm:pt modelId="{D52A8F2D-0048-4EF6-8F96-BD0FBA77B70B}">
      <dgm:prSet phldrT="[Text]" phldr="0"/>
      <dgm:spPr/>
      <dgm:t>
        <a:bodyPr/>
        <a:lstStyle/>
        <a:p>
          <a:r>
            <a:rPr lang="en-US"/>
            <a:t>Water Quality Tech (4) </a:t>
          </a:r>
        </a:p>
      </dgm:t>
    </dgm:pt>
    <dgm:pt modelId="{33F22FE2-8E84-4599-A547-6C63EDE316C8}" type="parTrans" cxnId="{209F2403-F1DB-4AE4-9D6B-048C3E274C79}">
      <dgm:prSet/>
      <dgm:spPr/>
      <dgm:t>
        <a:bodyPr/>
        <a:lstStyle/>
        <a:p>
          <a:endParaRPr lang="en-US"/>
        </a:p>
      </dgm:t>
    </dgm:pt>
    <dgm:pt modelId="{3481F33B-7828-4C96-B081-59AB25342E9F}" type="sibTrans" cxnId="{209F2403-F1DB-4AE4-9D6B-048C3E274C79}">
      <dgm:prSet/>
      <dgm:spPr/>
      <dgm:t>
        <a:bodyPr/>
        <a:lstStyle/>
        <a:p>
          <a:endParaRPr lang="en-US"/>
        </a:p>
      </dgm:t>
    </dgm:pt>
    <dgm:pt modelId="{5051DBF2-A974-416E-99D6-C499D017A332}">
      <dgm:prSet/>
      <dgm:spPr/>
      <dgm:t>
        <a:bodyPr/>
        <a:lstStyle/>
        <a:p>
          <a:r>
            <a:rPr lang="en-US"/>
            <a:t>Utility Locate Tech</a:t>
          </a:r>
        </a:p>
      </dgm:t>
    </dgm:pt>
    <dgm:pt modelId="{8053F09C-2E4B-408D-AA13-7556D666532E}" type="parTrans" cxnId="{69940F79-FE24-4B32-9486-CFAFFC4B10EB}">
      <dgm:prSet/>
      <dgm:spPr/>
      <dgm:t>
        <a:bodyPr/>
        <a:lstStyle/>
        <a:p>
          <a:endParaRPr lang="en-US"/>
        </a:p>
      </dgm:t>
    </dgm:pt>
    <dgm:pt modelId="{65252301-065A-469C-AD62-CC6E600933A4}" type="sibTrans" cxnId="{69940F79-FE24-4B32-9486-CFAFFC4B10EB}">
      <dgm:prSet/>
      <dgm:spPr/>
      <dgm:t>
        <a:bodyPr/>
        <a:lstStyle/>
        <a:p>
          <a:endParaRPr lang="en-US"/>
        </a:p>
      </dgm:t>
    </dgm:pt>
    <dgm:pt modelId="{C77630F2-93FE-4B8D-966D-3E47C5C646D8}" type="pres">
      <dgm:prSet presAssocID="{7877D015-A147-414E-B85D-5741F38BFE78}" presName="mainComposite" presStyleCnt="0">
        <dgm:presLayoutVars>
          <dgm:chPref val="1"/>
          <dgm:dir/>
          <dgm:animOne val="branch"/>
          <dgm:animLvl val="lvl"/>
          <dgm:resizeHandles val="exact"/>
        </dgm:presLayoutVars>
      </dgm:prSet>
      <dgm:spPr/>
    </dgm:pt>
    <dgm:pt modelId="{573EFADD-2149-49A2-85F0-FACF1A7B79CB}" type="pres">
      <dgm:prSet presAssocID="{7877D015-A147-414E-B85D-5741F38BFE78}" presName="hierFlow" presStyleCnt="0"/>
      <dgm:spPr/>
    </dgm:pt>
    <dgm:pt modelId="{0C5CF64D-AEBE-4711-94CC-AE5C7FFAAC97}" type="pres">
      <dgm:prSet presAssocID="{7877D015-A147-414E-B85D-5741F38BFE78}" presName="hierChild1" presStyleCnt="0">
        <dgm:presLayoutVars>
          <dgm:chPref val="1"/>
          <dgm:animOne val="branch"/>
          <dgm:animLvl val="lvl"/>
        </dgm:presLayoutVars>
      </dgm:prSet>
      <dgm:spPr/>
    </dgm:pt>
    <dgm:pt modelId="{44D5E89E-0EA7-46B2-937B-76C6FCE9B75D}" type="pres">
      <dgm:prSet presAssocID="{47996999-DB0E-4EC7-9006-14CE30D605C5}" presName="Name14" presStyleCnt="0"/>
      <dgm:spPr/>
    </dgm:pt>
    <dgm:pt modelId="{8FABE199-F93F-449E-B6F2-B221FFE6EBE4}" type="pres">
      <dgm:prSet presAssocID="{47996999-DB0E-4EC7-9006-14CE30D605C5}" presName="level1Shape" presStyleLbl="node0" presStyleIdx="0" presStyleCnt="1">
        <dgm:presLayoutVars>
          <dgm:chPref val="3"/>
        </dgm:presLayoutVars>
      </dgm:prSet>
      <dgm:spPr/>
    </dgm:pt>
    <dgm:pt modelId="{7A6F1F15-6F6B-488F-B8DE-F4971606B84E}" type="pres">
      <dgm:prSet presAssocID="{47996999-DB0E-4EC7-9006-14CE30D605C5}" presName="hierChild2" presStyleCnt="0"/>
      <dgm:spPr/>
    </dgm:pt>
    <dgm:pt modelId="{9D80F7FE-0B37-4184-B1D6-06130D2C25AB}" type="pres">
      <dgm:prSet presAssocID="{091FDE44-6886-437A-9D3E-43587D7D3810}" presName="Name19" presStyleLbl="parChTrans1D2" presStyleIdx="0" presStyleCnt="6"/>
      <dgm:spPr/>
    </dgm:pt>
    <dgm:pt modelId="{B16F5404-1064-4333-B8A0-758644633DDE}" type="pres">
      <dgm:prSet presAssocID="{69C6D46B-CB28-48D1-9550-C89AAAF145F4}" presName="Name21" presStyleCnt="0"/>
      <dgm:spPr/>
    </dgm:pt>
    <dgm:pt modelId="{85336BCB-BF51-48D1-9154-C8FE81B7D8A7}" type="pres">
      <dgm:prSet presAssocID="{69C6D46B-CB28-48D1-9550-C89AAAF145F4}" presName="level2Shape" presStyleLbl="node2" presStyleIdx="0" presStyleCnt="6"/>
      <dgm:spPr/>
    </dgm:pt>
    <dgm:pt modelId="{9A4ED14C-E6E1-4F2B-8DDF-DC09E85FCD49}" type="pres">
      <dgm:prSet presAssocID="{69C6D46B-CB28-48D1-9550-C89AAAF145F4}" presName="hierChild3" presStyleCnt="0"/>
      <dgm:spPr/>
    </dgm:pt>
    <dgm:pt modelId="{369992C1-64A2-4310-B721-EB47608EBD93}" type="pres">
      <dgm:prSet presAssocID="{8A776559-5BDE-489E-BFD4-39A278E4F834}" presName="Name19" presStyleLbl="parChTrans1D3" presStyleIdx="0" presStyleCnt="8"/>
      <dgm:spPr/>
    </dgm:pt>
    <dgm:pt modelId="{7DC1EBAF-86C7-4193-9135-BE2278F52550}" type="pres">
      <dgm:prSet presAssocID="{10AE4403-59DE-4B49-A2E0-F6CA24DC8C96}" presName="Name21" presStyleCnt="0"/>
      <dgm:spPr/>
    </dgm:pt>
    <dgm:pt modelId="{D1CE75D4-4F77-4E52-B0A8-73C34C9F6203}" type="pres">
      <dgm:prSet presAssocID="{10AE4403-59DE-4B49-A2E0-F6CA24DC8C96}" presName="level2Shape" presStyleLbl="node3" presStyleIdx="0" presStyleCnt="8"/>
      <dgm:spPr/>
    </dgm:pt>
    <dgm:pt modelId="{4957D42E-5BB2-43C4-A4AC-381B6399987E}" type="pres">
      <dgm:prSet presAssocID="{10AE4403-59DE-4B49-A2E0-F6CA24DC8C96}" presName="hierChild3" presStyleCnt="0"/>
      <dgm:spPr/>
    </dgm:pt>
    <dgm:pt modelId="{AD3CC10E-BC8F-480D-92B9-308FE91135B5}" type="pres">
      <dgm:prSet presAssocID="{8BB903B8-B6A0-461D-B060-05CA3F88257D}" presName="Name19" presStyleLbl="parChTrans1D3" presStyleIdx="1" presStyleCnt="8"/>
      <dgm:spPr/>
    </dgm:pt>
    <dgm:pt modelId="{51075665-5D78-4A92-9CBB-01BDB460DAD4}" type="pres">
      <dgm:prSet presAssocID="{CDDAE44A-DF86-49A5-B5CD-20946D0ECE39}" presName="Name21" presStyleCnt="0"/>
      <dgm:spPr/>
    </dgm:pt>
    <dgm:pt modelId="{1C3FE156-2F21-4E25-8AC9-FDAB3304FD9F}" type="pres">
      <dgm:prSet presAssocID="{CDDAE44A-DF86-49A5-B5CD-20946D0ECE39}" presName="level2Shape" presStyleLbl="node3" presStyleIdx="1" presStyleCnt="8"/>
      <dgm:spPr/>
    </dgm:pt>
    <dgm:pt modelId="{74D7ED13-7C64-44A3-A197-F9D030AB6EF6}" type="pres">
      <dgm:prSet presAssocID="{CDDAE44A-DF86-49A5-B5CD-20946D0ECE39}" presName="hierChild3" presStyleCnt="0"/>
      <dgm:spPr/>
    </dgm:pt>
    <dgm:pt modelId="{749B4788-8270-4E4D-8229-124E2FF65641}" type="pres">
      <dgm:prSet presAssocID="{EEDE52DC-8C1C-4C60-A812-0FB32BD41361}" presName="Name19" presStyleLbl="parChTrans1D3" presStyleIdx="2" presStyleCnt="8"/>
      <dgm:spPr/>
    </dgm:pt>
    <dgm:pt modelId="{E2E51DFA-FD8D-4CC1-BFF3-0D8BD90C36BB}" type="pres">
      <dgm:prSet presAssocID="{8A88C113-1316-4E0C-A2CF-79F695910E8A}" presName="Name21" presStyleCnt="0"/>
      <dgm:spPr/>
    </dgm:pt>
    <dgm:pt modelId="{61185C0C-1B1B-40C6-8FE8-A6D79DA4210C}" type="pres">
      <dgm:prSet presAssocID="{8A88C113-1316-4E0C-A2CF-79F695910E8A}" presName="level2Shape" presStyleLbl="node3" presStyleIdx="2" presStyleCnt="8"/>
      <dgm:spPr/>
    </dgm:pt>
    <dgm:pt modelId="{0B9F3110-6A96-44DC-AC68-11AE57FE4D46}" type="pres">
      <dgm:prSet presAssocID="{8A88C113-1316-4E0C-A2CF-79F695910E8A}" presName="hierChild3" presStyleCnt="0"/>
      <dgm:spPr/>
    </dgm:pt>
    <dgm:pt modelId="{ECF0918E-37FB-44CB-B10F-19EE8DB32F46}" type="pres">
      <dgm:prSet presAssocID="{33F22FE2-8E84-4599-A547-6C63EDE316C8}" presName="Name19" presStyleLbl="parChTrans1D4" presStyleIdx="0" presStyleCnt="1"/>
      <dgm:spPr/>
    </dgm:pt>
    <dgm:pt modelId="{462B4B85-B725-413E-9D3D-4C8A24A8A271}" type="pres">
      <dgm:prSet presAssocID="{D52A8F2D-0048-4EF6-8F96-BD0FBA77B70B}" presName="Name21" presStyleCnt="0"/>
      <dgm:spPr/>
    </dgm:pt>
    <dgm:pt modelId="{C7D96D26-86F9-47D3-ADFB-729CBA1D7E56}" type="pres">
      <dgm:prSet presAssocID="{D52A8F2D-0048-4EF6-8F96-BD0FBA77B70B}" presName="level2Shape" presStyleLbl="node4" presStyleIdx="0" presStyleCnt="1"/>
      <dgm:spPr/>
    </dgm:pt>
    <dgm:pt modelId="{2F4949B5-542B-4DA1-B92D-31FD75E96E76}" type="pres">
      <dgm:prSet presAssocID="{D52A8F2D-0048-4EF6-8F96-BD0FBA77B70B}" presName="hierChild3" presStyleCnt="0"/>
      <dgm:spPr/>
    </dgm:pt>
    <dgm:pt modelId="{637CFF17-9826-4631-B5F1-5CB0598FAF8C}" type="pres">
      <dgm:prSet presAssocID="{8C480B2A-5B69-4BAF-9F0D-DF943F6CF15E}" presName="Name19" presStyleLbl="parChTrans1D2" presStyleIdx="1" presStyleCnt="6"/>
      <dgm:spPr/>
    </dgm:pt>
    <dgm:pt modelId="{7F669D52-D4E7-46C5-AC53-A47CA1A36156}" type="pres">
      <dgm:prSet presAssocID="{B59B25AB-1C24-44AD-96F0-8A9A9C141BB5}" presName="Name21" presStyleCnt="0"/>
      <dgm:spPr/>
    </dgm:pt>
    <dgm:pt modelId="{8A81EF69-E2D4-4776-81BE-A61C3F776C89}" type="pres">
      <dgm:prSet presAssocID="{B59B25AB-1C24-44AD-96F0-8A9A9C141BB5}" presName="level2Shape" presStyleLbl="node2" presStyleIdx="1" presStyleCnt="6"/>
      <dgm:spPr/>
    </dgm:pt>
    <dgm:pt modelId="{DD617080-D934-46EF-BA09-11C585898400}" type="pres">
      <dgm:prSet presAssocID="{B59B25AB-1C24-44AD-96F0-8A9A9C141BB5}" presName="hierChild3" presStyleCnt="0"/>
      <dgm:spPr/>
    </dgm:pt>
    <dgm:pt modelId="{4525A988-1973-4945-A35E-3E74BB03FC8D}" type="pres">
      <dgm:prSet presAssocID="{AAFE591C-2B88-474C-8220-92A3A6A2FD74}" presName="Name19" presStyleLbl="parChTrans1D3" presStyleIdx="3" presStyleCnt="8"/>
      <dgm:spPr/>
    </dgm:pt>
    <dgm:pt modelId="{FDF75FDA-B4DB-441C-9BAE-DB7188827F60}" type="pres">
      <dgm:prSet presAssocID="{2F7BF5F4-51C8-4BDD-8E76-24593423FC87}" presName="Name21" presStyleCnt="0"/>
      <dgm:spPr/>
    </dgm:pt>
    <dgm:pt modelId="{91F07A9B-46B2-4AE5-B416-CEC15244D564}" type="pres">
      <dgm:prSet presAssocID="{2F7BF5F4-51C8-4BDD-8E76-24593423FC87}" presName="level2Shape" presStyleLbl="node3" presStyleIdx="3" presStyleCnt="8"/>
      <dgm:spPr/>
    </dgm:pt>
    <dgm:pt modelId="{BF303C21-2475-4120-B5F1-35C80F3837A5}" type="pres">
      <dgm:prSet presAssocID="{2F7BF5F4-51C8-4BDD-8E76-24593423FC87}" presName="hierChild3" presStyleCnt="0"/>
      <dgm:spPr/>
    </dgm:pt>
    <dgm:pt modelId="{915A94B6-58C0-4E12-85AE-DDF35D460039}" type="pres">
      <dgm:prSet presAssocID="{347F4B74-A72B-4F30-9098-D697C07B2894}" presName="Name19" presStyleLbl="parChTrans1D2" presStyleIdx="2" presStyleCnt="6"/>
      <dgm:spPr/>
    </dgm:pt>
    <dgm:pt modelId="{0FD90837-C440-4E5F-8DA8-C6817E2C1035}" type="pres">
      <dgm:prSet presAssocID="{E6A518CE-534A-4E22-A6F6-A35C2B4451FD}" presName="Name21" presStyleCnt="0"/>
      <dgm:spPr/>
    </dgm:pt>
    <dgm:pt modelId="{0CA27CB5-3253-4A7E-904F-4DA5A77AA322}" type="pres">
      <dgm:prSet presAssocID="{E6A518CE-534A-4E22-A6F6-A35C2B4451FD}" presName="level2Shape" presStyleLbl="node2" presStyleIdx="2" presStyleCnt="6"/>
      <dgm:spPr/>
    </dgm:pt>
    <dgm:pt modelId="{286DD77D-0A94-4F0B-9D40-E37729328ECA}" type="pres">
      <dgm:prSet presAssocID="{E6A518CE-534A-4E22-A6F6-A35C2B4451FD}" presName="hierChild3" presStyleCnt="0"/>
      <dgm:spPr/>
    </dgm:pt>
    <dgm:pt modelId="{95A4CC34-5BF3-4F48-A82D-2338D886CF77}" type="pres">
      <dgm:prSet presAssocID="{41718899-83B7-4036-BE33-26253875D378}" presName="Name19" presStyleLbl="parChTrans1D3" presStyleIdx="4" presStyleCnt="8"/>
      <dgm:spPr/>
    </dgm:pt>
    <dgm:pt modelId="{BF291436-6A2D-421C-A8EF-B7ACC7B2BCFB}" type="pres">
      <dgm:prSet presAssocID="{6E0E32C6-AEA1-427D-9FE9-DC96F8A80096}" presName="Name21" presStyleCnt="0"/>
      <dgm:spPr/>
    </dgm:pt>
    <dgm:pt modelId="{AAB06295-445F-4E22-8960-49DC3D718C2D}" type="pres">
      <dgm:prSet presAssocID="{6E0E32C6-AEA1-427D-9FE9-DC96F8A80096}" presName="level2Shape" presStyleLbl="node3" presStyleIdx="4" presStyleCnt="8" custLinFactNeighborX="-182" custLinFactNeighborY="-1778"/>
      <dgm:spPr/>
    </dgm:pt>
    <dgm:pt modelId="{76340188-08AD-4938-B0DE-5749DF1460C0}" type="pres">
      <dgm:prSet presAssocID="{6E0E32C6-AEA1-427D-9FE9-DC96F8A80096}" presName="hierChild3" presStyleCnt="0"/>
      <dgm:spPr/>
    </dgm:pt>
    <dgm:pt modelId="{DDE47039-3FFB-47A8-BE91-E24CCEC5BE9D}" type="pres">
      <dgm:prSet presAssocID="{8053F09C-2E4B-408D-AA13-7556D666532E}" presName="Name19" presStyleLbl="parChTrans1D3" presStyleIdx="5" presStyleCnt="8"/>
      <dgm:spPr/>
    </dgm:pt>
    <dgm:pt modelId="{3B69820B-3013-4FE3-A8CC-56030D0DE5B3}" type="pres">
      <dgm:prSet presAssocID="{5051DBF2-A974-416E-99D6-C499D017A332}" presName="Name21" presStyleCnt="0"/>
      <dgm:spPr/>
    </dgm:pt>
    <dgm:pt modelId="{F7E942FF-6CBD-4301-8DFF-03D0D42DE02C}" type="pres">
      <dgm:prSet presAssocID="{5051DBF2-A974-416E-99D6-C499D017A332}" presName="level2Shape" presStyleLbl="node3" presStyleIdx="5" presStyleCnt="8" custLinFactNeighborX="-182" custLinFactNeighborY="-1778"/>
      <dgm:spPr/>
    </dgm:pt>
    <dgm:pt modelId="{4063553B-FDD9-4FBF-9E39-9E238D68211E}" type="pres">
      <dgm:prSet presAssocID="{5051DBF2-A974-416E-99D6-C499D017A332}" presName="hierChild3" presStyleCnt="0"/>
      <dgm:spPr/>
    </dgm:pt>
    <dgm:pt modelId="{AFB30528-58F9-40A2-A93E-7A55B7395D5E}" type="pres">
      <dgm:prSet presAssocID="{E1537536-1CFF-4A1A-BD76-3F396426ABC2}" presName="Name19" presStyleLbl="parChTrans1D2" presStyleIdx="3" presStyleCnt="6"/>
      <dgm:spPr/>
    </dgm:pt>
    <dgm:pt modelId="{EF055581-C1A4-4599-BC28-FEE70A64F184}" type="pres">
      <dgm:prSet presAssocID="{FAB7F1D3-1802-4B3F-9582-EC63645084C5}" presName="Name21" presStyleCnt="0"/>
      <dgm:spPr/>
    </dgm:pt>
    <dgm:pt modelId="{A48CFB5F-CBF9-4943-B3A6-4FF9AF1D6FA8}" type="pres">
      <dgm:prSet presAssocID="{FAB7F1D3-1802-4B3F-9582-EC63645084C5}" presName="level2Shape" presStyleLbl="node2" presStyleIdx="3" presStyleCnt="6"/>
      <dgm:spPr/>
    </dgm:pt>
    <dgm:pt modelId="{28B76214-6E71-4A49-A0DE-32646F1D758B}" type="pres">
      <dgm:prSet presAssocID="{FAB7F1D3-1802-4B3F-9582-EC63645084C5}" presName="hierChild3" presStyleCnt="0"/>
      <dgm:spPr/>
    </dgm:pt>
    <dgm:pt modelId="{D570BEFF-DE79-4BD4-B28A-250603661A9E}" type="pres">
      <dgm:prSet presAssocID="{82E752E6-865C-4ADC-B398-7972A0B2A7BB}" presName="Name19" presStyleLbl="parChTrans1D2" presStyleIdx="4" presStyleCnt="6"/>
      <dgm:spPr/>
    </dgm:pt>
    <dgm:pt modelId="{235DADFD-6BDB-4961-8EE8-C71E9240A96A}" type="pres">
      <dgm:prSet presAssocID="{13E73578-78E5-4056-B71F-FEB7D91C565A}" presName="Name21" presStyleCnt="0"/>
      <dgm:spPr/>
    </dgm:pt>
    <dgm:pt modelId="{30F1E72A-4C94-4444-81BB-E1DAB9EA0A8F}" type="pres">
      <dgm:prSet presAssocID="{13E73578-78E5-4056-B71F-FEB7D91C565A}" presName="level2Shape" presStyleLbl="node2" presStyleIdx="4" presStyleCnt="6"/>
      <dgm:spPr/>
    </dgm:pt>
    <dgm:pt modelId="{30EF95EA-DA1B-4A8A-8C3D-5F6B8B1D57DB}" type="pres">
      <dgm:prSet presAssocID="{13E73578-78E5-4056-B71F-FEB7D91C565A}" presName="hierChild3" presStyleCnt="0"/>
      <dgm:spPr/>
    </dgm:pt>
    <dgm:pt modelId="{B89E5318-9FEC-4522-B36D-DEA3C095565F}" type="pres">
      <dgm:prSet presAssocID="{2B602B0E-D2AA-49D1-8C2D-B1E5A73E50C1}" presName="Name19" presStyleLbl="parChTrans1D2" presStyleIdx="5" presStyleCnt="6"/>
      <dgm:spPr/>
    </dgm:pt>
    <dgm:pt modelId="{78162C48-FA02-426E-9425-214A30625F2B}" type="pres">
      <dgm:prSet presAssocID="{91468DB1-9F37-4FD1-BB73-211DD9A76541}" presName="Name21" presStyleCnt="0"/>
      <dgm:spPr/>
    </dgm:pt>
    <dgm:pt modelId="{2ACB5618-49B4-46E8-A06D-0C7FF9140F38}" type="pres">
      <dgm:prSet presAssocID="{91468DB1-9F37-4FD1-BB73-211DD9A76541}" presName="level2Shape" presStyleLbl="node2" presStyleIdx="5" presStyleCnt="6"/>
      <dgm:spPr/>
    </dgm:pt>
    <dgm:pt modelId="{6D5A1ACB-4ED4-4EFD-97BE-A3FEEC8D76A7}" type="pres">
      <dgm:prSet presAssocID="{91468DB1-9F37-4FD1-BB73-211DD9A76541}" presName="hierChild3" presStyleCnt="0"/>
      <dgm:spPr/>
    </dgm:pt>
    <dgm:pt modelId="{785475CB-E605-4676-A466-E5DA61BCE80C}" type="pres">
      <dgm:prSet presAssocID="{32021D08-3258-4B51-A6F4-7AE8BFCD8D0F}" presName="Name19" presStyleLbl="parChTrans1D3" presStyleIdx="6" presStyleCnt="8"/>
      <dgm:spPr/>
    </dgm:pt>
    <dgm:pt modelId="{BBBBA6D1-1006-4671-AE46-206871D77F34}" type="pres">
      <dgm:prSet presAssocID="{F56DB2C7-5ED5-43A7-9727-B717BF11DC98}" presName="Name21" presStyleCnt="0"/>
      <dgm:spPr/>
    </dgm:pt>
    <dgm:pt modelId="{DD68EB6C-3833-4824-ADA5-09D0939C1140}" type="pres">
      <dgm:prSet presAssocID="{F56DB2C7-5ED5-43A7-9727-B717BF11DC98}" presName="level2Shape" presStyleLbl="node3" presStyleIdx="6" presStyleCnt="8"/>
      <dgm:spPr/>
    </dgm:pt>
    <dgm:pt modelId="{D3F39289-D13E-431F-A70E-9B9D3E5EB927}" type="pres">
      <dgm:prSet presAssocID="{F56DB2C7-5ED5-43A7-9727-B717BF11DC98}" presName="hierChild3" presStyleCnt="0"/>
      <dgm:spPr/>
    </dgm:pt>
    <dgm:pt modelId="{CBA8C888-E5BE-41E5-A913-5C44F701E4F9}" type="pres">
      <dgm:prSet presAssocID="{5B857ED5-0C1A-485D-AB5F-82621E5CF270}" presName="Name19" presStyleLbl="parChTrans1D3" presStyleIdx="7" presStyleCnt="8"/>
      <dgm:spPr/>
    </dgm:pt>
    <dgm:pt modelId="{3F2FF3E6-47C6-4B10-80D0-14802FAD68FC}" type="pres">
      <dgm:prSet presAssocID="{F293FEF2-9058-47ED-AFF4-7DF50F3E777D}" presName="Name21" presStyleCnt="0"/>
      <dgm:spPr/>
    </dgm:pt>
    <dgm:pt modelId="{2BD2B3B1-787A-47D3-AD69-7C97C09DE138}" type="pres">
      <dgm:prSet presAssocID="{F293FEF2-9058-47ED-AFF4-7DF50F3E777D}" presName="level2Shape" presStyleLbl="node3" presStyleIdx="7" presStyleCnt="8"/>
      <dgm:spPr/>
    </dgm:pt>
    <dgm:pt modelId="{64C94E52-7B72-4930-AE26-BF25B4494665}" type="pres">
      <dgm:prSet presAssocID="{F293FEF2-9058-47ED-AFF4-7DF50F3E777D}" presName="hierChild3" presStyleCnt="0"/>
      <dgm:spPr/>
    </dgm:pt>
    <dgm:pt modelId="{ABE4CAFF-809E-4D0F-97FC-E5276E1D923B}" type="pres">
      <dgm:prSet presAssocID="{7877D015-A147-414E-B85D-5741F38BFE78}" presName="bgShapesFlow" presStyleCnt="0"/>
      <dgm:spPr/>
    </dgm:pt>
  </dgm:ptLst>
  <dgm:cxnLst>
    <dgm:cxn modelId="{8B19E602-9CA3-4BD9-B482-C61E16413873}" type="presOf" srcId="{32021D08-3258-4B51-A6F4-7AE8BFCD8D0F}" destId="{785475CB-E605-4676-A466-E5DA61BCE80C}" srcOrd="0" destOrd="0" presId="urn:microsoft.com/office/officeart/2005/8/layout/hierarchy6"/>
    <dgm:cxn modelId="{209F2403-F1DB-4AE4-9D6B-048C3E274C79}" srcId="{8A88C113-1316-4E0C-A2CF-79F695910E8A}" destId="{D52A8F2D-0048-4EF6-8F96-BD0FBA77B70B}" srcOrd="0" destOrd="0" parTransId="{33F22FE2-8E84-4599-A547-6C63EDE316C8}" sibTransId="{3481F33B-7828-4C96-B081-59AB25342E9F}"/>
    <dgm:cxn modelId="{3886C310-98BD-4ABD-9D4F-085BB1C9B25D}" srcId="{47996999-DB0E-4EC7-9006-14CE30D605C5}" destId="{E6A518CE-534A-4E22-A6F6-A35C2B4451FD}" srcOrd="2" destOrd="0" parTransId="{347F4B74-A72B-4F30-9098-D697C07B2894}" sibTransId="{08A896C6-646E-4F81-B5AC-F2662A76E6CE}"/>
    <dgm:cxn modelId="{E2BE0514-4DCE-479B-A740-0A72CE47A584}" srcId="{91468DB1-9F37-4FD1-BB73-211DD9A76541}" destId="{F293FEF2-9058-47ED-AFF4-7DF50F3E777D}" srcOrd="1" destOrd="0" parTransId="{5B857ED5-0C1A-485D-AB5F-82621E5CF270}" sibTransId="{600D89AE-6535-4DC8-90FC-F1DADA475CEA}"/>
    <dgm:cxn modelId="{189AA514-D934-4A35-89F5-C5B487C944D3}" type="presOf" srcId="{8BB903B8-B6A0-461D-B060-05CA3F88257D}" destId="{AD3CC10E-BC8F-480D-92B9-308FE91135B5}" srcOrd="0" destOrd="0" presId="urn:microsoft.com/office/officeart/2005/8/layout/hierarchy6"/>
    <dgm:cxn modelId="{69BA4B18-1F7A-496D-BF4E-FBAF4DA25566}" srcId="{47996999-DB0E-4EC7-9006-14CE30D605C5}" destId="{13E73578-78E5-4056-B71F-FEB7D91C565A}" srcOrd="4" destOrd="0" parTransId="{82E752E6-865C-4ADC-B398-7972A0B2A7BB}" sibTransId="{00A93F57-9BBE-40C6-9121-E2CC31C6B2CA}"/>
    <dgm:cxn modelId="{A1D30F1D-C300-47D5-9CC2-BB15D49D4600}" srcId="{91468DB1-9F37-4FD1-BB73-211DD9A76541}" destId="{F56DB2C7-5ED5-43A7-9727-B717BF11DC98}" srcOrd="0" destOrd="0" parTransId="{32021D08-3258-4B51-A6F4-7AE8BFCD8D0F}" sibTransId="{B44011C2-08F3-4D09-A440-EBBE59068F7A}"/>
    <dgm:cxn modelId="{D102E922-94D2-47FF-A937-E682B6946296}" type="presOf" srcId="{13E73578-78E5-4056-B71F-FEB7D91C565A}" destId="{30F1E72A-4C94-4444-81BB-E1DAB9EA0A8F}" srcOrd="0" destOrd="0" presId="urn:microsoft.com/office/officeart/2005/8/layout/hierarchy6"/>
    <dgm:cxn modelId="{1C260C28-5869-418C-9B3C-427C566A87CE}" type="presOf" srcId="{F293FEF2-9058-47ED-AFF4-7DF50F3E777D}" destId="{2BD2B3B1-787A-47D3-AD69-7C97C09DE138}" srcOrd="0" destOrd="0" presId="urn:microsoft.com/office/officeart/2005/8/layout/hierarchy6"/>
    <dgm:cxn modelId="{DB49A82C-4EF3-4C25-A47A-FF2AB7E2AB06}" type="presOf" srcId="{E6A518CE-534A-4E22-A6F6-A35C2B4451FD}" destId="{0CA27CB5-3253-4A7E-904F-4DA5A77AA322}" srcOrd="0" destOrd="0" presId="urn:microsoft.com/office/officeart/2005/8/layout/hierarchy6"/>
    <dgm:cxn modelId="{680BD33F-7450-47F7-8734-7451CF956C53}" type="presOf" srcId="{6E0E32C6-AEA1-427D-9FE9-DC96F8A80096}" destId="{AAB06295-445F-4E22-8960-49DC3D718C2D}" srcOrd="0" destOrd="0" presId="urn:microsoft.com/office/officeart/2005/8/layout/hierarchy6"/>
    <dgm:cxn modelId="{6204725B-579D-4889-B337-AA70EAFB9276}" type="presOf" srcId="{E1537536-1CFF-4A1A-BD76-3F396426ABC2}" destId="{AFB30528-58F9-40A2-A93E-7A55B7395D5E}" srcOrd="0" destOrd="0" presId="urn:microsoft.com/office/officeart/2005/8/layout/hierarchy6"/>
    <dgm:cxn modelId="{E6FC2341-054E-4FC2-86EA-5B27BB2BF941}" type="presOf" srcId="{5B857ED5-0C1A-485D-AB5F-82621E5CF270}" destId="{CBA8C888-E5BE-41E5-A913-5C44F701E4F9}" srcOrd="0" destOrd="0" presId="urn:microsoft.com/office/officeart/2005/8/layout/hierarchy6"/>
    <dgm:cxn modelId="{4C74BE64-B6CF-40BB-9D79-8C6D24F32404}" srcId="{B59B25AB-1C24-44AD-96F0-8A9A9C141BB5}" destId="{2F7BF5F4-51C8-4BDD-8E76-24593423FC87}" srcOrd="0" destOrd="0" parTransId="{AAFE591C-2B88-474C-8220-92A3A6A2FD74}" sibTransId="{3D05B6F7-D321-43A4-B9F3-A23E5751931F}"/>
    <dgm:cxn modelId="{44835167-B1F3-4440-B4FA-918A2ED65D0A}" type="presOf" srcId="{91468DB1-9F37-4FD1-BB73-211DD9A76541}" destId="{2ACB5618-49B4-46E8-A06D-0C7FF9140F38}" srcOrd="0" destOrd="0" presId="urn:microsoft.com/office/officeart/2005/8/layout/hierarchy6"/>
    <dgm:cxn modelId="{B52AF34B-570D-4CBD-9B41-EB01A5F2D940}" type="presOf" srcId="{CDDAE44A-DF86-49A5-B5CD-20946D0ECE39}" destId="{1C3FE156-2F21-4E25-8AC9-FDAB3304FD9F}" srcOrd="0" destOrd="0" presId="urn:microsoft.com/office/officeart/2005/8/layout/hierarchy6"/>
    <dgm:cxn modelId="{2C82C36E-34AC-4F10-A2FE-1EE115C05026}" type="presOf" srcId="{5051DBF2-A974-416E-99D6-C499D017A332}" destId="{F7E942FF-6CBD-4301-8DFF-03D0D42DE02C}" srcOrd="0" destOrd="0" presId="urn:microsoft.com/office/officeart/2005/8/layout/hierarchy6"/>
    <dgm:cxn modelId="{9C1D764F-9C73-4E84-A902-F84A37FA1BEF}" srcId="{47996999-DB0E-4EC7-9006-14CE30D605C5}" destId="{FAB7F1D3-1802-4B3F-9582-EC63645084C5}" srcOrd="3" destOrd="0" parTransId="{E1537536-1CFF-4A1A-BD76-3F396426ABC2}" sibTransId="{FC76AFE8-B9B1-49E8-9111-E02F4A0523AB}"/>
    <dgm:cxn modelId="{D690806F-793E-4C6F-9BA9-B66EA254996F}" srcId="{47996999-DB0E-4EC7-9006-14CE30D605C5}" destId="{91468DB1-9F37-4FD1-BB73-211DD9A76541}" srcOrd="5" destOrd="0" parTransId="{2B602B0E-D2AA-49D1-8C2D-B1E5A73E50C1}" sibTransId="{AD5A2620-210A-41B2-87DE-C821B973DD51}"/>
    <dgm:cxn modelId="{FD93A652-A7A2-4617-BECF-D3B5CF009F59}" type="presOf" srcId="{AAFE591C-2B88-474C-8220-92A3A6A2FD74}" destId="{4525A988-1973-4945-A35E-3E74BB03FC8D}" srcOrd="0" destOrd="0" presId="urn:microsoft.com/office/officeart/2005/8/layout/hierarchy6"/>
    <dgm:cxn modelId="{1BFE1753-A459-4B2B-B4F9-26AF9012E44E}" type="presOf" srcId="{8C480B2A-5B69-4BAF-9F0D-DF943F6CF15E}" destId="{637CFF17-9826-4631-B5F1-5CB0598FAF8C}" srcOrd="0" destOrd="0" presId="urn:microsoft.com/office/officeart/2005/8/layout/hierarchy6"/>
    <dgm:cxn modelId="{A667AC73-C17B-4698-BC68-A6D8831B3A29}" type="presOf" srcId="{47996999-DB0E-4EC7-9006-14CE30D605C5}" destId="{8FABE199-F93F-449E-B6F2-B221FFE6EBE4}" srcOrd="0" destOrd="0" presId="urn:microsoft.com/office/officeart/2005/8/layout/hierarchy6"/>
    <dgm:cxn modelId="{131B0974-5C86-4E15-8CB6-A9CADDF84894}" type="presOf" srcId="{8A88C113-1316-4E0C-A2CF-79F695910E8A}" destId="{61185C0C-1B1B-40C6-8FE8-A6D79DA4210C}" srcOrd="0" destOrd="0" presId="urn:microsoft.com/office/officeart/2005/8/layout/hierarchy6"/>
    <dgm:cxn modelId="{DD993C55-6839-4AA8-8155-FDB067D473AD}" type="presOf" srcId="{69C6D46B-CB28-48D1-9550-C89AAAF145F4}" destId="{85336BCB-BF51-48D1-9154-C8FE81B7D8A7}" srcOrd="0" destOrd="0" presId="urn:microsoft.com/office/officeart/2005/8/layout/hierarchy6"/>
    <dgm:cxn modelId="{4FA11858-870C-449A-B010-7AEC151D06C8}" type="presOf" srcId="{10AE4403-59DE-4B49-A2E0-F6CA24DC8C96}" destId="{D1CE75D4-4F77-4E52-B0A8-73C34C9F6203}" srcOrd="0" destOrd="0" presId="urn:microsoft.com/office/officeart/2005/8/layout/hierarchy6"/>
    <dgm:cxn modelId="{69940F79-FE24-4B32-9486-CFAFFC4B10EB}" srcId="{E6A518CE-534A-4E22-A6F6-A35C2B4451FD}" destId="{5051DBF2-A974-416E-99D6-C499D017A332}" srcOrd="1" destOrd="0" parTransId="{8053F09C-2E4B-408D-AA13-7556D666532E}" sibTransId="{65252301-065A-469C-AD62-CC6E600933A4}"/>
    <dgm:cxn modelId="{9480D97A-46DC-42AB-9DE4-74F0FCC16CB3}" type="presOf" srcId="{41718899-83B7-4036-BE33-26253875D378}" destId="{95A4CC34-5BF3-4F48-A82D-2338D886CF77}" srcOrd="0" destOrd="0" presId="urn:microsoft.com/office/officeart/2005/8/layout/hierarchy6"/>
    <dgm:cxn modelId="{752DCC7C-F797-4565-B786-02EEF32A5680}" type="presOf" srcId="{2B602B0E-D2AA-49D1-8C2D-B1E5A73E50C1}" destId="{B89E5318-9FEC-4522-B36D-DEA3C095565F}" srcOrd="0" destOrd="0" presId="urn:microsoft.com/office/officeart/2005/8/layout/hierarchy6"/>
    <dgm:cxn modelId="{39F2567D-C802-424B-8F85-824E8E7B0EF3}" type="presOf" srcId="{33F22FE2-8E84-4599-A547-6C63EDE316C8}" destId="{ECF0918E-37FB-44CB-B10F-19EE8DB32F46}" srcOrd="0" destOrd="0" presId="urn:microsoft.com/office/officeart/2005/8/layout/hierarchy6"/>
    <dgm:cxn modelId="{A661E48B-9196-44D5-906C-F1CEB45D9698}" srcId="{69C6D46B-CB28-48D1-9550-C89AAAF145F4}" destId="{8A88C113-1316-4E0C-A2CF-79F695910E8A}" srcOrd="2" destOrd="0" parTransId="{EEDE52DC-8C1C-4C60-A812-0FB32BD41361}" sibTransId="{EE1B877C-D694-4795-83F1-C847D5969EAB}"/>
    <dgm:cxn modelId="{B75B698C-D14C-4239-9B11-651737119885}" type="presOf" srcId="{82E752E6-865C-4ADC-B398-7972A0B2A7BB}" destId="{D570BEFF-DE79-4BD4-B28A-250603661A9E}" srcOrd="0" destOrd="0" presId="urn:microsoft.com/office/officeart/2005/8/layout/hierarchy6"/>
    <dgm:cxn modelId="{6D59D192-9D1A-4EC0-8CDD-B5B56E9FF47D}" srcId="{47996999-DB0E-4EC7-9006-14CE30D605C5}" destId="{B59B25AB-1C24-44AD-96F0-8A9A9C141BB5}" srcOrd="1" destOrd="0" parTransId="{8C480B2A-5B69-4BAF-9F0D-DF943F6CF15E}" sibTransId="{892AF229-8AC9-4EC7-B5BC-01BA087AEC75}"/>
    <dgm:cxn modelId="{E007A993-B1A2-45A6-B022-546B5928D9EB}" srcId="{E6A518CE-534A-4E22-A6F6-A35C2B4451FD}" destId="{6E0E32C6-AEA1-427D-9FE9-DC96F8A80096}" srcOrd="0" destOrd="0" parTransId="{41718899-83B7-4036-BE33-26253875D378}" sibTransId="{094FC799-CE73-490B-86F7-B71D44BC5767}"/>
    <dgm:cxn modelId="{10DDD293-4503-40F9-8EFC-9E886625D2A3}" type="presOf" srcId="{8053F09C-2E4B-408D-AA13-7556D666532E}" destId="{DDE47039-3FFB-47A8-BE91-E24CCEC5BE9D}" srcOrd="0" destOrd="0" presId="urn:microsoft.com/office/officeart/2005/8/layout/hierarchy6"/>
    <dgm:cxn modelId="{8CEBE194-448C-4492-9E0F-8782BF75C806}" srcId="{69C6D46B-CB28-48D1-9550-C89AAAF145F4}" destId="{10AE4403-59DE-4B49-A2E0-F6CA24DC8C96}" srcOrd="0" destOrd="0" parTransId="{8A776559-5BDE-489E-BFD4-39A278E4F834}" sibTransId="{1FC0D2C3-97B4-4A0D-BA92-D20CE625B5DE}"/>
    <dgm:cxn modelId="{ED54B1A4-C4FA-4775-975D-6AC42CF82DEB}" type="presOf" srcId="{F56DB2C7-5ED5-43A7-9727-B717BF11DC98}" destId="{DD68EB6C-3833-4824-ADA5-09D0939C1140}" srcOrd="0" destOrd="0" presId="urn:microsoft.com/office/officeart/2005/8/layout/hierarchy6"/>
    <dgm:cxn modelId="{CBECABAA-7491-43E8-AC3A-6E073F8BF336}" type="presOf" srcId="{7877D015-A147-414E-B85D-5741F38BFE78}" destId="{C77630F2-93FE-4B8D-966D-3E47C5C646D8}" srcOrd="0" destOrd="0" presId="urn:microsoft.com/office/officeart/2005/8/layout/hierarchy6"/>
    <dgm:cxn modelId="{5E4553AC-7AC8-4DF5-B07E-3BD3ED48E17E}" srcId="{47996999-DB0E-4EC7-9006-14CE30D605C5}" destId="{69C6D46B-CB28-48D1-9550-C89AAAF145F4}" srcOrd="0" destOrd="0" parTransId="{091FDE44-6886-437A-9D3E-43587D7D3810}" sibTransId="{8AF601E1-C0E4-4D90-845D-6781EEEE246F}"/>
    <dgm:cxn modelId="{67D3A7B8-73F2-465D-AD30-3565649E64ED}" type="presOf" srcId="{B59B25AB-1C24-44AD-96F0-8A9A9C141BB5}" destId="{8A81EF69-E2D4-4776-81BE-A61C3F776C89}" srcOrd="0" destOrd="0" presId="urn:microsoft.com/office/officeart/2005/8/layout/hierarchy6"/>
    <dgm:cxn modelId="{990A23BC-B241-4046-A1AB-FC57243D8D60}" type="presOf" srcId="{091FDE44-6886-437A-9D3E-43587D7D3810}" destId="{9D80F7FE-0B37-4184-B1D6-06130D2C25AB}" srcOrd="0" destOrd="0" presId="urn:microsoft.com/office/officeart/2005/8/layout/hierarchy6"/>
    <dgm:cxn modelId="{1014A8BD-12DB-47DD-8CD0-CD2F04F05553}" type="presOf" srcId="{FAB7F1D3-1802-4B3F-9582-EC63645084C5}" destId="{A48CFB5F-CBF9-4943-B3A6-4FF9AF1D6FA8}" srcOrd="0" destOrd="0" presId="urn:microsoft.com/office/officeart/2005/8/layout/hierarchy6"/>
    <dgm:cxn modelId="{E9049AC3-AD77-4FD9-9F7E-0FA804B74948}" type="presOf" srcId="{8A776559-5BDE-489E-BFD4-39A278E4F834}" destId="{369992C1-64A2-4310-B721-EB47608EBD93}" srcOrd="0" destOrd="0" presId="urn:microsoft.com/office/officeart/2005/8/layout/hierarchy6"/>
    <dgm:cxn modelId="{994F64C9-A4BE-4B3A-9202-839C53755812}" srcId="{69C6D46B-CB28-48D1-9550-C89AAAF145F4}" destId="{CDDAE44A-DF86-49A5-B5CD-20946D0ECE39}" srcOrd="1" destOrd="0" parTransId="{8BB903B8-B6A0-461D-B060-05CA3F88257D}" sibTransId="{2AA1E8A7-AEBA-456F-8038-779915C54DE4}"/>
    <dgm:cxn modelId="{92B965D5-8698-4DC0-8892-D21F3B2AA0C3}" type="presOf" srcId="{347F4B74-A72B-4F30-9098-D697C07B2894}" destId="{915A94B6-58C0-4E12-85AE-DDF35D460039}" srcOrd="0" destOrd="0" presId="urn:microsoft.com/office/officeart/2005/8/layout/hierarchy6"/>
    <dgm:cxn modelId="{F2BBD4E3-6A96-42B9-A26C-D5DC7A2B6EFF}" type="presOf" srcId="{D52A8F2D-0048-4EF6-8F96-BD0FBA77B70B}" destId="{C7D96D26-86F9-47D3-ADFB-729CBA1D7E56}" srcOrd="0" destOrd="0" presId="urn:microsoft.com/office/officeart/2005/8/layout/hierarchy6"/>
    <dgm:cxn modelId="{2257B3EC-BA54-4B5F-AFEB-BBEE5D802B7F}" type="presOf" srcId="{EEDE52DC-8C1C-4C60-A812-0FB32BD41361}" destId="{749B4788-8270-4E4D-8229-124E2FF65641}" srcOrd="0" destOrd="0" presId="urn:microsoft.com/office/officeart/2005/8/layout/hierarchy6"/>
    <dgm:cxn modelId="{DB8DD1F8-1B64-4611-AF0D-8C338840E841}" srcId="{7877D015-A147-414E-B85D-5741F38BFE78}" destId="{47996999-DB0E-4EC7-9006-14CE30D605C5}" srcOrd="0" destOrd="0" parTransId="{AA7B9B39-A823-4E41-BBD3-A47C51BA3850}" sibTransId="{B5B1676B-42FA-4D07-8DA9-969A930D6D1F}"/>
    <dgm:cxn modelId="{DE9633FF-527B-4DF5-B168-4D01E669F742}" type="presOf" srcId="{2F7BF5F4-51C8-4BDD-8E76-24593423FC87}" destId="{91F07A9B-46B2-4AE5-B416-CEC15244D564}" srcOrd="0" destOrd="0" presId="urn:microsoft.com/office/officeart/2005/8/layout/hierarchy6"/>
    <dgm:cxn modelId="{70202F2C-C0CA-47C2-92CF-FDD889488AE4}" type="presParOf" srcId="{C77630F2-93FE-4B8D-966D-3E47C5C646D8}" destId="{573EFADD-2149-49A2-85F0-FACF1A7B79CB}" srcOrd="0" destOrd="0" presId="urn:microsoft.com/office/officeart/2005/8/layout/hierarchy6"/>
    <dgm:cxn modelId="{7BB0FE37-4890-4E47-96DD-774DAFD0EDD8}" type="presParOf" srcId="{573EFADD-2149-49A2-85F0-FACF1A7B79CB}" destId="{0C5CF64D-AEBE-4711-94CC-AE5C7FFAAC97}" srcOrd="0" destOrd="0" presId="urn:microsoft.com/office/officeart/2005/8/layout/hierarchy6"/>
    <dgm:cxn modelId="{ED5AD188-44DE-40D9-AD72-2A85CBA26123}" type="presParOf" srcId="{0C5CF64D-AEBE-4711-94CC-AE5C7FFAAC97}" destId="{44D5E89E-0EA7-46B2-937B-76C6FCE9B75D}" srcOrd="0" destOrd="0" presId="urn:microsoft.com/office/officeart/2005/8/layout/hierarchy6"/>
    <dgm:cxn modelId="{C7A4F2D1-68F6-4AEC-80D3-415C2FB09A35}" type="presParOf" srcId="{44D5E89E-0EA7-46B2-937B-76C6FCE9B75D}" destId="{8FABE199-F93F-449E-B6F2-B221FFE6EBE4}" srcOrd="0" destOrd="0" presId="urn:microsoft.com/office/officeart/2005/8/layout/hierarchy6"/>
    <dgm:cxn modelId="{74AB9F81-EF0F-41BB-B94D-6614DC558F45}" type="presParOf" srcId="{44D5E89E-0EA7-46B2-937B-76C6FCE9B75D}" destId="{7A6F1F15-6F6B-488F-B8DE-F4971606B84E}" srcOrd="1" destOrd="0" presId="urn:microsoft.com/office/officeart/2005/8/layout/hierarchy6"/>
    <dgm:cxn modelId="{24DEB418-C698-46CB-9562-9B9AB184D56A}" type="presParOf" srcId="{7A6F1F15-6F6B-488F-B8DE-F4971606B84E}" destId="{9D80F7FE-0B37-4184-B1D6-06130D2C25AB}" srcOrd="0" destOrd="0" presId="urn:microsoft.com/office/officeart/2005/8/layout/hierarchy6"/>
    <dgm:cxn modelId="{55BA1D1B-7B30-48C1-891D-FFA50147A178}" type="presParOf" srcId="{7A6F1F15-6F6B-488F-B8DE-F4971606B84E}" destId="{B16F5404-1064-4333-B8A0-758644633DDE}" srcOrd="1" destOrd="0" presId="urn:microsoft.com/office/officeart/2005/8/layout/hierarchy6"/>
    <dgm:cxn modelId="{D1F081E0-4C84-4A06-AEF0-5A773EEFA4E0}" type="presParOf" srcId="{B16F5404-1064-4333-B8A0-758644633DDE}" destId="{85336BCB-BF51-48D1-9154-C8FE81B7D8A7}" srcOrd="0" destOrd="0" presId="urn:microsoft.com/office/officeart/2005/8/layout/hierarchy6"/>
    <dgm:cxn modelId="{F70380B1-1604-45C4-A877-CDD796FED9FB}" type="presParOf" srcId="{B16F5404-1064-4333-B8A0-758644633DDE}" destId="{9A4ED14C-E6E1-4F2B-8DDF-DC09E85FCD49}" srcOrd="1" destOrd="0" presId="urn:microsoft.com/office/officeart/2005/8/layout/hierarchy6"/>
    <dgm:cxn modelId="{D3DEF55D-3D3F-47AA-9900-5ED4444A69B0}" type="presParOf" srcId="{9A4ED14C-E6E1-4F2B-8DDF-DC09E85FCD49}" destId="{369992C1-64A2-4310-B721-EB47608EBD93}" srcOrd="0" destOrd="0" presId="urn:microsoft.com/office/officeart/2005/8/layout/hierarchy6"/>
    <dgm:cxn modelId="{39BFB7FA-EC23-406A-99F0-67CADE5DE153}" type="presParOf" srcId="{9A4ED14C-E6E1-4F2B-8DDF-DC09E85FCD49}" destId="{7DC1EBAF-86C7-4193-9135-BE2278F52550}" srcOrd="1" destOrd="0" presId="urn:microsoft.com/office/officeart/2005/8/layout/hierarchy6"/>
    <dgm:cxn modelId="{810AA654-F3DF-4794-97E3-61D027FC11B5}" type="presParOf" srcId="{7DC1EBAF-86C7-4193-9135-BE2278F52550}" destId="{D1CE75D4-4F77-4E52-B0A8-73C34C9F6203}" srcOrd="0" destOrd="0" presId="urn:microsoft.com/office/officeart/2005/8/layout/hierarchy6"/>
    <dgm:cxn modelId="{40111C77-02C0-4437-9870-E053CF9EA392}" type="presParOf" srcId="{7DC1EBAF-86C7-4193-9135-BE2278F52550}" destId="{4957D42E-5BB2-43C4-A4AC-381B6399987E}" srcOrd="1" destOrd="0" presId="urn:microsoft.com/office/officeart/2005/8/layout/hierarchy6"/>
    <dgm:cxn modelId="{6F24AC45-4C8B-4BD1-9EF8-B1575E5F8777}" type="presParOf" srcId="{9A4ED14C-E6E1-4F2B-8DDF-DC09E85FCD49}" destId="{AD3CC10E-BC8F-480D-92B9-308FE91135B5}" srcOrd="2" destOrd="0" presId="urn:microsoft.com/office/officeart/2005/8/layout/hierarchy6"/>
    <dgm:cxn modelId="{E45A72E9-C347-487C-BF19-DA78087CC5C5}" type="presParOf" srcId="{9A4ED14C-E6E1-4F2B-8DDF-DC09E85FCD49}" destId="{51075665-5D78-4A92-9CBB-01BDB460DAD4}" srcOrd="3" destOrd="0" presId="urn:microsoft.com/office/officeart/2005/8/layout/hierarchy6"/>
    <dgm:cxn modelId="{B36316A4-5A92-40BE-87E4-4BCF33E1AFDC}" type="presParOf" srcId="{51075665-5D78-4A92-9CBB-01BDB460DAD4}" destId="{1C3FE156-2F21-4E25-8AC9-FDAB3304FD9F}" srcOrd="0" destOrd="0" presId="urn:microsoft.com/office/officeart/2005/8/layout/hierarchy6"/>
    <dgm:cxn modelId="{A7CED72E-6E90-4B2E-9671-B43037FD812E}" type="presParOf" srcId="{51075665-5D78-4A92-9CBB-01BDB460DAD4}" destId="{74D7ED13-7C64-44A3-A197-F9D030AB6EF6}" srcOrd="1" destOrd="0" presId="urn:microsoft.com/office/officeart/2005/8/layout/hierarchy6"/>
    <dgm:cxn modelId="{B89F47B7-5E2F-4217-A7B7-5DA84FAE3314}" type="presParOf" srcId="{9A4ED14C-E6E1-4F2B-8DDF-DC09E85FCD49}" destId="{749B4788-8270-4E4D-8229-124E2FF65641}" srcOrd="4" destOrd="0" presId="urn:microsoft.com/office/officeart/2005/8/layout/hierarchy6"/>
    <dgm:cxn modelId="{20561604-1060-4A5F-807D-D63A4DCA76C6}" type="presParOf" srcId="{9A4ED14C-E6E1-4F2B-8DDF-DC09E85FCD49}" destId="{E2E51DFA-FD8D-4CC1-BFF3-0D8BD90C36BB}" srcOrd="5" destOrd="0" presId="urn:microsoft.com/office/officeart/2005/8/layout/hierarchy6"/>
    <dgm:cxn modelId="{B1D59F2C-AD6F-4FCC-A766-B859F1F332CB}" type="presParOf" srcId="{E2E51DFA-FD8D-4CC1-BFF3-0D8BD90C36BB}" destId="{61185C0C-1B1B-40C6-8FE8-A6D79DA4210C}" srcOrd="0" destOrd="0" presId="urn:microsoft.com/office/officeart/2005/8/layout/hierarchy6"/>
    <dgm:cxn modelId="{2109A16E-E132-45EF-9CB9-57D3EC7EFA7A}" type="presParOf" srcId="{E2E51DFA-FD8D-4CC1-BFF3-0D8BD90C36BB}" destId="{0B9F3110-6A96-44DC-AC68-11AE57FE4D46}" srcOrd="1" destOrd="0" presId="urn:microsoft.com/office/officeart/2005/8/layout/hierarchy6"/>
    <dgm:cxn modelId="{884F6DD5-3AE5-42BF-AE28-031DB1E526D3}" type="presParOf" srcId="{0B9F3110-6A96-44DC-AC68-11AE57FE4D46}" destId="{ECF0918E-37FB-44CB-B10F-19EE8DB32F46}" srcOrd="0" destOrd="0" presId="urn:microsoft.com/office/officeart/2005/8/layout/hierarchy6"/>
    <dgm:cxn modelId="{7F494A62-03E5-4722-A2C0-CE460011A33C}" type="presParOf" srcId="{0B9F3110-6A96-44DC-AC68-11AE57FE4D46}" destId="{462B4B85-B725-413E-9D3D-4C8A24A8A271}" srcOrd="1" destOrd="0" presId="urn:microsoft.com/office/officeart/2005/8/layout/hierarchy6"/>
    <dgm:cxn modelId="{43EE221C-F2A0-4B63-BEBF-790992977867}" type="presParOf" srcId="{462B4B85-B725-413E-9D3D-4C8A24A8A271}" destId="{C7D96D26-86F9-47D3-ADFB-729CBA1D7E56}" srcOrd="0" destOrd="0" presId="urn:microsoft.com/office/officeart/2005/8/layout/hierarchy6"/>
    <dgm:cxn modelId="{5F46801E-608D-483B-B35E-7B18CA9175D7}" type="presParOf" srcId="{462B4B85-B725-413E-9D3D-4C8A24A8A271}" destId="{2F4949B5-542B-4DA1-B92D-31FD75E96E76}" srcOrd="1" destOrd="0" presId="urn:microsoft.com/office/officeart/2005/8/layout/hierarchy6"/>
    <dgm:cxn modelId="{194B9D3E-D167-42DD-9CF1-B6270A36FD73}" type="presParOf" srcId="{7A6F1F15-6F6B-488F-B8DE-F4971606B84E}" destId="{637CFF17-9826-4631-B5F1-5CB0598FAF8C}" srcOrd="2" destOrd="0" presId="urn:microsoft.com/office/officeart/2005/8/layout/hierarchy6"/>
    <dgm:cxn modelId="{DF59BF0C-D2BB-4F6F-94E4-367188A295AB}" type="presParOf" srcId="{7A6F1F15-6F6B-488F-B8DE-F4971606B84E}" destId="{7F669D52-D4E7-46C5-AC53-A47CA1A36156}" srcOrd="3" destOrd="0" presId="urn:microsoft.com/office/officeart/2005/8/layout/hierarchy6"/>
    <dgm:cxn modelId="{DA83ECA2-DC09-400A-887F-4268BABBF8C7}" type="presParOf" srcId="{7F669D52-D4E7-46C5-AC53-A47CA1A36156}" destId="{8A81EF69-E2D4-4776-81BE-A61C3F776C89}" srcOrd="0" destOrd="0" presId="urn:microsoft.com/office/officeart/2005/8/layout/hierarchy6"/>
    <dgm:cxn modelId="{0808E126-988B-4AEF-A0AF-E07E8FDD72B0}" type="presParOf" srcId="{7F669D52-D4E7-46C5-AC53-A47CA1A36156}" destId="{DD617080-D934-46EF-BA09-11C585898400}" srcOrd="1" destOrd="0" presId="urn:microsoft.com/office/officeart/2005/8/layout/hierarchy6"/>
    <dgm:cxn modelId="{B56C577F-BACC-4343-B0B9-8D7FACA6BA97}" type="presParOf" srcId="{DD617080-D934-46EF-BA09-11C585898400}" destId="{4525A988-1973-4945-A35E-3E74BB03FC8D}" srcOrd="0" destOrd="0" presId="urn:microsoft.com/office/officeart/2005/8/layout/hierarchy6"/>
    <dgm:cxn modelId="{2080ACD4-0FD5-4242-945D-FACB06CA39E3}" type="presParOf" srcId="{DD617080-D934-46EF-BA09-11C585898400}" destId="{FDF75FDA-B4DB-441C-9BAE-DB7188827F60}" srcOrd="1" destOrd="0" presId="urn:microsoft.com/office/officeart/2005/8/layout/hierarchy6"/>
    <dgm:cxn modelId="{36A9EC42-AF5E-4C39-AA26-770053745B80}" type="presParOf" srcId="{FDF75FDA-B4DB-441C-9BAE-DB7188827F60}" destId="{91F07A9B-46B2-4AE5-B416-CEC15244D564}" srcOrd="0" destOrd="0" presId="urn:microsoft.com/office/officeart/2005/8/layout/hierarchy6"/>
    <dgm:cxn modelId="{0600C55E-D574-47AE-AE6C-71E5DC2B9F8C}" type="presParOf" srcId="{FDF75FDA-B4DB-441C-9BAE-DB7188827F60}" destId="{BF303C21-2475-4120-B5F1-35C80F3837A5}" srcOrd="1" destOrd="0" presId="urn:microsoft.com/office/officeart/2005/8/layout/hierarchy6"/>
    <dgm:cxn modelId="{E505457B-D14B-4BBB-B8CF-8D5BAC01A77B}" type="presParOf" srcId="{7A6F1F15-6F6B-488F-B8DE-F4971606B84E}" destId="{915A94B6-58C0-4E12-85AE-DDF35D460039}" srcOrd="4" destOrd="0" presId="urn:microsoft.com/office/officeart/2005/8/layout/hierarchy6"/>
    <dgm:cxn modelId="{C301227A-7CA4-469F-8FF7-23093787FEF7}" type="presParOf" srcId="{7A6F1F15-6F6B-488F-B8DE-F4971606B84E}" destId="{0FD90837-C440-4E5F-8DA8-C6817E2C1035}" srcOrd="5" destOrd="0" presId="urn:microsoft.com/office/officeart/2005/8/layout/hierarchy6"/>
    <dgm:cxn modelId="{69101076-F6CC-4860-8284-F5C8985A1E8A}" type="presParOf" srcId="{0FD90837-C440-4E5F-8DA8-C6817E2C1035}" destId="{0CA27CB5-3253-4A7E-904F-4DA5A77AA322}" srcOrd="0" destOrd="0" presId="urn:microsoft.com/office/officeart/2005/8/layout/hierarchy6"/>
    <dgm:cxn modelId="{C798AE4F-973D-45E5-945A-2DA8E9D992CE}" type="presParOf" srcId="{0FD90837-C440-4E5F-8DA8-C6817E2C1035}" destId="{286DD77D-0A94-4F0B-9D40-E37729328ECA}" srcOrd="1" destOrd="0" presId="urn:microsoft.com/office/officeart/2005/8/layout/hierarchy6"/>
    <dgm:cxn modelId="{79CB8DC5-8B6A-4A44-A3CC-F4CDF4E68DE1}" type="presParOf" srcId="{286DD77D-0A94-4F0B-9D40-E37729328ECA}" destId="{95A4CC34-5BF3-4F48-A82D-2338D886CF77}" srcOrd="0" destOrd="0" presId="urn:microsoft.com/office/officeart/2005/8/layout/hierarchy6"/>
    <dgm:cxn modelId="{C4200BEF-9EEF-4554-BEF5-6E21A02D8DB5}" type="presParOf" srcId="{286DD77D-0A94-4F0B-9D40-E37729328ECA}" destId="{BF291436-6A2D-421C-A8EF-B7ACC7B2BCFB}" srcOrd="1" destOrd="0" presId="urn:microsoft.com/office/officeart/2005/8/layout/hierarchy6"/>
    <dgm:cxn modelId="{49392E5C-7E96-4064-A10F-555A056D8D2B}" type="presParOf" srcId="{BF291436-6A2D-421C-A8EF-B7ACC7B2BCFB}" destId="{AAB06295-445F-4E22-8960-49DC3D718C2D}" srcOrd="0" destOrd="0" presId="urn:microsoft.com/office/officeart/2005/8/layout/hierarchy6"/>
    <dgm:cxn modelId="{B91156B3-7417-44BC-9BB5-80855B6145BC}" type="presParOf" srcId="{BF291436-6A2D-421C-A8EF-B7ACC7B2BCFB}" destId="{76340188-08AD-4938-B0DE-5749DF1460C0}" srcOrd="1" destOrd="0" presId="urn:microsoft.com/office/officeart/2005/8/layout/hierarchy6"/>
    <dgm:cxn modelId="{5A93BDFB-F982-42C8-8F6A-0F8AFFC8DD9B}" type="presParOf" srcId="{286DD77D-0A94-4F0B-9D40-E37729328ECA}" destId="{DDE47039-3FFB-47A8-BE91-E24CCEC5BE9D}" srcOrd="2" destOrd="0" presId="urn:microsoft.com/office/officeart/2005/8/layout/hierarchy6"/>
    <dgm:cxn modelId="{FAE0EB93-B853-4F86-A7F1-2C963C387BD0}" type="presParOf" srcId="{286DD77D-0A94-4F0B-9D40-E37729328ECA}" destId="{3B69820B-3013-4FE3-A8CC-56030D0DE5B3}" srcOrd="3" destOrd="0" presId="urn:microsoft.com/office/officeart/2005/8/layout/hierarchy6"/>
    <dgm:cxn modelId="{59D19318-79A3-4041-B566-B1C8441247FE}" type="presParOf" srcId="{3B69820B-3013-4FE3-A8CC-56030D0DE5B3}" destId="{F7E942FF-6CBD-4301-8DFF-03D0D42DE02C}" srcOrd="0" destOrd="0" presId="urn:microsoft.com/office/officeart/2005/8/layout/hierarchy6"/>
    <dgm:cxn modelId="{8EDC87A8-8199-41D1-B5AE-B7540F4A7123}" type="presParOf" srcId="{3B69820B-3013-4FE3-A8CC-56030D0DE5B3}" destId="{4063553B-FDD9-4FBF-9E39-9E238D68211E}" srcOrd="1" destOrd="0" presId="urn:microsoft.com/office/officeart/2005/8/layout/hierarchy6"/>
    <dgm:cxn modelId="{AB93FAE1-F668-45B7-98F7-20D566244FF2}" type="presParOf" srcId="{7A6F1F15-6F6B-488F-B8DE-F4971606B84E}" destId="{AFB30528-58F9-40A2-A93E-7A55B7395D5E}" srcOrd="6" destOrd="0" presId="urn:microsoft.com/office/officeart/2005/8/layout/hierarchy6"/>
    <dgm:cxn modelId="{23D2234F-C64F-43EE-B73E-3A8751858DB6}" type="presParOf" srcId="{7A6F1F15-6F6B-488F-B8DE-F4971606B84E}" destId="{EF055581-C1A4-4599-BC28-FEE70A64F184}" srcOrd="7" destOrd="0" presId="urn:microsoft.com/office/officeart/2005/8/layout/hierarchy6"/>
    <dgm:cxn modelId="{5B796585-6E0A-4685-8ED7-F8F1B8531AB9}" type="presParOf" srcId="{EF055581-C1A4-4599-BC28-FEE70A64F184}" destId="{A48CFB5F-CBF9-4943-B3A6-4FF9AF1D6FA8}" srcOrd="0" destOrd="0" presId="urn:microsoft.com/office/officeart/2005/8/layout/hierarchy6"/>
    <dgm:cxn modelId="{93309ECA-2E36-4320-8256-39E44BD77A61}" type="presParOf" srcId="{EF055581-C1A4-4599-BC28-FEE70A64F184}" destId="{28B76214-6E71-4A49-A0DE-32646F1D758B}" srcOrd="1" destOrd="0" presId="urn:microsoft.com/office/officeart/2005/8/layout/hierarchy6"/>
    <dgm:cxn modelId="{A69CEEE3-F313-4831-AD38-876DFE681057}" type="presParOf" srcId="{7A6F1F15-6F6B-488F-B8DE-F4971606B84E}" destId="{D570BEFF-DE79-4BD4-B28A-250603661A9E}" srcOrd="8" destOrd="0" presId="urn:microsoft.com/office/officeart/2005/8/layout/hierarchy6"/>
    <dgm:cxn modelId="{EC407A92-362D-4E9C-BD25-0BED25F1B1BD}" type="presParOf" srcId="{7A6F1F15-6F6B-488F-B8DE-F4971606B84E}" destId="{235DADFD-6BDB-4961-8EE8-C71E9240A96A}" srcOrd="9" destOrd="0" presId="urn:microsoft.com/office/officeart/2005/8/layout/hierarchy6"/>
    <dgm:cxn modelId="{395515F7-E60D-475F-B080-73FF3FFFCE44}" type="presParOf" srcId="{235DADFD-6BDB-4961-8EE8-C71E9240A96A}" destId="{30F1E72A-4C94-4444-81BB-E1DAB9EA0A8F}" srcOrd="0" destOrd="0" presId="urn:microsoft.com/office/officeart/2005/8/layout/hierarchy6"/>
    <dgm:cxn modelId="{62491431-B2D8-4E60-A350-9EC2812FA272}" type="presParOf" srcId="{235DADFD-6BDB-4961-8EE8-C71E9240A96A}" destId="{30EF95EA-DA1B-4A8A-8C3D-5F6B8B1D57DB}" srcOrd="1" destOrd="0" presId="urn:microsoft.com/office/officeart/2005/8/layout/hierarchy6"/>
    <dgm:cxn modelId="{EF2C205B-40D3-40FB-A34A-FAC042B83FEB}" type="presParOf" srcId="{7A6F1F15-6F6B-488F-B8DE-F4971606B84E}" destId="{B89E5318-9FEC-4522-B36D-DEA3C095565F}" srcOrd="10" destOrd="0" presId="urn:microsoft.com/office/officeart/2005/8/layout/hierarchy6"/>
    <dgm:cxn modelId="{57A99E72-90CC-48BC-81D6-DDD03DD4ACBE}" type="presParOf" srcId="{7A6F1F15-6F6B-488F-B8DE-F4971606B84E}" destId="{78162C48-FA02-426E-9425-214A30625F2B}" srcOrd="11" destOrd="0" presId="urn:microsoft.com/office/officeart/2005/8/layout/hierarchy6"/>
    <dgm:cxn modelId="{DCC4D02A-06D6-4226-852F-D503655E96E7}" type="presParOf" srcId="{78162C48-FA02-426E-9425-214A30625F2B}" destId="{2ACB5618-49B4-46E8-A06D-0C7FF9140F38}" srcOrd="0" destOrd="0" presId="urn:microsoft.com/office/officeart/2005/8/layout/hierarchy6"/>
    <dgm:cxn modelId="{D4E0CC21-8246-47B9-B109-9D1CB6C81448}" type="presParOf" srcId="{78162C48-FA02-426E-9425-214A30625F2B}" destId="{6D5A1ACB-4ED4-4EFD-97BE-A3FEEC8D76A7}" srcOrd="1" destOrd="0" presId="urn:microsoft.com/office/officeart/2005/8/layout/hierarchy6"/>
    <dgm:cxn modelId="{058E40E8-7E8E-4209-9AE6-C4F9923353CE}" type="presParOf" srcId="{6D5A1ACB-4ED4-4EFD-97BE-A3FEEC8D76A7}" destId="{785475CB-E605-4676-A466-E5DA61BCE80C}" srcOrd="0" destOrd="0" presId="urn:microsoft.com/office/officeart/2005/8/layout/hierarchy6"/>
    <dgm:cxn modelId="{27CB2809-D519-4C22-92D7-AA218CD9F03B}" type="presParOf" srcId="{6D5A1ACB-4ED4-4EFD-97BE-A3FEEC8D76A7}" destId="{BBBBA6D1-1006-4671-AE46-206871D77F34}" srcOrd="1" destOrd="0" presId="urn:microsoft.com/office/officeart/2005/8/layout/hierarchy6"/>
    <dgm:cxn modelId="{376A2ECD-6033-4C6A-9BE9-4EAA2FD0F75C}" type="presParOf" srcId="{BBBBA6D1-1006-4671-AE46-206871D77F34}" destId="{DD68EB6C-3833-4824-ADA5-09D0939C1140}" srcOrd="0" destOrd="0" presId="urn:microsoft.com/office/officeart/2005/8/layout/hierarchy6"/>
    <dgm:cxn modelId="{F0B55891-EE30-494E-A59D-48DB770D3109}" type="presParOf" srcId="{BBBBA6D1-1006-4671-AE46-206871D77F34}" destId="{D3F39289-D13E-431F-A70E-9B9D3E5EB927}" srcOrd="1" destOrd="0" presId="urn:microsoft.com/office/officeart/2005/8/layout/hierarchy6"/>
    <dgm:cxn modelId="{B13BA39E-9D92-47A7-A808-EA1F8224A867}" type="presParOf" srcId="{6D5A1ACB-4ED4-4EFD-97BE-A3FEEC8D76A7}" destId="{CBA8C888-E5BE-41E5-A913-5C44F701E4F9}" srcOrd="2" destOrd="0" presId="urn:microsoft.com/office/officeart/2005/8/layout/hierarchy6"/>
    <dgm:cxn modelId="{C4E04D50-E825-4263-ACAC-B19774AB5DC3}" type="presParOf" srcId="{6D5A1ACB-4ED4-4EFD-97BE-A3FEEC8D76A7}" destId="{3F2FF3E6-47C6-4B10-80D0-14802FAD68FC}" srcOrd="3" destOrd="0" presId="urn:microsoft.com/office/officeart/2005/8/layout/hierarchy6"/>
    <dgm:cxn modelId="{02FDDD76-A8F7-4A81-A465-6989CDFF2283}" type="presParOf" srcId="{3F2FF3E6-47C6-4B10-80D0-14802FAD68FC}" destId="{2BD2B3B1-787A-47D3-AD69-7C97C09DE138}" srcOrd="0" destOrd="0" presId="urn:microsoft.com/office/officeart/2005/8/layout/hierarchy6"/>
    <dgm:cxn modelId="{417A74E6-20EA-4A81-B33C-AAD1CC4B4493}" type="presParOf" srcId="{3F2FF3E6-47C6-4B10-80D0-14802FAD68FC}" destId="{64C94E52-7B72-4930-AE26-BF25B4494665}" srcOrd="1" destOrd="0" presId="urn:microsoft.com/office/officeart/2005/8/layout/hierarchy6"/>
    <dgm:cxn modelId="{976F800A-BF08-4478-AE0A-E162AE56E167}" type="presParOf" srcId="{C77630F2-93FE-4B8D-966D-3E47C5C646D8}" destId="{ABE4CAFF-809E-4D0F-97FC-E5276E1D923B}"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21FBF4A-359E-4E9F-868B-C458DD918363}"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54EB0E00-C277-46BC-AD5B-281CAFF2CB2D}">
      <dgm:prSet/>
      <dgm:spPr/>
      <dgm:t>
        <a:bodyPr/>
        <a:lstStyle/>
        <a:p>
          <a:r>
            <a:rPr lang="en-US"/>
            <a:t>Business Affairs Manager </a:t>
          </a:r>
        </a:p>
      </dgm:t>
    </dgm:pt>
    <dgm:pt modelId="{200899DC-DE94-43E6-BCA7-AB24CCBFB83C}" type="parTrans" cxnId="{27D557DC-840C-4098-9037-90ECF097FC4E}">
      <dgm:prSet/>
      <dgm:spPr/>
      <dgm:t>
        <a:bodyPr/>
        <a:lstStyle/>
        <a:p>
          <a:endParaRPr lang="en-US"/>
        </a:p>
      </dgm:t>
    </dgm:pt>
    <dgm:pt modelId="{028D649F-48E6-4A1C-B2B1-970A26845C9B}" type="sibTrans" cxnId="{27D557DC-840C-4098-9037-90ECF097FC4E}">
      <dgm:prSet/>
      <dgm:spPr/>
      <dgm:t>
        <a:bodyPr/>
        <a:lstStyle/>
        <a:p>
          <a:endParaRPr lang="en-US"/>
        </a:p>
      </dgm:t>
    </dgm:pt>
    <dgm:pt modelId="{7CEB400F-ABCE-43D4-8F00-B7F21ED340A3}">
      <dgm:prSet/>
      <dgm:spPr/>
      <dgm:t>
        <a:bodyPr/>
        <a:lstStyle/>
        <a:p>
          <a:r>
            <a:rPr lang="en-US">
              <a:solidFill>
                <a:srgbClr val="FFFF00"/>
              </a:solidFill>
            </a:rPr>
            <a:t>Billing Supervisor</a:t>
          </a:r>
        </a:p>
      </dgm:t>
    </dgm:pt>
    <dgm:pt modelId="{2D9FAD3A-04D0-4B57-952F-A703F30C858B}" type="parTrans" cxnId="{0190BA2E-380D-4418-996B-B2EFBC0DC0D2}">
      <dgm:prSet/>
      <dgm:spPr/>
      <dgm:t>
        <a:bodyPr/>
        <a:lstStyle/>
        <a:p>
          <a:endParaRPr lang="en-US"/>
        </a:p>
      </dgm:t>
    </dgm:pt>
    <dgm:pt modelId="{2BF608C7-5354-457B-8995-758C0FE3B527}" type="sibTrans" cxnId="{0190BA2E-380D-4418-996B-B2EFBC0DC0D2}">
      <dgm:prSet/>
      <dgm:spPr/>
      <dgm:t>
        <a:bodyPr/>
        <a:lstStyle/>
        <a:p>
          <a:endParaRPr lang="en-US"/>
        </a:p>
      </dgm:t>
    </dgm:pt>
    <dgm:pt modelId="{59723574-4C1E-4300-8E35-0AB28906663B}">
      <dgm:prSet/>
      <dgm:spPr/>
      <dgm:t>
        <a:bodyPr/>
        <a:lstStyle/>
        <a:p>
          <a:r>
            <a:rPr lang="en-US"/>
            <a:t>Billing Specialist</a:t>
          </a:r>
        </a:p>
      </dgm:t>
    </dgm:pt>
    <dgm:pt modelId="{7CE237F7-BB11-47B5-8B49-11D73F8FEFB6}" type="parTrans" cxnId="{2F0E3D8D-9F15-42FD-A6F4-F4F031EAFD0C}">
      <dgm:prSet/>
      <dgm:spPr/>
      <dgm:t>
        <a:bodyPr/>
        <a:lstStyle/>
        <a:p>
          <a:endParaRPr lang="en-US"/>
        </a:p>
      </dgm:t>
    </dgm:pt>
    <dgm:pt modelId="{ABB99512-2BA6-4731-9452-1AFC647F083C}" type="sibTrans" cxnId="{2F0E3D8D-9F15-42FD-A6F4-F4F031EAFD0C}">
      <dgm:prSet/>
      <dgm:spPr/>
      <dgm:t>
        <a:bodyPr/>
        <a:lstStyle/>
        <a:p>
          <a:endParaRPr lang="en-US"/>
        </a:p>
      </dgm:t>
    </dgm:pt>
    <dgm:pt modelId="{56F4F87C-C9EE-4D77-9FA6-FA0D440C18D1}">
      <dgm:prSet/>
      <dgm:spPr/>
      <dgm:t>
        <a:bodyPr/>
        <a:lstStyle/>
        <a:p>
          <a:r>
            <a:rPr lang="en-US"/>
            <a:t>Field Services Technician Supervisor</a:t>
          </a:r>
        </a:p>
      </dgm:t>
    </dgm:pt>
    <dgm:pt modelId="{C8C91FCD-B2A4-4D00-8E2F-FB03F6714C9B}" type="parTrans" cxnId="{4F8D0EF7-9692-414A-BD29-21D2F54AC05A}">
      <dgm:prSet/>
      <dgm:spPr/>
      <dgm:t>
        <a:bodyPr/>
        <a:lstStyle/>
        <a:p>
          <a:endParaRPr lang="en-US"/>
        </a:p>
      </dgm:t>
    </dgm:pt>
    <dgm:pt modelId="{03F48DFC-356D-445C-BAE2-3F5676147550}" type="sibTrans" cxnId="{4F8D0EF7-9692-414A-BD29-21D2F54AC05A}">
      <dgm:prSet/>
      <dgm:spPr/>
      <dgm:t>
        <a:bodyPr/>
        <a:lstStyle/>
        <a:p>
          <a:endParaRPr lang="en-US"/>
        </a:p>
      </dgm:t>
    </dgm:pt>
    <dgm:pt modelId="{E3770E96-CF82-47B9-A7BA-B272F121DB91}">
      <dgm:prSet/>
      <dgm:spPr/>
      <dgm:t>
        <a:bodyPr/>
        <a:lstStyle/>
        <a:p>
          <a:r>
            <a:rPr lang="en-US"/>
            <a:t>Senior Field Services Technician</a:t>
          </a:r>
        </a:p>
      </dgm:t>
    </dgm:pt>
    <dgm:pt modelId="{F4CA6905-D721-4809-B6CA-8DB3EFE637BC}" type="parTrans" cxnId="{AD631FFB-E735-4E1B-BAC1-6A6CA0FFE5CB}">
      <dgm:prSet/>
      <dgm:spPr/>
      <dgm:t>
        <a:bodyPr/>
        <a:lstStyle/>
        <a:p>
          <a:endParaRPr lang="en-US"/>
        </a:p>
      </dgm:t>
    </dgm:pt>
    <dgm:pt modelId="{D68C85D9-56C5-4C71-A092-1872D4F3AB60}" type="sibTrans" cxnId="{AD631FFB-E735-4E1B-BAC1-6A6CA0FFE5CB}">
      <dgm:prSet/>
      <dgm:spPr/>
      <dgm:t>
        <a:bodyPr/>
        <a:lstStyle/>
        <a:p>
          <a:endParaRPr lang="en-US"/>
        </a:p>
      </dgm:t>
    </dgm:pt>
    <dgm:pt modelId="{CCB04B8C-02E9-4216-992D-B465C5CA3640}">
      <dgm:prSet/>
      <dgm:spPr/>
      <dgm:t>
        <a:bodyPr/>
        <a:lstStyle/>
        <a:p>
          <a:r>
            <a:rPr lang="en-US"/>
            <a:t>Field Services Technician I</a:t>
          </a:r>
        </a:p>
      </dgm:t>
    </dgm:pt>
    <dgm:pt modelId="{92984ABB-69A4-4F6D-A9A6-7E1A9C3D2093}" type="parTrans" cxnId="{5CC50A5C-F105-4D84-A9D4-B5C4CA56FAE8}">
      <dgm:prSet/>
      <dgm:spPr/>
      <dgm:t>
        <a:bodyPr/>
        <a:lstStyle/>
        <a:p>
          <a:endParaRPr lang="en-US"/>
        </a:p>
      </dgm:t>
    </dgm:pt>
    <dgm:pt modelId="{2E423469-9D52-400B-9A5A-CD183FA9086C}" type="sibTrans" cxnId="{5CC50A5C-F105-4D84-A9D4-B5C4CA56FAE8}">
      <dgm:prSet/>
      <dgm:spPr/>
      <dgm:t>
        <a:bodyPr/>
        <a:lstStyle/>
        <a:p>
          <a:endParaRPr lang="en-US"/>
        </a:p>
      </dgm:t>
    </dgm:pt>
    <dgm:pt modelId="{C07F4F89-A020-4F45-A57E-F2156D55BC49}">
      <dgm:prSet/>
      <dgm:spPr/>
      <dgm:t>
        <a:bodyPr/>
        <a:lstStyle/>
        <a:p>
          <a:r>
            <a:rPr lang="en-US"/>
            <a:t>Field Services Technician</a:t>
          </a:r>
        </a:p>
      </dgm:t>
    </dgm:pt>
    <dgm:pt modelId="{99C6D97F-4236-4D5F-89CF-75DDAE7BF35E}" type="parTrans" cxnId="{3FEB9454-016E-42B1-825A-58EE4C10A698}">
      <dgm:prSet/>
      <dgm:spPr/>
      <dgm:t>
        <a:bodyPr/>
        <a:lstStyle/>
        <a:p>
          <a:endParaRPr lang="en-US"/>
        </a:p>
      </dgm:t>
    </dgm:pt>
    <dgm:pt modelId="{5B2C60B4-55E1-4A3C-98CE-84EFC3F62E97}" type="sibTrans" cxnId="{3FEB9454-016E-42B1-825A-58EE4C10A698}">
      <dgm:prSet/>
      <dgm:spPr/>
      <dgm:t>
        <a:bodyPr/>
        <a:lstStyle/>
        <a:p>
          <a:endParaRPr lang="en-US"/>
        </a:p>
      </dgm:t>
    </dgm:pt>
    <dgm:pt modelId="{6B31739C-DB53-4B4F-A1E9-121F87237B9A}">
      <dgm:prSet/>
      <dgm:spPr/>
      <dgm:t>
        <a:bodyPr/>
        <a:lstStyle/>
        <a:p>
          <a:r>
            <a:rPr lang="en-US"/>
            <a:t>Field Services Technician I</a:t>
          </a:r>
        </a:p>
      </dgm:t>
    </dgm:pt>
    <dgm:pt modelId="{4E90264F-C18D-48D2-B05F-43946BC6F10C}" type="parTrans" cxnId="{E8E47D28-F2D4-42CE-92B0-554F592D9743}">
      <dgm:prSet/>
      <dgm:spPr/>
      <dgm:t>
        <a:bodyPr/>
        <a:lstStyle/>
        <a:p>
          <a:endParaRPr lang="en-US"/>
        </a:p>
      </dgm:t>
    </dgm:pt>
    <dgm:pt modelId="{11BF93BF-CE4F-481B-8D42-032762F12786}" type="sibTrans" cxnId="{E8E47D28-F2D4-42CE-92B0-554F592D9743}">
      <dgm:prSet/>
      <dgm:spPr/>
      <dgm:t>
        <a:bodyPr/>
        <a:lstStyle/>
        <a:p>
          <a:endParaRPr lang="en-US"/>
        </a:p>
      </dgm:t>
    </dgm:pt>
    <dgm:pt modelId="{F3CCFDE9-838D-494C-9A93-1E82CC4997C9}">
      <dgm:prSet/>
      <dgm:spPr/>
      <dgm:t>
        <a:bodyPr/>
        <a:lstStyle/>
        <a:p>
          <a:r>
            <a:rPr lang="en-US"/>
            <a:t>Field Services Technician II</a:t>
          </a:r>
        </a:p>
      </dgm:t>
    </dgm:pt>
    <dgm:pt modelId="{4BAB82F9-CBA7-476C-BF84-671DF18B4B4E}" type="parTrans" cxnId="{65A63CFF-BAB1-4332-871E-3A214656BF0F}">
      <dgm:prSet/>
      <dgm:spPr/>
      <dgm:t>
        <a:bodyPr/>
        <a:lstStyle/>
        <a:p>
          <a:endParaRPr lang="en-US"/>
        </a:p>
      </dgm:t>
    </dgm:pt>
    <dgm:pt modelId="{2C515F77-9BED-4360-8E66-D2BABC8858BD}" type="sibTrans" cxnId="{65A63CFF-BAB1-4332-871E-3A214656BF0F}">
      <dgm:prSet/>
      <dgm:spPr/>
      <dgm:t>
        <a:bodyPr/>
        <a:lstStyle/>
        <a:p>
          <a:endParaRPr lang="en-US"/>
        </a:p>
      </dgm:t>
    </dgm:pt>
    <dgm:pt modelId="{08501C0A-7129-4898-A43E-48D58F4299AE}">
      <dgm:prSet/>
      <dgm:spPr/>
      <dgm:t>
        <a:bodyPr/>
        <a:lstStyle/>
        <a:p>
          <a:r>
            <a:rPr lang="en-US"/>
            <a:t>Customer Acct Specialist</a:t>
          </a:r>
        </a:p>
      </dgm:t>
    </dgm:pt>
    <dgm:pt modelId="{37812594-6646-4FAF-84AF-B26F8B8E02B6}" type="parTrans" cxnId="{1F465D94-D545-4F79-B800-5D00903FBBA1}">
      <dgm:prSet/>
      <dgm:spPr/>
      <dgm:t>
        <a:bodyPr/>
        <a:lstStyle/>
        <a:p>
          <a:endParaRPr lang="en-US"/>
        </a:p>
      </dgm:t>
    </dgm:pt>
    <dgm:pt modelId="{AD217300-E945-4409-BAFE-39046977C67E}" type="sibTrans" cxnId="{1F465D94-D545-4F79-B800-5D00903FBBA1}">
      <dgm:prSet/>
      <dgm:spPr/>
      <dgm:t>
        <a:bodyPr/>
        <a:lstStyle/>
        <a:p>
          <a:endParaRPr lang="en-US"/>
        </a:p>
      </dgm:t>
    </dgm:pt>
    <dgm:pt modelId="{9B8C38CF-B15A-4E6C-A169-2DC7AEE864BA}">
      <dgm:prSet/>
      <dgm:spPr/>
      <dgm:t>
        <a:bodyPr/>
        <a:lstStyle/>
        <a:p>
          <a:r>
            <a:rPr lang="en-US"/>
            <a:t>Customer Account &amp; Business Services Liaison</a:t>
          </a:r>
        </a:p>
      </dgm:t>
    </dgm:pt>
    <dgm:pt modelId="{99210392-0428-4265-B0B3-0AD85E0EAAEB}" type="parTrans" cxnId="{31186FFE-74E0-4614-9045-67CC06B0E223}">
      <dgm:prSet/>
      <dgm:spPr/>
      <dgm:t>
        <a:bodyPr/>
        <a:lstStyle/>
        <a:p>
          <a:endParaRPr lang="en-US"/>
        </a:p>
      </dgm:t>
    </dgm:pt>
    <dgm:pt modelId="{67F6A10E-7A8F-4EFB-A088-BEACAB4B2D73}" type="sibTrans" cxnId="{31186FFE-74E0-4614-9045-67CC06B0E223}">
      <dgm:prSet/>
      <dgm:spPr/>
      <dgm:t>
        <a:bodyPr/>
        <a:lstStyle/>
        <a:p>
          <a:endParaRPr lang="en-US"/>
        </a:p>
      </dgm:t>
    </dgm:pt>
    <dgm:pt modelId="{C0796B6C-3B68-4605-8A39-A7A97DC530C7}">
      <dgm:prSet phldrT="[Text]" phldr="0"/>
      <dgm:spPr/>
      <dgm:t>
        <a:bodyPr/>
        <a:lstStyle/>
        <a:p>
          <a:r>
            <a:rPr lang="en-US"/>
            <a:t>Collections Specialist</a:t>
          </a:r>
        </a:p>
      </dgm:t>
    </dgm:pt>
    <dgm:pt modelId="{7000E7E5-89E9-4ED7-9524-2D8988E3BD7E}" type="parTrans" cxnId="{4DFECE10-7130-4B17-A1B2-C6C45AD262FC}">
      <dgm:prSet/>
      <dgm:spPr/>
      <dgm:t>
        <a:bodyPr/>
        <a:lstStyle/>
        <a:p>
          <a:endParaRPr lang="en-US"/>
        </a:p>
      </dgm:t>
    </dgm:pt>
    <dgm:pt modelId="{26E5DC76-68BC-4772-AC1D-4F00FD6A8FE7}" type="sibTrans" cxnId="{4DFECE10-7130-4B17-A1B2-C6C45AD262FC}">
      <dgm:prSet/>
      <dgm:spPr/>
      <dgm:t>
        <a:bodyPr/>
        <a:lstStyle/>
        <a:p>
          <a:endParaRPr lang="en-US"/>
        </a:p>
      </dgm:t>
    </dgm:pt>
    <dgm:pt modelId="{733BAC9E-27FB-4F08-A558-CDD1087D3132}" type="pres">
      <dgm:prSet presAssocID="{D21FBF4A-359E-4E9F-868B-C458DD918363}" presName="mainComposite" presStyleCnt="0">
        <dgm:presLayoutVars>
          <dgm:chPref val="1"/>
          <dgm:dir/>
          <dgm:animOne val="branch"/>
          <dgm:animLvl val="lvl"/>
          <dgm:resizeHandles val="exact"/>
        </dgm:presLayoutVars>
      </dgm:prSet>
      <dgm:spPr/>
    </dgm:pt>
    <dgm:pt modelId="{D4BF3F1D-24C3-4082-8F68-EA9F69853E7E}" type="pres">
      <dgm:prSet presAssocID="{D21FBF4A-359E-4E9F-868B-C458DD918363}" presName="hierFlow" presStyleCnt="0"/>
      <dgm:spPr/>
    </dgm:pt>
    <dgm:pt modelId="{5725C493-B789-4A92-AFE7-B05E2D299DEB}" type="pres">
      <dgm:prSet presAssocID="{D21FBF4A-359E-4E9F-868B-C458DD918363}" presName="hierChild1" presStyleCnt="0">
        <dgm:presLayoutVars>
          <dgm:chPref val="1"/>
          <dgm:animOne val="branch"/>
          <dgm:animLvl val="lvl"/>
        </dgm:presLayoutVars>
      </dgm:prSet>
      <dgm:spPr/>
    </dgm:pt>
    <dgm:pt modelId="{594DB4B3-7AB8-4918-B9AC-CF18D0DA7D64}" type="pres">
      <dgm:prSet presAssocID="{54EB0E00-C277-46BC-AD5B-281CAFF2CB2D}" presName="Name14" presStyleCnt="0"/>
      <dgm:spPr/>
    </dgm:pt>
    <dgm:pt modelId="{2EA5523E-A0A1-4CEC-9D5E-08702E72EC69}" type="pres">
      <dgm:prSet presAssocID="{54EB0E00-C277-46BC-AD5B-281CAFF2CB2D}" presName="level1Shape" presStyleLbl="node0" presStyleIdx="0" presStyleCnt="1">
        <dgm:presLayoutVars>
          <dgm:chPref val="3"/>
        </dgm:presLayoutVars>
      </dgm:prSet>
      <dgm:spPr/>
    </dgm:pt>
    <dgm:pt modelId="{3ED67D50-CAA1-43D2-BB75-911FD3F8F95F}" type="pres">
      <dgm:prSet presAssocID="{54EB0E00-C277-46BC-AD5B-281CAFF2CB2D}" presName="hierChild2" presStyleCnt="0"/>
      <dgm:spPr/>
    </dgm:pt>
    <dgm:pt modelId="{3392E0CE-EF2B-4912-8C46-65218F028E0A}" type="pres">
      <dgm:prSet presAssocID="{2D9FAD3A-04D0-4B57-952F-A703F30C858B}" presName="Name19" presStyleLbl="parChTrans1D2" presStyleIdx="0" presStyleCnt="3"/>
      <dgm:spPr/>
    </dgm:pt>
    <dgm:pt modelId="{E6BE2045-F756-45DD-982B-8F85C5EE0C5F}" type="pres">
      <dgm:prSet presAssocID="{7CEB400F-ABCE-43D4-8F00-B7F21ED340A3}" presName="Name21" presStyleCnt="0"/>
      <dgm:spPr/>
    </dgm:pt>
    <dgm:pt modelId="{A69EAF93-C01D-489D-804D-A7189801E9C7}" type="pres">
      <dgm:prSet presAssocID="{7CEB400F-ABCE-43D4-8F00-B7F21ED340A3}" presName="level2Shape" presStyleLbl="node2" presStyleIdx="0" presStyleCnt="3" custScaleX="118433"/>
      <dgm:spPr/>
    </dgm:pt>
    <dgm:pt modelId="{1EC46E73-41C8-4056-8094-75D299AC26D3}" type="pres">
      <dgm:prSet presAssocID="{7CEB400F-ABCE-43D4-8F00-B7F21ED340A3}" presName="hierChild3" presStyleCnt="0"/>
      <dgm:spPr/>
    </dgm:pt>
    <dgm:pt modelId="{ADAD4E09-B83E-4BF3-97DF-C2B787B4800B}" type="pres">
      <dgm:prSet presAssocID="{7CE237F7-BB11-47B5-8B49-11D73F8FEFB6}" presName="Name19" presStyleLbl="parChTrans1D3" presStyleIdx="0" presStyleCnt="4"/>
      <dgm:spPr/>
    </dgm:pt>
    <dgm:pt modelId="{38602D5E-BF79-44CC-901F-F3D2B07AF6B5}" type="pres">
      <dgm:prSet presAssocID="{59723574-4C1E-4300-8E35-0AB28906663B}" presName="Name21" presStyleCnt="0"/>
      <dgm:spPr/>
    </dgm:pt>
    <dgm:pt modelId="{221CA59A-433C-40FA-B97E-854894F29411}" type="pres">
      <dgm:prSet presAssocID="{59723574-4C1E-4300-8E35-0AB28906663B}" presName="level2Shape" presStyleLbl="node3" presStyleIdx="0" presStyleCnt="4"/>
      <dgm:spPr/>
    </dgm:pt>
    <dgm:pt modelId="{70C1E1E5-C27B-42A5-AED9-F134892A977D}" type="pres">
      <dgm:prSet presAssocID="{59723574-4C1E-4300-8E35-0AB28906663B}" presName="hierChild3" presStyleCnt="0"/>
      <dgm:spPr/>
    </dgm:pt>
    <dgm:pt modelId="{1C49B8F3-C174-49FA-BD7A-1598196C7718}" type="pres">
      <dgm:prSet presAssocID="{37812594-6646-4FAF-84AF-B26F8B8E02B6}" presName="Name19" presStyleLbl="parChTrans1D3" presStyleIdx="1" presStyleCnt="4"/>
      <dgm:spPr/>
    </dgm:pt>
    <dgm:pt modelId="{CAF148B7-63B0-44FA-98C8-975B2AEA70E4}" type="pres">
      <dgm:prSet presAssocID="{08501C0A-7129-4898-A43E-48D58F4299AE}" presName="Name21" presStyleCnt="0"/>
      <dgm:spPr/>
    </dgm:pt>
    <dgm:pt modelId="{50AAA379-CC57-4B06-ABBF-1B365493DBCD}" type="pres">
      <dgm:prSet presAssocID="{08501C0A-7129-4898-A43E-48D58F4299AE}" presName="level2Shape" presStyleLbl="node3" presStyleIdx="1" presStyleCnt="4"/>
      <dgm:spPr/>
    </dgm:pt>
    <dgm:pt modelId="{D6C2ADDF-9AEA-41F7-83B3-5EDBEDCE0355}" type="pres">
      <dgm:prSet presAssocID="{08501C0A-7129-4898-A43E-48D58F4299AE}" presName="hierChild3" presStyleCnt="0"/>
      <dgm:spPr/>
    </dgm:pt>
    <dgm:pt modelId="{D34D304C-9AEF-4535-8C19-094E3B629579}" type="pres">
      <dgm:prSet presAssocID="{99210392-0428-4265-B0B3-0AD85E0EAAEB}" presName="Name19" presStyleLbl="parChTrans1D2" presStyleIdx="1" presStyleCnt="3"/>
      <dgm:spPr/>
    </dgm:pt>
    <dgm:pt modelId="{F0D42D0F-799E-4D51-87C2-5F7174771EC9}" type="pres">
      <dgm:prSet presAssocID="{9B8C38CF-B15A-4E6C-A169-2DC7AEE864BA}" presName="Name21" presStyleCnt="0"/>
      <dgm:spPr/>
    </dgm:pt>
    <dgm:pt modelId="{CA48435A-CC27-4B25-ACD9-07CA215E62AC}" type="pres">
      <dgm:prSet presAssocID="{9B8C38CF-B15A-4E6C-A169-2DC7AEE864BA}" presName="level2Shape" presStyleLbl="node2" presStyleIdx="1" presStyleCnt="3" custScaleX="118433"/>
      <dgm:spPr/>
    </dgm:pt>
    <dgm:pt modelId="{E3EDE887-11E0-444E-8A00-83F5202FC103}" type="pres">
      <dgm:prSet presAssocID="{9B8C38CF-B15A-4E6C-A169-2DC7AEE864BA}" presName="hierChild3" presStyleCnt="0"/>
      <dgm:spPr/>
    </dgm:pt>
    <dgm:pt modelId="{3C707DFA-26D8-4413-A22D-2DCAEAAA711B}" type="pres">
      <dgm:prSet presAssocID="{7000E7E5-89E9-4ED7-9524-2D8988E3BD7E}" presName="Name19" presStyleLbl="parChTrans1D3" presStyleIdx="2" presStyleCnt="4"/>
      <dgm:spPr/>
    </dgm:pt>
    <dgm:pt modelId="{A3E302C0-6CCB-4912-B6D4-9E3D77E7BC9A}" type="pres">
      <dgm:prSet presAssocID="{C0796B6C-3B68-4605-8A39-A7A97DC530C7}" presName="Name21" presStyleCnt="0"/>
      <dgm:spPr/>
    </dgm:pt>
    <dgm:pt modelId="{270A1D17-AD2C-4E39-88DD-06C79DD3D537}" type="pres">
      <dgm:prSet presAssocID="{C0796B6C-3B68-4605-8A39-A7A97DC530C7}" presName="level2Shape" presStyleLbl="node3" presStyleIdx="2" presStyleCnt="4"/>
      <dgm:spPr/>
    </dgm:pt>
    <dgm:pt modelId="{11638CD0-AE53-4793-B266-CDADFE78F6EF}" type="pres">
      <dgm:prSet presAssocID="{C0796B6C-3B68-4605-8A39-A7A97DC530C7}" presName="hierChild3" presStyleCnt="0"/>
      <dgm:spPr/>
    </dgm:pt>
    <dgm:pt modelId="{F92D4DA9-4983-4CBC-8B73-4CBFBA689BE7}" type="pres">
      <dgm:prSet presAssocID="{C8C91FCD-B2A4-4D00-8E2F-FB03F6714C9B}" presName="Name19" presStyleLbl="parChTrans1D2" presStyleIdx="2" presStyleCnt="3"/>
      <dgm:spPr/>
    </dgm:pt>
    <dgm:pt modelId="{9BC38B6C-AE46-4718-9599-A0B07BD8406C}" type="pres">
      <dgm:prSet presAssocID="{56F4F87C-C9EE-4D77-9FA6-FA0D440C18D1}" presName="Name21" presStyleCnt="0"/>
      <dgm:spPr/>
    </dgm:pt>
    <dgm:pt modelId="{1AF4CB80-B7F2-4E17-BF0E-66A16FE354D7}" type="pres">
      <dgm:prSet presAssocID="{56F4F87C-C9EE-4D77-9FA6-FA0D440C18D1}" presName="level2Shape" presStyleLbl="node2" presStyleIdx="2" presStyleCnt="3" custScaleX="130568"/>
      <dgm:spPr/>
    </dgm:pt>
    <dgm:pt modelId="{2219381A-3CBB-4429-B091-504BB95AC222}" type="pres">
      <dgm:prSet presAssocID="{56F4F87C-C9EE-4D77-9FA6-FA0D440C18D1}" presName="hierChild3" presStyleCnt="0"/>
      <dgm:spPr/>
    </dgm:pt>
    <dgm:pt modelId="{6937736A-5D38-4081-A5ED-32E5A3ABF55E}" type="pres">
      <dgm:prSet presAssocID="{F4CA6905-D721-4809-B6CA-8DB3EFE637BC}" presName="Name19" presStyleLbl="parChTrans1D3" presStyleIdx="3" presStyleCnt="4"/>
      <dgm:spPr/>
    </dgm:pt>
    <dgm:pt modelId="{60616255-1EA2-4757-8B8A-3F887953C3B1}" type="pres">
      <dgm:prSet presAssocID="{E3770E96-CF82-47B9-A7BA-B272F121DB91}" presName="Name21" presStyleCnt="0"/>
      <dgm:spPr/>
    </dgm:pt>
    <dgm:pt modelId="{7492B64B-DA17-4BE5-A111-027D95D1B472}" type="pres">
      <dgm:prSet presAssocID="{E3770E96-CF82-47B9-A7BA-B272F121DB91}" presName="level2Shape" presStyleLbl="node3" presStyleIdx="3" presStyleCnt="4"/>
      <dgm:spPr/>
    </dgm:pt>
    <dgm:pt modelId="{37853743-9466-4FA7-9E7B-D504D9E72C1E}" type="pres">
      <dgm:prSet presAssocID="{E3770E96-CF82-47B9-A7BA-B272F121DB91}" presName="hierChild3" presStyleCnt="0"/>
      <dgm:spPr/>
    </dgm:pt>
    <dgm:pt modelId="{37DBA562-5AAF-4FB7-AA92-9C980E754ACA}" type="pres">
      <dgm:prSet presAssocID="{92984ABB-69A4-4F6D-A9A6-7E1A9C3D2093}" presName="Name19" presStyleLbl="parChTrans1D4" presStyleIdx="0" presStyleCnt="4"/>
      <dgm:spPr/>
    </dgm:pt>
    <dgm:pt modelId="{E491A2AA-D30C-48F3-A05E-CCA1E964DE31}" type="pres">
      <dgm:prSet presAssocID="{CCB04B8C-02E9-4216-992D-B465C5CA3640}" presName="Name21" presStyleCnt="0"/>
      <dgm:spPr/>
    </dgm:pt>
    <dgm:pt modelId="{26F69A5C-5DB7-4951-8CC3-55C0612DA6C2}" type="pres">
      <dgm:prSet presAssocID="{CCB04B8C-02E9-4216-992D-B465C5CA3640}" presName="level2Shape" presStyleLbl="node4" presStyleIdx="0" presStyleCnt="4"/>
      <dgm:spPr/>
    </dgm:pt>
    <dgm:pt modelId="{5509D004-612D-4F42-9173-F4D418676963}" type="pres">
      <dgm:prSet presAssocID="{CCB04B8C-02E9-4216-992D-B465C5CA3640}" presName="hierChild3" presStyleCnt="0"/>
      <dgm:spPr/>
    </dgm:pt>
    <dgm:pt modelId="{1CBC3733-FF83-44B4-86A8-4F1799BC6913}" type="pres">
      <dgm:prSet presAssocID="{99C6D97F-4236-4D5F-89CF-75DDAE7BF35E}" presName="Name19" presStyleLbl="parChTrans1D4" presStyleIdx="1" presStyleCnt="4"/>
      <dgm:spPr/>
    </dgm:pt>
    <dgm:pt modelId="{5D14DE59-2146-4E92-8794-8C68F9F3D055}" type="pres">
      <dgm:prSet presAssocID="{C07F4F89-A020-4F45-A57E-F2156D55BC49}" presName="Name21" presStyleCnt="0"/>
      <dgm:spPr/>
    </dgm:pt>
    <dgm:pt modelId="{5B7A4AF0-9FA0-4B7B-B4EF-133F9FB756DB}" type="pres">
      <dgm:prSet presAssocID="{C07F4F89-A020-4F45-A57E-F2156D55BC49}" presName="level2Shape" presStyleLbl="node4" presStyleIdx="1" presStyleCnt="4"/>
      <dgm:spPr/>
    </dgm:pt>
    <dgm:pt modelId="{E8BBC39F-5985-4478-AE3B-A9F3B4B8CE12}" type="pres">
      <dgm:prSet presAssocID="{C07F4F89-A020-4F45-A57E-F2156D55BC49}" presName="hierChild3" presStyleCnt="0"/>
      <dgm:spPr/>
    </dgm:pt>
    <dgm:pt modelId="{879B7360-C835-4BB6-BE48-45D73D97A21C}" type="pres">
      <dgm:prSet presAssocID="{4E90264F-C18D-48D2-B05F-43946BC6F10C}" presName="Name19" presStyleLbl="parChTrans1D4" presStyleIdx="2" presStyleCnt="4"/>
      <dgm:spPr/>
    </dgm:pt>
    <dgm:pt modelId="{C3F0146C-FAD1-47F0-B917-6B8765F39063}" type="pres">
      <dgm:prSet presAssocID="{6B31739C-DB53-4B4F-A1E9-121F87237B9A}" presName="Name21" presStyleCnt="0"/>
      <dgm:spPr/>
    </dgm:pt>
    <dgm:pt modelId="{FD14B6B6-B01F-408B-9EA9-B6690E96E74C}" type="pres">
      <dgm:prSet presAssocID="{6B31739C-DB53-4B4F-A1E9-121F87237B9A}" presName="level2Shape" presStyleLbl="node4" presStyleIdx="2" presStyleCnt="4"/>
      <dgm:spPr/>
    </dgm:pt>
    <dgm:pt modelId="{6914FDB9-2219-4026-A21E-F64DC8B70493}" type="pres">
      <dgm:prSet presAssocID="{6B31739C-DB53-4B4F-A1E9-121F87237B9A}" presName="hierChild3" presStyleCnt="0"/>
      <dgm:spPr/>
    </dgm:pt>
    <dgm:pt modelId="{686792A7-B465-4317-AED3-35A94EC23547}" type="pres">
      <dgm:prSet presAssocID="{4BAB82F9-CBA7-476C-BF84-671DF18B4B4E}" presName="Name19" presStyleLbl="parChTrans1D4" presStyleIdx="3" presStyleCnt="4"/>
      <dgm:spPr/>
    </dgm:pt>
    <dgm:pt modelId="{030C36CF-0F67-4C53-A0B5-30A91081E68E}" type="pres">
      <dgm:prSet presAssocID="{F3CCFDE9-838D-494C-9A93-1E82CC4997C9}" presName="Name21" presStyleCnt="0"/>
      <dgm:spPr/>
    </dgm:pt>
    <dgm:pt modelId="{4A62AEB8-8180-4796-97C1-2E57F19E8F8C}" type="pres">
      <dgm:prSet presAssocID="{F3CCFDE9-838D-494C-9A93-1E82CC4997C9}" presName="level2Shape" presStyleLbl="node4" presStyleIdx="3" presStyleCnt="4"/>
      <dgm:spPr/>
    </dgm:pt>
    <dgm:pt modelId="{D8E8FBF1-03A8-49B3-9E45-D563F4BA5576}" type="pres">
      <dgm:prSet presAssocID="{F3CCFDE9-838D-494C-9A93-1E82CC4997C9}" presName="hierChild3" presStyleCnt="0"/>
      <dgm:spPr/>
    </dgm:pt>
    <dgm:pt modelId="{B79297BA-D74B-4DDE-B410-27644C1750E9}" type="pres">
      <dgm:prSet presAssocID="{D21FBF4A-359E-4E9F-868B-C458DD918363}" presName="bgShapesFlow" presStyleCnt="0"/>
      <dgm:spPr/>
    </dgm:pt>
  </dgm:ptLst>
  <dgm:cxnLst>
    <dgm:cxn modelId="{94337900-A8ED-4311-837D-2415410DC4E2}" type="presOf" srcId="{54EB0E00-C277-46BC-AD5B-281CAFF2CB2D}" destId="{2EA5523E-A0A1-4CEC-9D5E-08702E72EC69}" srcOrd="0" destOrd="0" presId="urn:microsoft.com/office/officeart/2005/8/layout/hierarchy6"/>
    <dgm:cxn modelId="{9BDA9607-7BC6-4164-AC73-0FD212247521}" type="presOf" srcId="{C07F4F89-A020-4F45-A57E-F2156D55BC49}" destId="{5B7A4AF0-9FA0-4B7B-B4EF-133F9FB756DB}" srcOrd="0" destOrd="0" presId="urn:microsoft.com/office/officeart/2005/8/layout/hierarchy6"/>
    <dgm:cxn modelId="{4DFECE10-7130-4B17-A1B2-C6C45AD262FC}" srcId="{9B8C38CF-B15A-4E6C-A169-2DC7AEE864BA}" destId="{C0796B6C-3B68-4605-8A39-A7A97DC530C7}" srcOrd="0" destOrd="0" parTransId="{7000E7E5-89E9-4ED7-9524-2D8988E3BD7E}" sibTransId="{26E5DC76-68BC-4772-AC1D-4F00FD6A8FE7}"/>
    <dgm:cxn modelId="{A9DFF51C-A439-4725-B60D-67D857554652}" type="presOf" srcId="{2D9FAD3A-04D0-4B57-952F-A703F30C858B}" destId="{3392E0CE-EF2B-4912-8C46-65218F028E0A}" srcOrd="0" destOrd="0" presId="urn:microsoft.com/office/officeart/2005/8/layout/hierarchy6"/>
    <dgm:cxn modelId="{E8E47D28-F2D4-42CE-92B0-554F592D9743}" srcId="{E3770E96-CF82-47B9-A7BA-B272F121DB91}" destId="{6B31739C-DB53-4B4F-A1E9-121F87237B9A}" srcOrd="2" destOrd="0" parTransId="{4E90264F-C18D-48D2-B05F-43946BC6F10C}" sibTransId="{11BF93BF-CE4F-481B-8D42-032762F12786}"/>
    <dgm:cxn modelId="{B7E4C628-3C6A-4E71-B52F-612A3625C6B1}" type="presOf" srcId="{9B8C38CF-B15A-4E6C-A169-2DC7AEE864BA}" destId="{CA48435A-CC27-4B25-ACD9-07CA215E62AC}" srcOrd="0" destOrd="0" presId="urn:microsoft.com/office/officeart/2005/8/layout/hierarchy6"/>
    <dgm:cxn modelId="{30B1632D-F51A-4E8D-A6D3-C5E450B39187}" type="presOf" srcId="{59723574-4C1E-4300-8E35-0AB28906663B}" destId="{221CA59A-433C-40FA-B97E-854894F29411}" srcOrd="0" destOrd="0" presId="urn:microsoft.com/office/officeart/2005/8/layout/hierarchy6"/>
    <dgm:cxn modelId="{0190BA2E-380D-4418-996B-B2EFBC0DC0D2}" srcId="{54EB0E00-C277-46BC-AD5B-281CAFF2CB2D}" destId="{7CEB400F-ABCE-43D4-8F00-B7F21ED340A3}" srcOrd="0" destOrd="0" parTransId="{2D9FAD3A-04D0-4B57-952F-A703F30C858B}" sibTransId="{2BF608C7-5354-457B-8995-758C0FE3B527}"/>
    <dgm:cxn modelId="{1C930635-513A-4CB6-9EA8-A37DF3A24D11}" type="presOf" srcId="{4E90264F-C18D-48D2-B05F-43946BC6F10C}" destId="{879B7360-C835-4BB6-BE48-45D73D97A21C}" srcOrd="0" destOrd="0" presId="urn:microsoft.com/office/officeart/2005/8/layout/hierarchy6"/>
    <dgm:cxn modelId="{5CC50A5C-F105-4D84-A9D4-B5C4CA56FAE8}" srcId="{E3770E96-CF82-47B9-A7BA-B272F121DB91}" destId="{CCB04B8C-02E9-4216-992D-B465C5CA3640}" srcOrd="0" destOrd="0" parTransId="{92984ABB-69A4-4F6D-A9A6-7E1A9C3D2093}" sibTransId="{2E423469-9D52-400B-9A5A-CD183FA9086C}"/>
    <dgm:cxn modelId="{0A0A0A5E-BE23-428D-989B-97CDA1B5D11E}" type="presOf" srcId="{56F4F87C-C9EE-4D77-9FA6-FA0D440C18D1}" destId="{1AF4CB80-B7F2-4E17-BF0E-66A16FE354D7}" srcOrd="0" destOrd="0" presId="urn:microsoft.com/office/officeart/2005/8/layout/hierarchy6"/>
    <dgm:cxn modelId="{3C3F1642-8244-4511-85FC-14127D91EEAB}" type="presOf" srcId="{CCB04B8C-02E9-4216-992D-B465C5CA3640}" destId="{26F69A5C-5DB7-4951-8CC3-55C0612DA6C2}" srcOrd="0" destOrd="0" presId="urn:microsoft.com/office/officeart/2005/8/layout/hierarchy6"/>
    <dgm:cxn modelId="{A8F8BE48-089D-4719-944B-9BA94F2EC2DD}" type="presOf" srcId="{C0796B6C-3B68-4605-8A39-A7A97DC530C7}" destId="{270A1D17-AD2C-4E39-88DD-06C79DD3D537}" srcOrd="0" destOrd="0" presId="urn:microsoft.com/office/officeart/2005/8/layout/hierarchy6"/>
    <dgm:cxn modelId="{6AF70A6B-9280-4365-8E65-78565D8FDD53}" type="presOf" srcId="{7CE237F7-BB11-47B5-8B49-11D73F8FEFB6}" destId="{ADAD4E09-B83E-4BF3-97DF-C2B787B4800B}" srcOrd="0" destOrd="0" presId="urn:microsoft.com/office/officeart/2005/8/layout/hierarchy6"/>
    <dgm:cxn modelId="{3FEB9454-016E-42B1-825A-58EE4C10A698}" srcId="{E3770E96-CF82-47B9-A7BA-B272F121DB91}" destId="{C07F4F89-A020-4F45-A57E-F2156D55BC49}" srcOrd="1" destOrd="0" parTransId="{99C6D97F-4236-4D5F-89CF-75DDAE7BF35E}" sibTransId="{5B2C60B4-55E1-4A3C-98CE-84EFC3F62E97}"/>
    <dgm:cxn modelId="{50C57B84-984F-453C-B459-A4EF6E34F304}" type="presOf" srcId="{08501C0A-7129-4898-A43E-48D58F4299AE}" destId="{50AAA379-CC57-4B06-ABBF-1B365493DBCD}" srcOrd="0" destOrd="0" presId="urn:microsoft.com/office/officeart/2005/8/layout/hierarchy6"/>
    <dgm:cxn modelId="{2F0E3D8D-9F15-42FD-A6F4-F4F031EAFD0C}" srcId="{7CEB400F-ABCE-43D4-8F00-B7F21ED340A3}" destId="{59723574-4C1E-4300-8E35-0AB28906663B}" srcOrd="0" destOrd="0" parTransId="{7CE237F7-BB11-47B5-8B49-11D73F8FEFB6}" sibTransId="{ABB99512-2BA6-4731-9452-1AFC647F083C}"/>
    <dgm:cxn modelId="{1F465D94-D545-4F79-B800-5D00903FBBA1}" srcId="{7CEB400F-ABCE-43D4-8F00-B7F21ED340A3}" destId="{08501C0A-7129-4898-A43E-48D58F4299AE}" srcOrd="1" destOrd="0" parTransId="{37812594-6646-4FAF-84AF-B26F8B8E02B6}" sibTransId="{AD217300-E945-4409-BAFE-39046977C67E}"/>
    <dgm:cxn modelId="{BF9CD695-F562-4229-9CC8-51DD5AC3FE23}" type="presOf" srcId="{7CEB400F-ABCE-43D4-8F00-B7F21ED340A3}" destId="{A69EAF93-C01D-489D-804D-A7189801E9C7}" srcOrd="0" destOrd="0" presId="urn:microsoft.com/office/officeart/2005/8/layout/hierarchy6"/>
    <dgm:cxn modelId="{1B9EA89D-5FAB-46CC-B04F-13568EB05416}" type="presOf" srcId="{4BAB82F9-CBA7-476C-BF84-671DF18B4B4E}" destId="{686792A7-B465-4317-AED3-35A94EC23547}" srcOrd="0" destOrd="0" presId="urn:microsoft.com/office/officeart/2005/8/layout/hierarchy6"/>
    <dgm:cxn modelId="{66744EAA-F1D0-465A-866C-539F86D4431F}" type="presOf" srcId="{99210392-0428-4265-B0B3-0AD85E0EAAEB}" destId="{D34D304C-9AEF-4535-8C19-094E3B629579}" srcOrd="0" destOrd="0" presId="urn:microsoft.com/office/officeart/2005/8/layout/hierarchy6"/>
    <dgm:cxn modelId="{B695F9AC-5538-4EF7-897E-B04A77B8721B}" type="presOf" srcId="{C8C91FCD-B2A4-4D00-8E2F-FB03F6714C9B}" destId="{F92D4DA9-4983-4CBC-8B73-4CBFBA689BE7}" srcOrd="0" destOrd="0" presId="urn:microsoft.com/office/officeart/2005/8/layout/hierarchy6"/>
    <dgm:cxn modelId="{EB1A74B8-3513-4F6E-87AB-84ACDFC0F62A}" type="presOf" srcId="{E3770E96-CF82-47B9-A7BA-B272F121DB91}" destId="{7492B64B-DA17-4BE5-A111-027D95D1B472}" srcOrd="0" destOrd="0" presId="urn:microsoft.com/office/officeart/2005/8/layout/hierarchy6"/>
    <dgm:cxn modelId="{2F2C7EBA-B9E8-46E7-B3DE-6E074A2BC5D1}" type="presOf" srcId="{F4CA6905-D721-4809-B6CA-8DB3EFE637BC}" destId="{6937736A-5D38-4081-A5ED-32E5A3ABF55E}" srcOrd="0" destOrd="0" presId="urn:microsoft.com/office/officeart/2005/8/layout/hierarchy6"/>
    <dgm:cxn modelId="{5B8DE1BF-F107-4D24-A0DD-159C5C1BDF31}" type="presOf" srcId="{92984ABB-69A4-4F6D-A9A6-7E1A9C3D2093}" destId="{37DBA562-5AAF-4FB7-AA92-9C980E754ACA}" srcOrd="0" destOrd="0" presId="urn:microsoft.com/office/officeart/2005/8/layout/hierarchy6"/>
    <dgm:cxn modelId="{9CF5DFCD-CA4B-4EE9-AA60-8E64C0C8C7CD}" type="presOf" srcId="{99C6D97F-4236-4D5F-89CF-75DDAE7BF35E}" destId="{1CBC3733-FF83-44B4-86A8-4F1799BC6913}" srcOrd="0" destOrd="0" presId="urn:microsoft.com/office/officeart/2005/8/layout/hierarchy6"/>
    <dgm:cxn modelId="{122C2EDC-FBC8-402E-BFC6-CF9B5E646FFB}" type="presOf" srcId="{37812594-6646-4FAF-84AF-B26F8B8E02B6}" destId="{1C49B8F3-C174-49FA-BD7A-1598196C7718}" srcOrd="0" destOrd="0" presId="urn:microsoft.com/office/officeart/2005/8/layout/hierarchy6"/>
    <dgm:cxn modelId="{27D557DC-840C-4098-9037-90ECF097FC4E}" srcId="{D21FBF4A-359E-4E9F-868B-C458DD918363}" destId="{54EB0E00-C277-46BC-AD5B-281CAFF2CB2D}" srcOrd="0" destOrd="0" parTransId="{200899DC-DE94-43E6-BCA7-AB24CCBFB83C}" sibTransId="{028D649F-48E6-4A1C-B2B1-970A26845C9B}"/>
    <dgm:cxn modelId="{A71140EC-1F63-4DAA-A13C-BCE08F9CA8D7}" type="presOf" srcId="{F3CCFDE9-838D-494C-9A93-1E82CC4997C9}" destId="{4A62AEB8-8180-4796-97C1-2E57F19E8F8C}" srcOrd="0" destOrd="0" presId="urn:microsoft.com/office/officeart/2005/8/layout/hierarchy6"/>
    <dgm:cxn modelId="{4F8D0EF7-9692-414A-BD29-21D2F54AC05A}" srcId="{54EB0E00-C277-46BC-AD5B-281CAFF2CB2D}" destId="{56F4F87C-C9EE-4D77-9FA6-FA0D440C18D1}" srcOrd="2" destOrd="0" parTransId="{C8C91FCD-B2A4-4D00-8E2F-FB03F6714C9B}" sibTransId="{03F48DFC-356D-445C-BAE2-3F5676147550}"/>
    <dgm:cxn modelId="{C7678CF7-75C1-4716-ACA2-6E3F10AA3195}" type="presOf" srcId="{6B31739C-DB53-4B4F-A1E9-121F87237B9A}" destId="{FD14B6B6-B01F-408B-9EA9-B6690E96E74C}" srcOrd="0" destOrd="0" presId="urn:microsoft.com/office/officeart/2005/8/layout/hierarchy6"/>
    <dgm:cxn modelId="{9A0078FA-3797-4D9E-94C4-4421894C9248}" type="presOf" srcId="{7000E7E5-89E9-4ED7-9524-2D8988E3BD7E}" destId="{3C707DFA-26D8-4413-A22D-2DCAEAAA711B}" srcOrd="0" destOrd="0" presId="urn:microsoft.com/office/officeart/2005/8/layout/hierarchy6"/>
    <dgm:cxn modelId="{AD631FFB-E735-4E1B-BAC1-6A6CA0FFE5CB}" srcId="{56F4F87C-C9EE-4D77-9FA6-FA0D440C18D1}" destId="{E3770E96-CF82-47B9-A7BA-B272F121DB91}" srcOrd="0" destOrd="0" parTransId="{F4CA6905-D721-4809-B6CA-8DB3EFE637BC}" sibTransId="{D68C85D9-56C5-4C71-A092-1872D4F3AB60}"/>
    <dgm:cxn modelId="{6474CAFB-C4F6-451D-B2C4-55355DEA2C98}" type="presOf" srcId="{D21FBF4A-359E-4E9F-868B-C458DD918363}" destId="{733BAC9E-27FB-4F08-A558-CDD1087D3132}" srcOrd="0" destOrd="0" presId="urn:microsoft.com/office/officeart/2005/8/layout/hierarchy6"/>
    <dgm:cxn modelId="{31186FFE-74E0-4614-9045-67CC06B0E223}" srcId="{54EB0E00-C277-46BC-AD5B-281CAFF2CB2D}" destId="{9B8C38CF-B15A-4E6C-A169-2DC7AEE864BA}" srcOrd="1" destOrd="0" parTransId="{99210392-0428-4265-B0B3-0AD85E0EAAEB}" sibTransId="{67F6A10E-7A8F-4EFB-A088-BEACAB4B2D73}"/>
    <dgm:cxn modelId="{65A63CFF-BAB1-4332-871E-3A214656BF0F}" srcId="{E3770E96-CF82-47B9-A7BA-B272F121DB91}" destId="{F3CCFDE9-838D-494C-9A93-1E82CC4997C9}" srcOrd="3" destOrd="0" parTransId="{4BAB82F9-CBA7-476C-BF84-671DF18B4B4E}" sibTransId="{2C515F77-9BED-4360-8E66-D2BABC8858BD}"/>
    <dgm:cxn modelId="{81BB048B-BC5C-4692-9784-BD29E26474BA}" type="presParOf" srcId="{733BAC9E-27FB-4F08-A558-CDD1087D3132}" destId="{D4BF3F1D-24C3-4082-8F68-EA9F69853E7E}" srcOrd="0" destOrd="0" presId="urn:microsoft.com/office/officeart/2005/8/layout/hierarchy6"/>
    <dgm:cxn modelId="{5B85B5E3-9706-413F-89FD-2C6915C4EA29}" type="presParOf" srcId="{D4BF3F1D-24C3-4082-8F68-EA9F69853E7E}" destId="{5725C493-B789-4A92-AFE7-B05E2D299DEB}" srcOrd="0" destOrd="0" presId="urn:microsoft.com/office/officeart/2005/8/layout/hierarchy6"/>
    <dgm:cxn modelId="{7C461C7D-5340-4DA2-BF6C-03826089EB1F}" type="presParOf" srcId="{5725C493-B789-4A92-AFE7-B05E2D299DEB}" destId="{594DB4B3-7AB8-4918-B9AC-CF18D0DA7D64}" srcOrd="0" destOrd="0" presId="urn:microsoft.com/office/officeart/2005/8/layout/hierarchy6"/>
    <dgm:cxn modelId="{DE9B8D20-C053-4D13-A1EE-A7A452961037}" type="presParOf" srcId="{594DB4B3-7AB8-4918-B9AC-CF18D0DA7D64}" destId="{2EA5523E-A0A1-4CEC-9D5E-08702E72EC69}" srcOrd="0" destOrd="0" presId="urn:microsoft.com/office/officeart/2005/8/layout/hierarchy6"/>
    <dgm:cxn modelId="{1D00B3D1-9CA5-4E77-AD20-D7DB232AD2FF}" type="presParOf" srcId="{594DB4B3-7AB8-4918-B9AC-CF18D0DA7D64}" destId="{3ED67D50-CAA1-43D2-BB75-911FD3F8F95F}" srcOrd="1" destOrd="0" presId="urn:microsoft.com/office/officeart/2005/8/layout/hierarchy6"/>
    <dgm:cxn modelId="{802B642E-2963-41B0-B296-DDBFF3418872}" type="presParOf" srcId="{3ED67D50-CAA1-43D2-BB75-911FD3F8F95F}" destId="{3392E0CE-EF2B-4912-8C46-65218F028E0A}" srcOrd="0" destOrd="0" presId="urn:microsoft.com/office/officeart/2005/8/layout/hierarchy6"/>
    <dgm:cxn modelId="{CBC8666A-1C2D-4DA0-8217-EC388C06309F}" type="presParOf" srcId="{3ED67D50-CAA1-43D2-BB75-911FD3F8F95F}" destId="{E6BE2045-F756-45DD-982B-8F85C5EE0C5F}" srcOrd="1" destOrd="0" presId="urn:microsoft.com/office/officeart/2005/8/layout/hierarchy6"/>
    <dgm:cxn modelId="{7EC7DFFA-12D0-44B7-B85F-9434D5D1E928}" type="presParOf" srcId="{E6BE2045-F756-45DD-982B-8F85C5EE0C5F}" destId="{A69EAF93-C01D-489D-804D-A7189801E9C7}" srcOrd="0" destOrd="0" presId="urn:microsoft.com/office/officeart/2005/8/layout/hierarchy6"/>
    <dgm:cxn modelId="{D6F4B00F-1178-4ADD-99C3-33D6E6E11A3E}" type="presParOf" srcId="{E6BE2045-F756-45DD-982B-8F85C5EE0C5F}" destId="{1EC46E73-41C8-4056-8094-75D299AC26D3}" srcOrd="1" destOrd="0" presId="urn:microsoft.com/office/officeart/2005/8/layout/hierarchy6"/>
    <dgm:cxn modelId="{F2A3900E-1EC8-44CD-93D3-7DE07135650C}" type="presParOf" srcId="{1EC46E73-41C8-4056-8094-75D299AC26D3}" destId="{ADAD4E09-B83E-4BF3-97DF-C2B787B4800B}" srcOrd="0" destOrd="0" presId="urn:microsoft.com/office/officeart/2005/8/layout/hierarchy6"/>
    <dgm:cxn modelId="{86CE479D-04D6-43B1-93FA-EF84EBBDD335}" type="presParOf" srcId="{1EC46E73-41C8-4056-8094-75D299AC26D3}" destId="{38602D5E-BF79-44CC-901F-F3D2B07AF6B5}" srcOrd="1" destOrd="0" presId="urn:microsoft.com/office/officeart/2005/8/layout/hierarchy6"/>
    <dgm:cxn modelId="{45FE889C-CDCC-408C-B911-51288548CAC7}" type="presParOf" srcId="{38602D5E-BF79-44CC-901F-F3D2B07AF6B5}" destId="{221CA59A-433C-40FA-B97E-854894F29411}" srcOrd="0" destOrd="0" presId="urn:microsoft.com/office/officeart/2005/8/layout/hierarchy6"/>
    <dgm:cxn modelId="{87F2D30C-0917-485F-AB63-F76C9D958F89}" type="presParOf" srcId="{38602D5E-BF79-44CC-901F-F3D2B07AF6B5}" destId="{70C1E1E5-C27B-42A5-AED9-F134892A977D}" srcOrd="1" destOrd="0" presId="urn:microsoft.com/office/officeart/2005/8/layout/hierarchy6"/>
    <dgm:cxn modelId="{182F4F63-6490-46F4-9E4D-86EA4F301A59}" type="presParOf" srcId="{1EC46E73-41C8-4056-8094-75D299AC26D3}" destId="{1C49B8F3-C174-49FA-BD7A-1598196C7718}" srcOrd="2" destOrd="0" presId="urn:microsoft.com/office/officeart/2005/8/layout/hierarchy6"/>
    <dgm:cxn modelId="{B8B71BAD-0F10-4E38-BEB6-D8A3EE12DF7B}" type="presParOf" srcId="{1EC46E73-41C8-4056-8094-75D299AC26D3}" destId="{CAF148B7-63B0-44FA-98C8-975B2AEA70E4}" srcOrd="3" destOrd="0" presId="urn:microsoft.com/office/officeart/2005/8/layout/hierarchy6"/>
    <dgm:cxn modelId="{B077C641-C183-4855-B95F-0100DC2B9DC8}" type="presParOf" srcId="{CAF148B7-63B0-44FA-98C8-975B2AEA70E4}" destId="{50AAA379-CC57-4B06-ABBF-1B365493DBCD}" srcOrd="0" destOrd="0" presId="urn:microsoft.com/office/officeart/2005/8/layout/hierarchy6"/>
    <dgm:cxn modelId="{296A9F12-4C44-4055-A336-4B9D3D2B827A}" type="presParOf" srcId="{CAF148B7-63B0-44FA-98C8-975B2AEA70E4}" destId="{D6C2ADDF-9AEA-41F7-83B3-5EDBEDCE0355}" srcOrd="1" destOrd="0" presId="urn:microsoft.com/office/officeart/2005/8/layout/hierarchy6"/>
    <dgm:cxn modelId="{03B01624-749E-4FDD-8EE3-55290C2CDBC8}" type="presParOf" srcId="{3ED67D50-CAA1-43D2-BB75-911FD3F8F95F}" destId="{D34D304C-9AEF-4535-8C19-094E3B629579}" srcOrd="2" destOrd="0" presId="urn:microsoft.com/office/officeart/2005/8/layout/hierarchy6"/>
    <dgm:cxn modelId="{1B793129-AD9C-47F6-9501-EB8093A6804C}" type="presParOf" srcId="{3ED67D50-CAA1-43D2-BB75-911FD3F8F95F}" destId="{F0D42D0F-799E-4D51-87C2-5F7174771EC9}" srcOrd="3" destOrd="0" presId="urn:microsoft.com/office/officeart/2005/8/layout/hierarchy6"/>
    <dgm:cxn modelId="{121AE63D-0D96-4ED6-AA4A-915E315AAE11}" type="presParOf" srcId="{F0D42D0F-799E-4D51-87C2-5F7174771EC9}" destId="{CA48435A-CC27-4B25-ACD9-07CA215E62AC}" srcOrd="0" destOrd="0" presId="urn:microsoft.com/office/officeart/2005/8/layout/hierarchy6"/>
    <dgm:cxn modelId="{53A0028C-354F-461A-8747-EC358F236592}" type="presParOf" srcId="{F0D42D0F-799E-4D51-87C2-5F7174771EC9}" destId="{E3EDE887-11E0-444E-8A00-83F5202FC103}" srcOrd="1" destOrd="0" presId="urn:microsoft.com/office/officeart/2005/8/layout/hierarchy6"/>
    <dgm:cxn modelId="{5E696D80-A806-40C0-BD99-1DB67CF506A5}" type="presParOf" srcId="{E3EDE887-11E0-444E-8A00-83F5202FC103}" destId="{3C707DFA-26D8-4413-A22D-2DCAEAAA711B}" srcOrd="0" destOrd="0" presId="urn:microsoft.com/office/officeart/2005/8/layout/hierarchy6"/>
    <dgm:cxn modelId="{0BBE0F8B-906A-4DAA-BB6A-38EBF88600C7}" type="presParOf" srcId="{E3EDE887-11E0-444E-8A00-83F5202FC103}" destId="{A3E302C0-6CCB-4912-B6D4-9E3D77E7BC9A}" srcOrd="1" destOrd="0" presId="urn:microsoft.com/office/officeart/2005/8/layout/hierarchy6"/>
    <dgm:cxn modelId="{6F9F8443-3B2B-49D4-A742-71090AB9BA6D}" type="presParOf" srcId="{A3E302C0-6CCB-4912-B6D4-9E3D77E7BC9A}" destId="{270A1D17-AD2C-4E39-88DD-06C79DD3D537}" srcOrd="0" destOrd="0" presId="urn:microsoft.com/office/officeart/2005/8/layout/hierarchy6"/>
    <dgm:cxn modelId="{FD368B1F-C43C-4188-8654-8860AEFA39BC}" type="presParOf" srcId="{A3E302C0-6CCB-4912-B6D4-9E3D77E7BC9A}" destId="{11638CD0-AE53-4793-B266-CDADFE78F6EF}" srcOrd="1" destOrd="0" presId="urn:microsoft.com/office/officeart/2005/8/layout/hierarchy6"/>
    <dgm:cxn modelId="{3CEE0E5B-EE51-4598-969E-AB40DE751CE2}" type="presParOf" srcId="{3ED67D50-CAA1-43D2-BB75-911FD3F8F95F}" destId="{F92D4DA9-4983-4CBC-8B73-4CBFBA689BE7}" srcOrd="4" destOrd="0" presId="urn:microsoft.com/office/officeart/2005/8/layout/hierarchy6"/>
    <dgm:cxn modelId="{BA6729ED-DA54-45D1-AA1F-45AE8381AD2A}" type="presParOf" srcId="{3ED67D50-CAA1-43D2-BB75-911FD3F8F95F}" destId="{9BC38B6C-AE46-4718-9599-A0B07BD8406C}" srcOrd="5" destOrd="0" presId="urn:microsoft.com/office/officeart/2005/8/layout/hierarchy6"/>
    <dgm:cxn modelId="{2234E5C1-A21C-4D45-BAA3-65CB559C3F4A}" type="presParOf" srcId="{9BC38B6C-AE46-4718-9599-A0B07BD8406C}" destId="{1AF4CB80-B7F2-4E17-BF0E-66A16FE354D7}" srcOrd="0" destOrd="0" presId="urn:microsoft.com/office/officeart/2005/8/layout/hierarchy6"/>
    <dgm:cxn modelId="{F3EA4910-A1EA-4562-AF13-FF6FB4D3D3A6}" type="presParOf" srcId="{9BC38B6C-AE46-4718-9599-A0B07BD8406C}" destId="{2219381A-3CBB-4429-B091-504BB95AC222}" srcOrd="1" destOrd="0" presId="urn:microsoft.com/office/officeart/2005/8/layout/hierarchy6"/>
    <dgm:cxn modelId="{B9F8329C-E602-40ED-B46D-7E8FE5E89C76}" type="presParOf" srcId="{2219381A-3CBB-4429-B091-504BB95AC222}" destId="{6937736A-5D38-4081-A5ED-32E5A3ABF55E}" srcOrd="0" destOrd="0" presId="urn:microsoft.com/office/officeart/2005/8/layout/hierarchy6"/>
    <dgm:cxn modelId="{881C1856-DFA0-4EE6-AF0D-8FD1048EF730}" type="presParOf" srcId="{2219381A-3CBB-4429-B091-504BB95AC222}" destId="{60616255-1EA2-4757-8B8A-3F887953C3B1}" srcOrd="1" destOrd="0" presId="urn:microsoft.com/office/officeart/2005/8/layout/hierarchy6"/>
    <dgm:cxn modelId="{9E3F7907-A2F6-4786-8EFA-6FA56FC3E1B0}" type="presParOf" srcId="{60616255-1EA2-4757-8B8A-3F887953C3B1}" destId="{7492B64B-DA17-4BE5-A111-027D95D1B472}" srcOrd="0" destOrd="0" presId="urn:microsoft.com/office/officeart/2005/8/layout/hierarchy6"/>
    <dgm:cxn modelId="{49B46CE8-C22C-43AE-84E9-DD702C38A440}" type="presParOf" srcId="{60616255-1EA2-4757-8B8A-3F887953C3B1}" destId="{37853743-9466-4FA7-9E7B-D504D9E72C1E}" srcOrd="1" destOrd="0" presId="urn:microsoft.com/office/officeart/2005/8/layout/hierarchy6"/>
    <dgm:cxn modelId="{91AB8058-0D46-4513-ABF1-9B4E9C823818}" type="presParOf" srcId="{37853743-9466-4FA7-9E7B-D504D9E72C1E}" destId="{37DBA562-5AAF-4FB7-AA92-9C980E754ACA}" srcOrd="0" destOrd="0" presId="urn:microsoft.com/office/officeart/2005/8/layout/hierarchy6"/>
    <dgm:cxn modelId="{2E73C22A-124E-43A2-8818-27442A0E374C}" type="presParOf" srcId="{37853743-9466-4FA7-9E7B-D504D9E72C1E}" destId="{E491A2AA-D30C-48F3-A05E-CCA1E964DE31}" srcOrd="1" destOrd="0" presId="urn:microsoft.com/office/officeart/2005/8/layout/hierarchy6"/>
    <dgm:cxn modelId="{568D8703-F1DF-4425-B57D-95CA732D8FE0}" type="presParOf" srcId="{E491A2AA-D30C-48F3-A05E-CCA1E964DE31}" destId="{26F69A5C-5DB7-4951-8CC3-55C0612DA6C2}" srcOrd="0" destOrd="0" presId="urn:microsoft.com/office/officeart/2005/8/layout/hierarchy6"/>
    <dgm:cxn modelId="{D982D0E7-3CD6-49E9-8714-5D1D0E043E6E}" type="presParOf" srcId="{E491A2AA-D30C-48F3-A05E-CCA1E964DE31}" destId="{5509D004-612D-4F42-9173-F4D418676963}" srcOrd="1" destOrd="0" presId="urn:microsoft.com/office/officeart/2005/8/layout/hierarchy6"/>
    <dgm:cxn modelId="{53CD29EE-B96A-4552-921A-52C1E81C4ECD}" type="presParOf" srcId="{37853743-9466-4FA7-9E7B-D504D9E72C1E}" destId="{1CBC3733-FF83-44B4-86A8-4F1799BC6913}" srcOrd="2" destOrd="0" presId="urn:microsoft.com/office/officeart/2005/8/layout/hierarchy6"/>
    <dgm:cxn modelId="{41F1652F-F1D0-4F1A-A7D7-BEB9DCE37824}" type="presParOf" srcId="{37853743-9466-4FA7-9E7B-D504D9E72C1E}" destId="{5D14DE59-2146-4E92-8794-8C68F9F3D055}" srcOrd="3" destOrd="0" presId="urn:microsoft.com/office/officeart/2005/8/layout/hierarchy6"/>
    <dgm:cxn modelId="{3102E246-720B-4B01-878F-C7E0FF0F7D6D}" type="presParOf" srcId="{5D14DE59-2146-4E92-8794-8C68F9F3D055}" destId="{5B7A4AF0-9FA0-4B7B-B4EF-133F9FB756DB}" srcOrd="0" destOrd="0" presId="urn:microsoft.com/office/officeart/2005/8/layout/hierarchy6"/>
    <dgm:cxn modelId="{718AAF46-6C85-4B61-B7CF-0EE1B56C2079}" type="presParOf" srcId="{5D14DE59-2146-4E92-8794-8C68F9F3D055}" destId="{E8BBC39F-5985-4478-AE3B-A9F3B4B8CE12}" srcOrd="1" destOrd="0" presId="urn:microsoft.com/office/officeart/2005/8/layout/hierarchy6"/>
    <dgm:cxn modelId="{CD40BE50-5537-4490-8AC1-607A5990A59C}" type="presParOf" srcId="{37853743-9466-4FA7-9E7B-D504D9E72C1E}" destId="{879B7360-C835-4BB6-BE48-45D73D97A21C}" srcOrd="4" destOrd="0" presId="urn:microsoft.com/office/officeart/2005/8/layout/hierarchy6"/>
    <dgm:cxn modelId="{1635FFA8-B2F2-44C0-9EC9-88A4003D40DB}" type="presParOf" srcId="{37853743-9466-4FA7-9E7B-D504D9E72C1E}" destId="{C3F0146C-FAD1-47F0-B917-6B8765F39063}" srcOrd="5" destOrd="0" presId="urn:microsoft.com/office/officeart/2005/8/layout/hierarchy6"/>
    <dgm:cxn modelId="{4E22828C-C438-4ED4-B6EF-D3268F5AD960}" type="presParOf" srcId="{C3F0146C-FAD1-47F0-B917-6B8765F39063}" destId="{FD14B6B6-B01F-408B-9EA9-B6690E96E74C}" srcOrd="0" destOrd="0" presId="urn:microsoft.com/office/officeart/2005/8/layout/hierarchy6"/>
    <dgm:cxn modelId="{6B293A1A-F1D3-4583-B494-5B0580882333}" type="presParOf" srcId="{C3F0146C-FAD1-47F0-B917-6B8765F39063}" destId="{6914FDB9-2219-4026-A21E-F64DC8B70493}" srcOrd="1" destOrd="0" presId="urn:microsoft.com/office/officeart/2005/8/layout/hierarchy6"/>
    <dgm:cxn modelId="{DB7D06BB-ECC9-4E62-905E-4A594C1D7AAB}" type="presParOf" srcId="{37853743-9466-4FA7-9E7B-D504D9E72C1E}" destId="{686792A7-B465-4317-AED3-35A94EC23547}" srcOrd="6" destOrd="0" presId="urn:microsoft.com/office/officeart/2005/8/layout/hierarchy6"/>
    <dgm:cxn modelId="{5CC96BD7-727A-43E6-B225-2FCF2F4556A8}" type="presParOf" srcId="{37853743-9466-4FA7-9E7B-D504D9E72C1E}" destId="{030C36CF-0F67-4C53-A0B5-30A91081E68E}" srcOrd="7" destOrd="0" presId="urn:microsoft.com/office/officeart/2005/8/layout/hierarchy6"/>
    <dgm:cxn modelId="{A9623F3F-09C3-4AEC-A1DA-682FCA4627AC}" type="presParOf" srcId="{030C36CF-0F67-4C53-A0B5-30A91081E68E}" destId="{4A62AEB8-8180-4796-97C1-2E57F19E8F8C}" srcOrd="0" destOrd="0" presId="urn:microsoft.com/office/officeart/2005/8/layout/hierarchy6"/>
    <dgm:cxn modelId="{F45B6C1F-BA74-47D0-ADEC-50AC13BAD520}" type="presParOf" srcId="{030C36CF-0F67-4C53-A0B5-30A91081E68E}" destId="{D8E8FBF1-03A8-49B3-9E45-D563F4BA5576}" srcOrd="1" destOrd="0" presId="urn:microsoft.com/office/officeart/2005/8/layout/hierarchy6"/>
    <dgm:cxn modelId="{0A720306-7AC7-492B-809D-797EFFAD8085}" type="presParOf" srcId="{733BAC9E-27FB-4F08-A558-CDD1087D3132}" destId="{B79297BA-D74B-4DDE-B410-27644C1750E9}"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AABD41-A34B-4E7A-9042-6506B8B9DFE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8849249-FE56-4335-B462-152F513B0FAE}">
      <dgm:prSet custT="1"/>
      <dgm:spPr>
        <a:scene3d>
          <a:camera prst="orthographicFront"/>
          <a:lightRig rig="threePt" dir="t"/>
        </a:scene3d>
        <a:sp3d>
          <a:bevelT/>
        </a:sp3d>
      </dgm:spPr>
      <dgm:t>
        <a:bodyPr/>
        <a:lstStyle/>
        <a:p>
          <a:r>
            <a:rPr lang="en-US" sz="1200"/>
            <a:t>Deputy Director </a:t>
          </a:r>
        </a:p>
      </dgm:t>
    </dgm:pt>
    <dgm:pt modelId="{08E92FD5-334D-478C-A11E-FFDFDB3638E3}" type="parTrans" cxnId="{00D0C63A-FCFD-4E6A-80BB-9F21B0AE8584}">
      <dgm:prSet/>
      <dgm:spPr/>
      <dgm:t>
        <a:bodyPr/>
        <a:lstStyle/>
        <a:p>
          <a:endParaRPr lang="en-US"/>
        </a:p>
      </dgm:t>
    </dgm:pt>
    <dgm:pt modelId="{03152E33-58D1-4ADB-8ECE-8A5729F83DEB}" type="sibTrans" cxnId="{00D0C63A-FCFD-4E6A-80BB-9F21B0AE8584}">
      <dgm:prSet/>
      <dgm:spPr/>
      <dgm:t>
        <a:bodyPr/>
        <a:lstStyle/>
        <a:p>
          <a:endParaRPr lang="en-US"/>
        </a:p>
      </dgm:t>
    </dgm:pt>
    <dgm:pt modelId="{4C56282F-3FCF-464A-9C04-61AC4D120B8C}">
      <dgm:prSet custT="1"/>
      <dgm:spPr>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7620" tIns="7620" rIns="7620" bIns="7620" numCol="1" spcCol="1270" anchor="ctr" anchorCtr="0"/>
        <a:lstStyle/>
        <a:p>
          <a:pPr marL="0" lvl="0" indent="0" algn="ctr" defTabSz="400050">
            <a:lnSpc>
              <a:spcPct val="90000"/>
            </a:lnSpc>
            <a:spcBef>
              <a:spcPct val="0"/>
            </a:spcBef>
            <a:spcAft>
              <a:spcPct val="35000"/>
            </a:spcAft>
            <a:buNone/>
          </a:pPr>
          <a:r>
            <a:rPr lang="en-US" sz="1200" kern="1200">
              <a:solidFill>
                <a:prstClr val="white"/>
              </a:solidFill>
              <a:latin typeface="Aptos" panose="02110004020202020204"/>
              <a:ea typeface="+mn-ea"/>
              <a:cs typeface="+mn-cs"/>
            </a:rPr>
            <a:t>Sewer Rehab Infrastructure   Manager</a:t>
          </a:r>
        </a:p>
      </dgm:t>
    </dgm:pt>
    <dgm:pt modelId="{7EC82504-191F-4A06-8255-FA99B3AE3267}" type="parTrans" cxnId="{D73D59C4-51B5-4EC6-AF91-A0B7C9AD6CC5}">
      <dgm:prSet/>
      <dgm:spPr/>
      <dgm:t>
        <a:bodyPr/>
        <a:lstStyle/>
        <a:p>
          <a:endParaRPr lang="en-US"/>
        </a:p>
      </dgm:t>
    </dgm:pt>
    <dgm:pt modelId="{2083BA8A-095C-42CB-B71F-F6C2C2356CCD}" type="sibTrans" cxnId="{D73D59C4-51B5-4EC6-AF91-A0B7C9AD6CC5}">
      <dgm:prSet/>
      <dgm:spPr/>
      <dgm:t>
        <a:bodyPr/>
        <a:lstStyle/>
        <a:p>
          <a:endParaRPr lang="en-US"/>
        </a:p>
      </dgm:t>
    </dgm:pt>
    <dgm:pt modelId="{0487A219-082D-4C6C-B254-1F79D3BE72F8}">
      <dgm:prSet custT="1"/>
      <dgm:spPr>
        <a:scene3d>
          <a:camera prst="orthographicFront"/>
          <a:lightRig rig="threePt" dir="t"/>
        </a:scene3d>
        <a:sp3d>
          <a:bevelT/>
        </a:sp3d>
      </dgm:spPr>
      <dgm:t>
        <a:bodyPr/>
        <a:lstStyle/>
        <a:p>
          <a:r>
            <a:rPr lang="en-US" sz="1200"/>
            <a:t>Compliance Manager</a:t>
          </a:r>
        </a:p>
      </dgm:t>
    </dgm:pt>
    <dgm:pt modelId="{B8DF2F98-4A05-4270-A7F0-7F01E08C1502}" type="parTrans" cxnId="{2AB46A1D-DBCC-4B1A-BFD0-A4D50E40957F}">
      <dgm:prSet/>
      <dgm:spPr/>
      <dgm:t>
        <a:bodyPr/>
        <a:lstStyle/>
        <a:p>
          <a:endParaRPr lang="en-US"/>
        </a:p>
      </dgm:t>
    </dgm:pt>
    <dgm:pt modelId="{E30C4671-2C9D-49E3-BD49-399B05BE457F}" type="sibTrans" cxnId="{2AB46A1D-DBCC-4B1A-BFD0-A4D50E40957F}">
      <dgm:prSet/>
      <dgm:spPr/>
      <dgm:t>
        <a:bodyPr/>
        <a:lstStyle/>
        <a:p>
          <a:endParaRPr lang="en-US"/>
        </a:p>
      </dgm:t>
    </dgm:pt>
    <dgm:pt modelId="{38090C5B-B30C-4C1F-9AB5-80D4286A0AB7}">
      <dgm:prSet custT="1"/>
      <dgm:spPr>
        <a:scene3d>
          <a:camera prst="orthographicFront"/>
          <a:lightRig rig="threePt" dir="t"/>
        </a:scene3d>
        <a:sp3d>
          <a:bevelT/>
        </a:sp3d>
      </dgm:spPr>
      <dgm:t>
        <a:bodyPr/>
        <a:lstStyle/>
        <a:p>
          <a:r>
            <a:rPr lang="en-US" sz="1200"/>
            <a:t>Business &amp; Financial Analyst </a:t>
          </a:r>
        </a:p>
      </dgm:t>
    </dgm:pt>
    <dgm:pt modelId="{49F3355E-8C9B-4690-A70D-E7119359E082}" type="parTrans" cxnId="{F2AFF5C4-EF6C-4D5E-A2D2-66EAF858C365}">
      <dgm:prSet/>
      <dgm:spPr/>
      <dgm:t>
        <a:bodyPr/>
        <a:lstStyle/>
        <a:p>
          <a:endParaRPr lang="en-US"/>
        </a:p>
      </dgm:t>
    </dgm:pt>
    <dgm:pt modelId="{F96D2F0B-0992-4E09-8CF6-3CD888E14317}" type="sibTrans" cxnId="{F2AFF5C4-EF6C-4D5E-A2D2-66EAF858C365}">
      <dgm:prSet/>
      <dgm:spPr/>
      <dgm:t>
        <a:bodyPr/>
        <a:lstStyle/>
        <a:p>
          <a:endParaRPr lang="en-US"/>
        </a:p>
      </dgm:t>
    </dgm:pt>
    <dgm:pt modelId="{70E6A98E-BBA7-4493-9DB6-E523A1FFA539}">
      <dgm:prSet custT="1"/>
      <dgm:spPr>
        <a:scene3d>
          <a:camera prst="orthographicFront"/>
          <a:lightRig rig="threePt" dir="t"/>
        </a:scene3d>
        <a:sp3d>
          <a:bevelT/>
        </a:sp3d>
      </dgm:spPr>
      <dgm:t>
        <a:bodyPr/>
        <a:lstStyle/>
        <a:p>
          <a:r>
            <a:rPr lang="en-US" sz="1200"/>
            <a:t>Capital Projects</a:t>
          </a:r>
        </a:p>
      </dgm:t>
    </dgm:pt>
    <dgm:pt modelId="{74F8C93C-8D87-42AD-ADD8-1CDFF99EF4A8}" type="parTrans" cxnId="{FDB79501-6254-441B-954F-4FD5CA2726C7}">
      <dgm:prSet/>
      <dgm:spPr/>
      <dgm:t>
        <a:bodyPr/>
        <a:lstStyle/>
        <a:p>
          <a:endParaRPr lang="en-US"/>
        </a:p>
      </dgm:t>
    </dgm:pt>
    <dgm:pt modelId="{FD105855-A802-4E7B-BCF3-1D66F7ECB151}" type="sibTrans" cxnId="{FDB79501-6254-441B-954F-4FD5CA2726C7}">
      <dgm:prSet/>
      <dgm:spPr/>
      <dgm:t>
        <a:bodyPr/>
        <a:lstStyle/>
        <a:p>
          <a:endParaRPr lang="en-US"/>
        </a:p>
      </dgm:t>
    </dgm:pt>
    <dgm:pt modelId="{270A7E4C-ECEC-42DC-873E-9A1A6063B564}" type="pres">
      <dgm:prSet presAssocID="{34AABD41-A34B-4E7A-9042-6506B8B9DFED}" presName="hierChild1" presStyleCnt="0">
        <dgm:presLayoutVars>
          <dgm:orgChart val="1"/>
          <dgm:chPref val="1"/>
          <dgm:dir/>
          <dgm:animOne val="branch"/>
          <dgm:animLvl val="lvl"/>
          <dgm:resizeHandles/>
        </dgm:presLayoutVars>
      </dgm:prSet>
      <dgm:spPr/>
    </dgm:pt>
    <dgm:pt modelId="{6AE6466E-75D3-4A2C-B8C2-494770A4B268}" type="pres">
      <dgm:prSet presAssocID="{68849249-FE56-4335-B462-152F513B0FAE}" presName="hierRoot1" presStyleCnt="0">
        <dgm:presLayoutVars>
          <dgm:hierBranch val="init"/>
        </dgm:presLayoutVars>
      </dgm:prSet>
      <dgm:spPr/>
    </dgm:pt>
    <dgm:pt modelId="{98DF6505-060F-47F4-8054-4D8299578202}" type="pres">
      <dgm:prSet presAssocID="{68849249-FE56-4335-B462-152F513B0FAE}" presName="rootComposite1" presStyleCnt="0"/>
      <dgm:spPr/>
    </dgm:pt>
    <dgm:pt modelId="{ED6420FB-6800-4B3F-AC18-89F158D019B6}" type="pres">
      <dgm:prSet presAssocID="{68849249-FE56-4335-B462-152F513B0FAE}" presName="rootText1" presStyleLbl="node0" presStyleIdx="0" presStyleCnt="1" custScaleX="141978" custScaleY="179231" custLinFactNeighborX="-241" custLinFactNeighborY="1310">
        <dgm:presLayoutVars>
          <dgm:chPref val="3"/>
        </dgm:presLayoutVars>
      </dgm:prSet>
      <dgm:spPr/>
    </dgm:pt>
    <dgm:pt modelId="{7F37C62D-7B0D-4CE1-816C-F4A7235C865D}" type="pres">
      <dgm:prSet presAssocID="{68849249-FE56-4335-B462-152F513B0FAE}" presName="rootConnector1" presStyleLbl="node1" presStyleIdx="0" presStyleCnt="0"/>
      <dgm:spPr/>
    </dgm:pt>
    <dgm:pt modelId="{0E6371FD-1656-4906-8734-6D14903D42E1}" type="pres">
      <dgm:prSet presAssocID="{68849249-FE56-4335-B462-152F513B0FAE}" presName="hierChild2" presStyleCnt="0"/>
      <dgm:spPr/>
    </dgm:pt>
    <dgm:pt modelId="{60C51010-9C8A-4A5B-AE48-B595709DD929}" type="pres">
      <dgm:prSet presAssocID="{7EC82504-191F-4A06-8255-FA99B3AE3267}" presName="Name37" presStyleLbl="parChTrans1D2" presStyleIdx="0" presStyleCnt="4"/>
      <dgm:spPr/>
    </dgm:pt>
    <dgm:pt modelId="{10AD2A0B-F009-484B-80DE-D1F6198CB9F8}" type="pres">
      <dgm:prSet presAssocID="{4C56282F-3FCF-464A-9C04-61AC4D120B8C}" presName="hierRoot2" presStyleCnt="0">
        <dgm:presLayoutVars>
          <dgm:hierBranch val="init"/>
        </dgm:presLayoutVars>
      </dgm:prSet>
      <dgm:spPr/>
    </dgm:pt>
    <dgm:pt modelId="{065DE829-543B-4427-A524-8C7E663E7664}" type="pres">
      <dgm:prSet presAssocID="{4C56282F-3FCF-464A-9C04-61AC4D120B8C}" presName="rootComposite" presStyleCnt="0"/>
      <dgm:spPr/>
    </dgm:pt>
    <dgm:pt modelId="{B5C96C85-49C3-425A-936B-ED746AE59E4D}" type="pres">
      <dgm:prSet presAssocID="{4C56282F-3FCF-464A-9C04-61AC4D120B8C}" presName="rootText" presStyleLbl="node2" presStyleIdx="0" presStyleCnt="4" custScaleX="141978" custScaleY="179231" custLinFactX="-61269" custLinFactNeighborX="-100000">
        <dgm:presLayoutVars>
          <dgm:chPref val="3"/>
        </dgm:presLayoutVars>
      </dgm:prSet>
      <dgm:spPr>
        <a:xfrm>
          <a:off x="2019944" y="1868889"/>
          <a:ext cx="1041666" cy="520833"/>
        </a:xfrm>
        <a:prstGeom prst="rect">
          <a:avLst/>
        </a:prstGeom>
      </dgm:spPr>
    </dgm:pt>
    <dgm:pt modelId="{9CAAFA00-4B98-4760-9A3A-52C213D14C67}" type="pres">
      <dgm:prSet presAssocID="{4C56282F-3FCF-464A-9C04-61AC4D120B8C}" presName="rootConnector" presStyleLbl="node2" presStyleIdx="0" presStyleCnt="4"/>
      <dgm:spPr/>
    </dgm:pt>
    <dgm:pt modelId="{BFEC8B15-6AC4-46B5-9D98-9057355C024F}" type="pres">
      <dgm:prSet presAssocID="{4C56282F-3FCF-464A-9C04-61AC4D120B8C}" presName="hierChild4" presStyleCnt="0"/>
      <dgm:spPr/>
    </dgm:pt>
    <dgm:pt modelId="{55AA6139-196F-42C6-A384-5AB6FCF10EEB}" type="pres">
      <dgm:prSet presAssocID="{4C56282F-3FCF-464A-9C04-61AC4D120B8C}" presName="hierChild5" presStyleCnt="0"/>
      <dgm:spPr/>
    </dgm:pt>
    <dgm:pt modelId="{F67A795F-906E-4C48-8EDB-D7FA38C23990}" type="pres">
      <dgm:prSet presAssocID="{B8DF2F98-4A05-4270-A7F0-7F01E08C1502}" presName="Name37" presStyleLbl="parChTrans1D2" presStyleIdx="1" presStyleCnt="4"/>
      <dgm:spPr/>
    </dgm:pt>
    <dgm:pt modelId="{31A6C1BB-C3D7-4E47-9FC3-9D17DE7F2353}" type="pres">
      <dgm:prSet presAssocID="{0487A219-082D-4C6C-B254-1F79D3BE72F8}" presName="hierRoot2" presStyleCnt="0">
        <dgm:presLayoutVars>
          <dgm:hierBranch val="init"/>
        </dgm:presLayoutVars>
      </dgm:prSet>
      <dgm:spPr/>
    </dgm:pt>
    <dgm:pt modelId="{79A64BF3-58A0-440A-AA43-B0A9412A5CEA}" type="pres">
      <dgm:prSet presAssocID="{0487A219-082D-4C6C-B254-1F79D3BE72F8}" presName="rootComposite" presStyleCnt="0"/>
      <dgm:spPr/>
    </dgm:pt>
    <dgm:pt modelId="{5D5BE04A-7EBC-49A8-B8B1-B0FC6AA2A3B5}" type="pres">
      <dgm:prSet presAssocID="{0487A219-082D-4C6C-B254-1F79D3BE72F8}" presName="rootText" presStyleLbl="node2" presStyleIdx="1" presStyleCnt="4" custScaleX="141978" custScaleY="179231" custLinFactNeighborX="-211" custLinFactNeighborY="242">
        <dgm:presLayoutVars>
          <dgm:chPref val="3"/>
        </dgm:presLayoutVars>
      </dgm:prSet>
      <dgm:spPr/>
    </dgm:pt>
    <dgm:pt modelId="{F93A4343-3307-4A6D-A7A9-303B7163B22A}" type="pres">
      <dgm:prSet presAssocID="{0487A219-082D-4C6C-B254-1F79D3BE72F8}" presName="rootConnector" presStyleLbl="node2" presStyleIdx="1" presStyleCnt="4"/>
      <dgm:spPr/>
    </dgm:pt>
    <dgm:pt modelId="{1FE2F18C-E210-424E-B372-13F09DAC244B}" type="pres">
      <dgm:prSet presAssocID="{0487A219-082D-4C6C-B254-1F79D3BE72F8}" presName="hierChild4" presStyleCnt="0"/>
      <dgm:spPr/>
    </dgm:pt>
    <dgm:pt modelId="{776CBC55-1862-4182-827F-13CE02704C04}" type="pres">
      <dgm:prSet presAssocID="{0487A219-082D-4C6C-B254-1F79D3BE72F8}" presName="hierChild5" presStyleCnt="0"/>
      <dgm:spPr/>
    </dgm:pt>
    <dgm:pt modelId="{AD2B2BC2-E612-413A-8762-D9330914A046}" type="pres">
      <dgm:prSet presAssocID="{49F3355E-8C9B-4690-A70D-E7119359E082}" presName="Name37" presStyleLbl="parChTrans1D2" presStyleIdx="2" presStyleCnt="4"/>
      <dgm:spPr/>
    </dgm:pt>
    <dgm:pt modelId="{1E33C921-097C-480B-BDFB-C1B4844583A4}" type="pres">
      <dgm:prSet presAssocID="{38090C5B-B30C-4C1F-9AB5-80D4286A0AB7}" presName="hierRoot2" presStyleCnt="0">
        <dgm:presLayoutVars>
          <dgm:hierBranch val="init"/>
        </dgm:presLayoutVars>
      </dgm:prSet>
      <dgm:spPr/>
    </dgm:pt>
    <dgm:pt modelId="{E0E52BBE-5E5C-45F7-A56F-C340164E7995}" type="pres">
      <dgm:prSet presAssocID="{38090C5B-B30C-4C1F-9AB5-80D4286A0AB7}" presName="rootComposite" presStyleCnt="0"/>
      <dgm:spPr/>
    </dgm:pt>
    <dgm:pt modelId="{068C9F03-B129-4195-BED4-FB5541570AD9}" type="pres">
      <dgm:prSet presAssocID="{38090C5B-B30C-4C1F-9AB5-80D4286A0AB7}" presName="rootText" presStyleLbl="node2" presStyleIdx="2" presStyleCnt="4" custScaleX="141978" custScaleY="179231" custLinFactNeighborX="11748" custLinFactNeighborY="1109">
        <dgm:presLayoutVars>
          <dgm:chPref val="3"/>
        </dgm:presLayoutVars>
      </dgm:prSet>
      <dgm:spPr/>
    </dgm:pt>
    <dgm:pt modelId="{B07D679B-AB1B-462D-BE49-A9B4F86E6CB5}" type="pres">
      <dgm:prSet presAssocID="{38090C5B-B30C-4C1F-9AB5-80D4286A0AB7}" presName="rootConnector" presStyleLbl="node2" presStyleIdx="2" presStyleCnt="4"/>
      <dgm:spPr/>
    </dgm:pt>
    <dgm:pt modelId="{AA717AA6-D1CC-479F-B2A9-8D19609D9C73}" type="pres">
      <dgm:prSet presAssocID="{38090C5B-B30C-4C1F-9AB5-80D4286A0AB7}" presName="hierChild4" presStyleCnt="0"/>
      <dgm:spPr/>
    </dgm:pt>
    <dgm:pt modelId="{EB5AFED3-C274-4161-8F31-A2DE21F0D5D8}" type="pres">
      <dgm:prSet presAssocID="{38090C5B-B30C-4C1F-9AB5-80D4286A0AB7}" presName="hierChild5" presStyleCnt="0"/>
      <dgm:spPr/>
    </dgm:pt>
    <dgm:pt modelId="{33124948-0569-457F-BF1C-6EBCCE845E8E}" type="pres">
      <dgm:prSet presAssocID="{74F8C93C-8D87-42AD-ADD8-1CDFF99EF4A8}" presName="Name37" presStyleLbl="parChTrans1D2" presStyleIdx="3" presStyleCnt="4"/>
      <dgm:spPr/>
    </dgm:pt>
    <dgm:pt modelId="{EEBAAB60-7790-4F96-9B25-903396827250}" type="pres">
      <dgm:prSet presAssocID="{70E6A98E-BBA7-4493-9DB6-E523A1FFA539}" presName="hierRoot2" presStyleCnt="0">
        <dgm:presLayoutVars>
          <dgm:hierBranch val="init"/>
        </dgm:presLayoutVars>
      </dgm:prSet>
      <dgm:spPr/>
    </dgm:pt>
    <dgm:pt modelId="{CB018DB6-8826-4B73-AE17-19C63C82916D}" type="pres">
      <dgm:prSet presAssocID="{70E6A98E-BBA7-4493-9DB6-E523A1FFA539}" presName="rootComposite" presStyleCnt="0"/>
      <dgm:spPr/>
    </dgm:pt>
    <dgm:pt modelId="{7C0AA3EA-D06E-44AB-9AE2-A2E5D397F2A9}" type="pres">
      <dgm:prSet presAssocID="{70E6A98E-BBA7-4493-9DB6-E523A1FFA539}" presName="rootText" presStyleLbl="node2" presStyleIdx="3" presStyleCnt="4" custScaleX="141978" custScaleY="179231" custLinFactNeighborX="31183">
        <dgm:presLayoutVars>
          <dgm:chPref val="3"/>
        </dgm:presLayoutVars>
      </dgm:prSet>
      <dgm:spPr/>
    </dgm:pt>
    <dgm:pt modelId="{54F0C69F-1ED2-41B8-862E-FE6404FD5999}" type="pres">
      <dgm:prSet presAssocID="{70E6A98E-BBA7-4493-9DB6-E523A1FFA539}" presName="rootConnector" presStyleLbl="node2" presStyleIdx="3" presStyleCnt="4"/>
      <dgm:spPr/>
    </dgm:pt>
    <dgm:pt modelId="{42965228-CAA8-45D1-BF4C-2E438E75B0A8}" type="pres">
      <dgm:prSet presAssocID="{70E6A98E-BBA7-4493-9DB6-E523A1FFA539}" presName="hierChild4" presStyleCnt="0"/>
      <dgm:spPr/>
    </dgm:pt>
    <dgm:pt modelId="{E7197181-A9E7-4D5F-9C46-59DE1F9E5732}" type="pres">
      <dgm:prSet presAssocID="{70E6A98E-BBA7-4493-9DB6-E523A1FFA539}" presName="hierChild5" presStyleCnt="0"/>
      <dgm:spPr/>
    </dgm:pt>
    <dgm:pt modelId="{56C9629A-9262-4344-8DE9-3BB021EB8EDB}" type="pres">
      <dgm:prSet presAssocID="{68849249-FE56-4335-B462-152F513B0FAE}" presName="hierChild3" presStyleCnt="0"/>
      <dgm:spPr/>
    </dgm:pt>
  </dgm:ptLst>
  <dgm:cxnLst>
    <dgm:cxn modelId="{FDB79501-6254-441B-954F-4FD5CA2726C7}" srcId="{68849249-FE56-4335-B462-152F513B0FAE}" destId="{70E6A98E-BBA7-4493-9DB6-E523A1FFA539}" srcOrd="3" destOrd="0" parTransId="{74F8C93C-8D87-42AD-ADD8-1CDFF99EF4A8}" sibTransId="{FD105855-A802-4E7B-BCF3-1D66F7ECB151}"/>
    <dgm:cxn modelId="{128D4416-9538-4370-8748-A126E1594655}" type="presOf" srcId="{0487A219-082D-4C6C-B254-1F79D3BE72F8}" destId="{F93A4343-3307-4A6D-A7A9-303B7163B22A}" srcOrd="1" destOrd="0" presId="urn:microsoft.com/office/officeart/2005/8/layout/orgChart1"/>
    <dgm:cxn modelId="{2AB46A1D-DBCC-4B1A-BFD0-A4D50E40957F}" srcId="{68849249-FE56-4335-B462-152F513B0FAE}" destId="{0487A219-082D-4C6C-B254-1F79D3BE72F8}" srcOrd="1" destOrd="0" parTransId="{B8DF2F98-4A05-4270-A7F0-7F01E08C1502}" sibTransId="{E30C4671-2C9D-49E3-BD49-399B05BE457F}"/>
    <dgm:cxn modelId="{08265122-367A-4D7A-AA2F-229233791AF7}" type="presOf" srcId="{49F3355E-8C9B-4690-A70D-E7119359E082}" destId="{AD2B2BC2-E612-413A-8762-D9330914A046}" srcOrd="0" destOrd="0" presId="urn:microsoft.com/office/officeart/2005/8/layout/orgChart1"/>
    <dgm:cxn modelId="{4C0CDD25-8663-4862-ABF0-62BA8F118CB2}" type="presOf" srcId="{34AABD41-A34B-4E7A-9042-6506B8B9DFED}" destId="{270A7E4C-ECEC-42DC-873E-9A1A6063B564}" srcOrd="0" destOrd="0" presId="urn:microsoft.com/office/officeart/2005/8/layout/orgChart1"/>
    <dgm:cxn modelId="{00D0C63A-FCFD-4E6A-80BB-9F21B0AE8584}" srcId="{34AABD41-A34B-4E7A-9042-6506B8B9DFED}" destId="{68849249-FE56-4335-B462-152F513B0FAE}" srcOrd="0" destOrd="0" parTransId="{08E92FD5-334D-478C-A11E-FFDFDB3638E3}" sibTransId="{03152E33-58D1-4ADB-8ECE-8A5729F83DEB}"/>
    <dgm:cxn modelId="{78876A3C-822F-4B72-B533-784BB00E22C5}" type="presOf" srcId="{38090C5B-B30C-4C1F-9AB5-80D4286A0AB7}" destId="{B07D679B-AB1B-462D-BE49-A9B4F86E6CB5}" srcOrd="1" destOrd="0" presId="urn:microsoft.com/office/officeart/2005/8/layout/orgChart1"/>
    <dgm:cxn modelId="{07248267-FD79-47F4-9B69-E132DE90C1B8}" type="presOf" srcId="{7EC82504-191F-4A06-8255-FA99B3AE3267}" destId="{60C51010-9C8A-4A5B-AE48-B595709DD929}" srcOrd="0" destOrd="0" presId="urn:microsoft.com/office/officeart/2005/8/layout/orgChart1"/>
    <dgm:cxn modelId="{460DA46E-FEB7-48CF-9D61-B06042E29891}" type="presOf" srcId="{74F8C93C-8D87-42AD-ADD8-1CDFF99EF4A8}" destId="{33124948-0569-457F-BF1C-6EBCCE845E8E}" srcOrd="0" destOrd="0" presId="urn:microsoft.com/office/officeart/2005/8/layout/orgChart1"/>
    <dgm:cxn modelId="{B13A8259-DFD3-4053-AF34-21DDC5533952}" type="presOf" srcId="{70E6A98E-BBA7-4493-9DB6-E523A1FFA539}" destId="{7C0AA3EA-D06E-44AB-9AE2-A2E5D397F2A9}" srcOrd="0" destOrd="0" presId="urn:microsoft.com/office/officeart/2005/8/layout/orgChart1"/>
    <dgm:cxn modelId="{3D360181-8412-4459-B8E9-BF0BABFBDC56}" type="presOf" srcId="{68849249-FE56-4335-B462-152F513B0FAE}" destId="{7F37C62D-7B0D-4CE1-816C-F4A7235C865D}" srcOrd="1" destOrd="0" presId="urn:microsoft.com/office/officeart/2005/8/layout/orgChart1"/>
    <dgm:cxn modelId="{13EBA38E-509C-43ED-9009-96FA9DF31F45}" type="presOf" srcId="{0487A219-082D-4C6C-B254-1F79D3BE72F8}" destId="{5D5BE04A-7EBC-49A8-B8B1-B0FC6AA2A3B5}" srcOrd="0" destOrd="0" presId="urn:microsoft.com/office/officeart/2005/8/layout/orgChart1"/>
    <dgm:cxn modelId="{5ADB56AE-3AB6-4B01-B5BB-549E8392BF8B}" type="presOf" srcId="{68849249-FE56-4335-B462-152F513B0FAE}" destId="{ED6420FB-6800-4B3F-AC18-89F158D019B6}" srcOrd="0" destOrd="0" presId="urn:microsoft.com/office/officeart/2005/8/layout/orgChart1"/>
    <dgm:cxn modelId="{D73D59C4-51B5-4EC6-AF91-A0B7C9AD6CC5}" srcId="{68849249-FE56-4335-B462-152F513B0FAE}" destId="{4C56282F-3FCF-464A-9C04-61AC4D120B8C}" srcOrd="0" destOrd="0" parTransId="{7EC82504-191F-4A06-8255-FA99B3AE3267}" sibTransId="{2083BA8A-095C-42CB-B71F-F6C2C2356CCD}"/>
    <dgm:cxn modelId="{D235B1C4-2BEE-4CE9-A1AD-640769703D14}" type="presOf" srcId="{4C56282F-3FCF-464A-9C04-61AC4D120B8C}" destId="{9CAAFA00-4B98-4760-9A3A-52C213D14C67}" srcOrd="1" destOrd="0" presId="urn:microsoft.com/office/officeart/2005/8/layout/orgChart1"/>
    <dgm:cxn modelId="{F2AFF5C4-EF6C-4D5E-A2D2-66EAF858C365}" srcId="{68849249-FE56-4335-B462-152F513B0FAE}" destId="{38090C5B-B30C-4C1F-9AB5-80D4286A0AB7}" srcOrd="2" destOrd="0" parTransId="{49F3355E-8C9B-4690-A70D-E7119359E082}" sibTransId="{F96D2F0B-0992-4E09-8CF6-3CD888E14317}"/>
    <dgm:cxn modelId="{7B9C94D9-7C89-4714-A762-31650CCB2E64}" type="presOf" srcId="{B8DF2F98-4A05-4270-A7F0-7F01E08C1502}" destId="{F67A795F-906E-4C48-8EDB-D7FA38C23990}" srcOrd="0" destOrd="0" presId="urn:microsoft.com/office/officeart/2005/8/layout/orgChart1"/>
    <dgm:cxn modelId="{9DC72DE3-8111-4439-AF35-4F63CB31C83F}" type="presOf" srcId="{38090C5B-B30C-4C1F-9AB5-80D4286A0AB7}" destId="{068C9F03-B129-4195-BED4-FB5541570AD9}" srcOrd="0" destOrd="0" presId="urn:microsoft.com/office/officeart/2005/8/layout/orgChart1"/>
    <dgm:cxn modelId="{DBCE25FA-41DA-444B-9546-38E79E6A9697}" type="presOf" srcId="{70E6A98E-BBA7-4493-9DB6-E523A1FFA539}" destId="{54F0C69F-1ED2-41B8-862E-FE6404FD5999}" srcOrd="1" destOrd="0" presId="urn:microsoft.com/office/officeart/2005/8/layout/orgChart1"/>
    <dgm:cxn modelId="{19960EFF-8D0D-45AA-9971-80638F752D48}" type="presOf" srcId="{4C56282F-3FCF-464A-9C04-61AC4D120B8C}" destId="{B5C96C85-49C3-425A-936B-ED746AE59E4D}" srcOrd="0" destOrd="0" presId="urn:microsoft.com/office/officeart/2005/8/layout/orgChart1"/>
    <dgm:cxn modelId="{6249FD0F-03B3-4E70-BCAC-8FBBA8B53925}" type="presParOf" srcId="{270A7E4C-ECEC-42DC-873E-9A1A6063B564}" destId="{6AE6466E-75D3-4A2C-B8C2-494770A4B268}" srcOrd="0" destOrd="0" presId="urn:microsoft.com/office/officeart/2005/8/layout/orgChart1"/>
    <dgm:cxn modelId="{729D995E-C04D-4373-98C8-5DBD94223063}" type="presParOf" srcId="{6AE6466E-75D3-4A2C-B8C2-494770A4B268}" destId="{98DF6505-060F-47F4-8054-4D8299578202}" srcOrd="0" destOrd="0" presId="urn:microsoft.com/office/officeart/2005/8/layout/orgChart1"/>
    <dgm:cxn modelId="{25541C31-FC40-465B-9D7C-94C37B17CCDE}" type="presParOf" srcId="{98DF6505-060F-47F4-8054-4D8299578202}" destId="{ED6420FB-6800-4B3F-AC18-89F158D019B6}" srcOrd="0" destOrd="0" presId="urn:microsoft.com/office/officeart/2005/8/layout/orgChart1"/>
    <dgm:cxn modelId="{11803F09-1EE6-496A-BFC0-CA6D8819FB8A}" type="presParOf" srcId="{98DF6505-060F-47F4-8054-4D8299578202}" destId="{7F37C62D-7B0D-4CE1-816C-F4A7235C865D}" srcOrd="1" destOrd="0" presId="urn:microsoft.com/office/officeart/2005/8/layout/orgChart1"/>
    <dgm:cxn modelId="{D3CC475A-32A5-45EE-8D0A-B9E3E7D78296}" type="presParOf" srcId="{6AE6466E-75D3-4A2C-B8C2-494770A4B268}" destId="{0E6371FD-1656-4906-8734-6D14903D42E1}" srcOrd="1" destOrd="0" presId="urn:microsoft.com/office/officeart/2005/8/layout/orgChart1"/>
    <dgm:cxn modelId="{93411C28-3C8C-4DF4-895A-6575252919C8}" type="presParOf" srcId="{0E6371FD-1656-4906-8734-6D14903D42E1}" destId="{60C51010-9C8A-4A5B-AE48-B595709DD929}" srcOrd="0" destOrd="0" presId="urn:microsoft.com/office/officeart/2005/8/layout/orgChart1"/>
    <dgm:cxn modelId="{E68D089E-FC00-4755-A5AC-429E5812242A}" type="presParOf" srcId="{0E6371FD-1656-4906-8734-6D14903D42E1}" destId="{10AD2A0B-F009-484B-80DE-D1F6198CB9F8}" srcOrd="1" destOrd="0" presId="urn:microsoft.com/office/officeart/2005/8/layout/orgChart1"/>
    <dgm:cxn modelId="{B141237A-213C-4A22-BAB3-3507F014EA6D}" type="presParOf" srcId="{10AD2A0B-F009-484B-80DE-D1F6198CB9F8}" destId="{065DE829-543B-4427-A524-8C7E663E7664}" srcOrd="0" destOrd="0" presId="urn:microsoft.com/office/officeart/2005/8/layout/orgChart1"/>
    <dgm:cxn modelId="{921A843A-2D2D-4E53-A5AE-E2ACA696AD89}" type="presParOf" srcId="{065DE829-543B-4427-A524-8C7E663E7664}" destId="{B5C96C85-49C3-425A-936B-ED746AE59E4D}" srcOrd="0" destOrd="0" presId="urn:microsoft.com/office/officeart/2005/8/layout/orgChart1"/>
    <dgm:cxn modelId="{2098E77B-3FD5-4F8D-9109-EAE7D78E8F1C}" type="presParOf" srcId="{065DE829-543B-4427-A524-8C7E663E7664}" destId="{9CAAFA00-4B98-4760-9A3A-52C213D14C67}" srcOrd="1" destOrd="0" presId="urn:microsoft.com/office/officeart/2005/8/layout/orgChart1"/>
    <dgm:cxn modelId="{8ED0FE05-1B4B-49E0-9973-CE014AF4CC18}" type="presParOf" srcId="{10AD2A0B-F009-484B-80DE-D1F6198CB9F8}" destId="{BFEC8B15-6AC4-46B5-9D98-9057355C024F}" srcOrd="1" destOrd="0" presId="urn:microsoft.com/office/officeart/2005/8/layout/orgChart1"/>
    <dgm:cxn modelId="{88E7B92F-61A8-443A-BC6E-52F2C93FDA4F}" type="presParOf" srcId="{10AD2A0B-F009-484B-80DE-D1F6198CB9F8}" destId="{55AA6139-196F-42C6-A384-5AB6FCF10EEB}" srcOrd="2" destOrd="0" presId="urn:microsoft.com/office/officeart/2005/8/layout/orgChart1"/>
    <dgm:cxn modelId="{CE216D7C-7DCD-4542-8577-0FA98AAE9C86}" type="presParOf" srcId="{0E6371FD-1656-4906-8734-6D14903D42E1}" destId="{F67A795F-906E-4C48-8EDB-D7FA38C23990}" srcOrd="2" destOrd="0" presId="urn:microsoft.com/office/officeart/2005/8/layout/orgChart1"/>
    <dgm:cxn modelId="{EE81C06C-1AF0-4F20-8119-9F097082FC3A}" type="presParOf" srcId="{0E6371FD-1656-4906-8734-6D14903D42E1}" destId="{31A6C1BB-C3D7-4E47-9FC3-9D17DE7F2353}" srcOrd="3" destOrd="0" presId="urn:microsoft.com/office/officeart/2005/8/layout/orgChart1"/>
    <dgm:cxn modelId="{DBD00E3D-0901-4E4D-B661-0FBB888A054B}" type="presParOf" srcId="{31A6C1BB-C3D7-4E47-9FC3-9D17DE7F2353}" destId="{79A64BF3-58A0-440A-AA43-B0A9412A5CEA}" srcOrd="0" destOrd="0" presId="urn:microsoft.com/office/officeart/2005/8/layout/orgChart1"/>
    <dgm:cxn modelId="{05D942C3-8852-4225-B171-5D16A812849C}" type="presParOf" srcId="{79A64BF3-58A0-440A-AA43-B0A9412A5CEA}" destId="{5D5BE04A-7EBC-49A8-B8B1-B0FC6AA2A3B5}" srcOrd="0" destOrd="0" presId="urn:microsoft.com/office/officeart/2005/8/layout/orgChart1"/>
    <dgm:cxn modelId="{0F0C6F76-E363-4A17-92B2-3781263C8812}" type="presParOf" srcId="{79A64BF3-58A0-440A-AA43-B0A9412A5CEA}" destId="{F93A4343-3307-4A6D-A7A9-303B7163B22A}" srcOrd="1" destOrd="0" presId="urn:microsoft.com/office/officeart/2005/8/layout/orgChart1"/>
    <dgm:cxn modelId="{9340D157-FEAF-4776-91F2-4E1DF6860B92}" type="presParOf" srcId="{31A6C1BB-C3D7-4E47-9FC3-9D17DE7F2353}" destId="{1FE2F18C-E210-424E-B372-13F09DAC244B}" srcOrd="1" destOrd="0" presId="urn:microsoft.com/office/officeart/2005/8/layout/orgChart1"/>
    <dgm:cxn modelId="{BA77635F-6D5A-456D-9A96-F55D1A039AE7}" type="presParOf" srcId="{31A6C1BB-C3D7-4E47-9FC3-9D17DE7F2353}" destId="{776CBC55-1862-4182-827F-13CE02704C04}" srcOrd="2" destOrd="0" presId="urn:microsoft.com/office/officeart/2005/8/layout/orgChart1"/>
    <dgm:cxn modelId="{40A7BC61-05B4-4C85-8F72-5C86CC3D6FD0}" type="presParOf" srcId="{0E6371FD-1656-4906-8734-6D14903D42E1}" destId="{AD2B2BC2-E612-413A-8762-D9330914A046}" srcOrd="4" destOrd="0" presId="urn:microsoft.com/office/officeart/2005/8/layout/orgChart1"/>
    <dgm:cxn modelId="{6993A7A1-3524-4D82-8A3C-E764C9EFD71C}" type="presParOf" srcId="{0E6371FD-1656-4906-8734-6D14903D42E1}" destId="{1E33C921-097C-480B-BDFB-C1B4844583A4}" srcOrd="5" destOrd="0" presId="urn:microsoft.com/office/officeart/2005/8/layout/orgChart1"/>
    <dgm:cxn modelId="{BD88DA00-981F-4967-89DD-6655BFDDAA6D}" type="presParOf" srcId="{1E33C921-097C-480B-BDFB-C1B4844583A4}" destId="{E0E52BBE-5E5C-45F7-A56F-C340164E7995}" srcOrd="0" destOrd="0" presId="urn:microsoft.com/office/officeart/2005/8/layout/orgChart1"/>
    <dgm:cxn modelId="{D76B3E2D-0F64-454E-9B62-98B11D1444A0}" type="presParOf" srcId="{E0E52BBE-5E5C-45F7-A56F-C340164E7995}" destId="{068C9F03-B129-4195-BED4-FB5541570AD9}" srcOrd="0" destOrd="0" presId="urn:microsoft.com/office/officeart/2005/8/layout/orgChart1"/>
    <dgm:cxn modelId="{E35A05A1-D3C8-4F22-BC0F-FD9258E94EA4}" type="presParOf" srcId="{E0E52BBE-5E5C-45F7-A56F-C340164E7995}" destId="{B07D679B-AB1B-462D-BE49-A9B4F86E6CB5}" srcOrd="1" destOrd="0" presId="urn:microsoft.com/office/officeart/2005/8/layout/orgChart1"/>
    <dgm:cxn modelId="{220B4D31-9B61-4ED1-B8F9-D95FB7191974}" type="presParOf" srcId="{1E33C921-097C-480B-BDFB-C1B4844583A4}" destId="{AA717AA6-D1CC-479F-B2A9-8D19609D9C73}" srcOrd="1" destOrd="0" presId="urn:microsoft.com/office/officeart/2005/8/layout/orgChart1"/>
    <dgm:cxn modelId="{81FCBB73-721E-4289-8514-27BDB0FE5498}" type="presParOf" srcId="{1E33C921-097C-480B-BDFB-C1B4844583A4}" destId="{EB5AFED3-C274-4161-8F31-A2DE21F0D5D8}" srcOrd="2" destOrd="0" presId="urn:microsoft.com/office/officeart/2005/8/layout/orgChart1"/>
    <dgm:cxn modelId="{026012D7-55EA-4EBF-8AB7-77AEA8144184}" type="presParOf" srcId="{0E6371FD-1656-4906-8734-6D14903D42E1}" destId="{33124948-0569-457F-BF1C-6EBCCE845E8E}" srcOrd="6" destOrd="0" presId="urn:microsoft.com/office/officeart/2005/8/layout/orgChart1"/>
    <dgm:cxn modelId="{D8293272-81E2-44F2-AC7C-53293052401F}" type="presParOf" srcId="{0E6371FD-1656-4906-8734-6D14903D42E1}" destId="{EEBAAB60-7790-4F96-9B25-903396827250}" srcOrd="7" destOrd="0" presId="urn:microsoft.com/office/officeart/2005/8/layout/orgChart1"/>
    <dgm:cxn modelId="{8A21A514-83A8-455F-AAD5-274E70FDE68D}" type="presParOf" srcId="{EEBAAB60-7790-4F96-9B25-903396827250}" destId="{CB018DB6-8826-4B73-AE17-19C63C82916D}" srcOrd="0" destOrd="0" presId="urn:microsoft.com/office/officeart/2005/8/layout/orgChart1"/>
    <dgm:cxn modelId="{FC4738F0-F0E4-424A-8117-55358AC61C31}" type="presParOf" srcId="{CB018DB6-8826-4B73-AE17-19C63C82916D}" destId="{7C0AA3EA-D06E-44AB-9AE2-A2E5D397F2A9}" srcOrd="0" destOrd="0" presId="urn:microsoft.com/office/officeart/2005/8/layout/orgChart1"/>
    <dgm:cxn modelId="{7241563D-BC64-4EF7-A008-8D2F5377E2EB}" type="presParOf" srcId="{CB018DB6-8826-4B73-AE17-19C63C82916D}" destId="{54F0C69F-1ED2-41B8-862E-FE6404FD5999}" srcOrd="1" destOrd="0" presId="urn:microsoft.com/office/officeart/2005/8/layout/orgChart1"/>
    <dgm:cxn modelId="{1FE167F4-157C-4E06-A138-C78DC7C18D85}" type="presParOf" srcId="{EEBAAB60-7790-4F96-9B25-903396827250}" destId="{42965228-CAA8-45D1-BF4C-2E438E75B0A8}" srcOrd="1" destOrd="0" presId="urn:microsoft.com/office/officeart/2005/8/layout/orgChart1"/>
    <dgm:cxn modelId="{A829B974-10EE-401F-8E9E-E62BBF65B648}" type="presParOf" srcId="{EEBAAB60-7790-4F96-9B25-903396827250}" destId="{E7197181-A9E7-4D5F-9C46-59DE1F9E5732}" srcOrd="2" destOrd="0" presId="urn:microsoft.com/office/officeart/2005/8/layout/orgChart1"/>
    <dgm:cxn modelId="{46CAD428-D8C7-49BD-ABB6-FB777228EAD0}" type="presParOf" srcId="{6AE6466E-75D3-4A2C-B8C2-494770A4B268}" destId="{56C9629A-9262-4344-8DE9-3BB021EB8EDB}"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C30ECA-D98F-426F-8569-526DE8789EC2}"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9C4DFB90-7BF7-43F3-8532-8965405C7A7C}">
      <dgm:prSet/>
      <dgm:spPr>
        <a:scene3d>
          <a:camera prst="orthographicFront"/>
          <a:lightRig rig="threePt" dir="t"/>
        </a:scene3d>
        <a:sp3d>
          <a:bevelT/>
        </a:sp3d>
      </dgm:spPr>
      <dgm:t>
        <a:bodyPr/>
        <a:lstStyle/>
        <a:p>
          <a:r>
            <a:rPr lang="en-US"/>
            <a:t>Sewer Rehab Infrastructure Manager </a:t>
          </a:r>
        </a:p>
      </dgm:t>
    </dgm:pt>
    <dgm:pt modelId="{B421C328-612F-43AB-BA40-93FBB8427461}" type="parTrans" cxnId="{7FA96BD7-C2B3-43A9-8967-99C3E19B34A0}">
      <dgm:prSet/>
      <dgm:spPr/>
      <dgm:t>
        <a:bodyPr/>
        <a:lstStyle/>
        <a:p>
          <a:endParaRPr lang="en-US"/>
        </a:p>
      </dgm:t>
    </dgm:pt>
    <dgm:pt modelId="{2CDE20AC-8739-4026-97D2-9CD4AAF8810C}" type="sibTrans" cxnId="{7FA96BD7-C2B3-43A9-8967-99C3E19B34A0}">
      <dgm:prSet/>
      <dgm:spPr/>
      <dgm:t>
        <a:bodyPr/>
        <a:lstStyle/>
        <a:p>
          <a:endParaRPr lang="en-US"/>
        </a:p>
      </dgm:t>
    </dgm:pt>
    <dgm:pt modelId="{6DBE3096-81FB-429E-8CEC-1E8FBDB3E09D}">
      <dgm:prSet/>
      <dgm:spPr>
        <a:scene3d>
          <a:camera prst="orthographicFront"/>
          <a:lightRig rig="threePt" dir="t"/>
        </a:scene3d>
        <a:sp3d>
          <a:bevelT/>
        </a:sp3d>
      </dgm:spPr>
      <dgm:t>
        <a:bodyPr/>
        <a:lstStyle/>
        <a:p>
          <a:r>
            <a:rPr lang="en-US"/>
            <a:t>Sr. Utility Tech </a:t>
          </a:r>
        </a:p>
      </dgm:t>
    </dgm:pt>
    <dgm:pt modelId="{E28FE0C8-002B-4F53-BE4F-4F6E413B1575}" type="parTrans" cxnId="{7E4963A8-3E3C-4549-B6FC-25A157DC95E8}">
      <dgm:prSet/>
      <dgm:spPr/>
      <dgm:t>
        <a:bodyPr/>
        <a:lstStyle/>
        <a:p>
          <a:endParaRPr lang="en-US"/>
        </a:p>
      </dgm:t>
    </dgm:pt>
    <dgm:pt modelId="{E18EA92C-C706-47C9-B882-B5D1C68BA64E}" type="sibTrans" cxnId="{7E4963A8-3E3C-4549-B6FC-25A157DC95E8}">
      <dgm:prSet/>
      <dgm:spPr/>
      <dgm:t>
        <a:bodyPr/>
        <a:lstStyle/>
        <a:p>
          <a:endParaRPr lang="en-US"/>
        </a:p>
      </dgm:t>
    </dgm:pt>
    <dgm:pt modelId="{0F67ADCC-F8CB-4862-AEB7-BF8214B4FA75}">
      <dgm:prSet/>
      <dgm:spPr>
        <a:scene3d>
          <a:camera prst="orthographicFront"/>
          <a:lightRig rig="threePt" dir="t"/>
        </a:scene3d>
        <a:sp3d>
          <a:bevelT/>
        </a:sp3d>
      </dgm:spPr>
      <dgm:t>
        <a:bodyPr/>
        <a:lstStyle/>
        <a:p>
          <a:r>
            <a:rPr lang="en-US"/>
            <a:t>Field Inspector </a:t>
          </a:r>
        </a:p>
      </dgm:t>
    </dgm:pt>
    <dgm:pt modelId="{C4CEF5A2-71C6-43E4-AFCC-6CD8913B67DD}" type="parTrans" cxnId="{4E65F887-5B6D-48FF-9875-FA88D075CE0D}">
      <dgm:prSet/>
      <dgm:spPr/>
      <dgm:t>
        <a:bodyPr/>
        <a:lstStyle/>
        <a:p>
          <a:endParaRPr lang="en-US"/>
        </a:p>
      </dgm:t>
    </dgm:pt>
    <dgm:pt modelId="{43971F74-454F-4EFA-8F12-1315759732BB}" type="sibTrans" cxnId="{4E65F887-5B6D-48FF-9875-FA88D075CE0D}">
      <dgm:prSet/>
      <dgm:spPr/>
      <dgm:t>
        <a:bodyPr/>
        <a:lstStyle/>
        <a:p>
          <a:endParaRPr lang="en-US"/>
        </a:p>
      </dgm:t>
    </dgm:pt>
    <dgm:pt modelId="{D64BE27F-EE43-4FBD-BC8F-EB04D90BA246}">
      <dgm:prSet/>
      <dgm:spPr>
        <a:scene3d>
          <a:camera prst="orthographicFront"/>
          <a:lightRig rig="threePt" dir="t"/>
        </a:scene3d>
        <a:sp3d>
          <a:bevelT/>
        </a:sp3d>
      </dgm:spPr>
      <dgm:t>
        <a:bodyPr/>
        <a:lstStyle/>
        <a:p>
          <a:r>
            <a:rPr lang="en-US"/>
            <a:t>Field Inspector </a:t>
          </a:r>
        </a:p>
        <a:p>
          <a:endParaRPr lang="en-US"/>
        </a:p>
      </dgm:t>
    </dgm:pt>
    <dgm:pt modelId="{805ABDC8-EDB1-4790-B3B2-6E1EE21134B5}" type="parTrans" cxnId="{4784FA88-20A2-44CD-890A-944C14C0FF6B}">
      <dgm:prSet/>
      <dgm:spPr/>
      <dgm:t>
        <a:bodyPr/>
        <a:lstStyle/>
        <a:p>
          <a:endParaRPr lang="en-US"/>
        </a:p>
      </dgm:t>
    </dgm:pt>
    <dgm:pt modelId="{81C72289-0893-4A68-9F20-75954C8F9CAD}" type="sibTrans" cxnId="{4784FA88-20A2-44CD-890A-944C14C0FF6B}">
      <dgm:prSet/>
      <dgm:spPr/>
      <dgm:t>
        <a:bodyPr/>
        <a:lstStyle/>
        <a:p>
          <a:endParaRPr lang="en-US"/>
        </a:p>
      </dgm:t>
    </dgm:pt>
    <dgm:pt modelId="{784C3B5F-13FB-4600-A395-D957C35F5EB0}">
      <dgm:prSet/>
      <dgm:spPr>
        <a:scene3d>
          <a:camera prst="orthographicFront"/>
          <a:lightRig rig="threePt" dir="t"/>
        </a:scene3d>
        <a:sp3d>
          <a:bevelT/>
        </a:sp3d>
      </dgm:spPr>
      <dgm:t>
        <a:bodyPr/>
        <a:lstStyle/>
        <a:p>
          <a:r>
            <a:rPr lang="en-US"/>
            <a:t>Contractors</a:t>
          </a:r>
        </a:p>
        <a:p>
          <a:r>
            <a:rPr lang="en-US"/>
            <a:t> (Sewer Rehab Contract Support Team)</a:t>
          </a:r>
        </a:p>
        <a:p>
          <a:r>
            <a:rPr lang="en-US"/>
            <a:t>CERM Employees</a:t>
          </a:r>
        </a:p>
      </dgm:t>
    </dgm:pt>
    <dgm:pt modelId="{F279886A-081B-4955-891F-45F6A98E0389}" type="parTrans" cxnId="{3A5F8168-E173-4216-A907-10930B01CC89}">
      <dgm:prSet/>
      <dgm:spPr/>
      <dgm:t>
        <a:bodyPr/>
        <a:lstStyle/>
        <a:p>
          <a:endParaRPr lang="en-US"/>
        </a:p>
      </dgm:t>
    </dgm:pt>
    <dgm:pt modelId="{1E0EBA6A-8339-4477-A696-A9EDD94D762B}" type="sibTrans" cxnId="{3A5F8168-E173-4216-A907-10930B01CC89}">
      <dgm:prSet/>
      <dgm:spPr/>
      <dgm:t>
        <a:bodyPr/>
        <a:lstStyle/>
        <a:p>
          <a:endParaRPr lang="en-US"/>
        </a:p>
      </dgm:t>
    </dgm:pt>
    <dgm:pt modelId="{FB62BE22-49F4-4599-A882-41EE803A8DCB}" type="asst">
      <dgm:prSet/>
      <dgm:spPr>
        <a:scene3d>
          <a:camera prst="orthographicFront"/>
          <a:lightRig rig="threePt" dir="t"/>
        </a:scene3d>
        <a:sp3d>
          <a:bevelT/>
        </a:sp3d>
      </dgm:spPr>
      <dgm:t>
        <a:bodyPr/>
        <a:lstStyle/>
        <a:p>
          <a:r>
            <a:rPr lang="en-US"/>
            <a:t>Administrative Operations Coordinator</a:t>
          </a:r>
        </a:p>
      </dgm:t>
    </dgm:pt>
    <dgm:pt modelId="{3523A6F9-6220-4C3F-B467-0EB3E2E71508}" type="parTrans" cxnId="{F45895A0-9F97-41A1-A912-985C96560F57}">
      <dgm:prSet/>
      <dgm:spPr/>
      <dgm:t>
        <a:bodyPr/>
        <a:lstStyle/>
        <a:p>
          <a:endParaRPr lang="en-US"/>
        </a:p>
      </dgm:t>
    </dgm:pt>
    <dgm:pt modelId="{BE2E7367-E067-4D42-8F9F-4AAF9D3308C3}" type="sibTrans" cxnId="{F45895A0-9F97-41A1-A912-985C96560F57}">
      <dgm:prSet/>
      <dgm:spPr/>
      <dgm:t>
        <a:bodyPr/>
        <a:lstStyle/>
        <a:p>
          <a:endParaRPr lang="en-US"/>
        </a:p>
      </dgm:t>
    </dgm:pt>
    <dgm:pt modelId="{69E7021D-B805-4371-8685-33B5F41CA6C8}" type="pres">
      <dgm:prSet presAssocID="{8CC30ECA-D98F-426F-8569-526DE8789EC2}" presName="mainComposite" presStyleCnt="0">
        <dgm:presLayoutVars>
          <dgm:chPref val="1"/>
          <dgm:dir/>
          <dgm:animOne val="branch"/>
          <dgm:animLvl val="lvl"/>
          <dgm:resizeHandles val="exact"/>
        </dgm:presLayoutVars>
      </dgm:prSet>
      <dgm:spPr/>
    </dgm:pt>
    <dgm:pt modelId="{56A0F53A-0CC6-4DE4-B388-C08B23421B3A}" type="pres">
      <dgm:prSet presAssocID="{8CC30ECA-D98F-426F-8569-526DE8789EC2}" presName="hierFlow" presStyleCnt="0"/>
      <dgm:spPr/>
    </dgm:pt>
    <dgm:pt modelId="{F9CCD54A-330F-43D6-946C-E7203D6FC35C}" type="pres">
      <dgm:prSet presAssocID="{8CC30ECA-D98F-426F-8569-526DE8789EC2}" presName="hierChild1" presStyleCnt="0">
        <dgm:presLayoutVars>
          <dgm:chPref val="1"/>
          <dgm:animOne val="branch"/>
          <dgm:animLvl val="lvl"/>
        </dgm:presLayoutVars>
      </dgm:prSet>
      <dgm:spPr/>
    </dgm:pt>
    <dgm:pt modelId="{E40540EF-691E-42DF-945D-9615E95360DF}" type="pres">
      <dgm:prSet presAssocID="{9C4DFB90-7BF7-43F3-8532-8965405C7A7C}" presName="Name14" presStyleCnt="0"/>
      <dgm:spPr/>
    </dgm:pt>
    <dgm:pt modelId="{2C070D61-F171-4422-9817-779D5F5241CB}" type="pres">
      <dgm:prSet presAssocID="{9C4DFB90-7BF7-43F3-8532-8965405C7A7C}" presName="level1Shape" presStyleLbl="node0" presStyleIdx="0" presStyleCnt="1" custScaleX="152425" custScaleY="157722" custLinFactY="-47728" custLinFactNeighborX="183" custLinFactNeighborY="-100000">
        <dgm:presLayoutVars>
          <dgm:chPref val="3"/>
        </dgm:presLayoutVars>
      </dgm:prSet>
      <dgm:spPr/>
    </dgm:pt>
    <dgm:pt modelId="{9A69DAC4-A4B2-466D-B855-59A1B4536E43}" type="pres">
      <dgm:prSet presAssocID="{9C4DFB90-7BF7-43F3-8532-8965405C7A7C}" presName="hierChild2" presStyleCnt="0"/>
      <dgm:spPr/>
    </dgm:pt>
    <dgm:pt modelId="{63A6FCFF-E212-42BE-BFAF-A9C74CF39806}" type="pres">
      <dgm:prSet presAssocID="{E28FE0C8-002B-4F53-BE4F-4F6E413B1575}" presName="Name19" presStyleLbl="parChTrans1D2" presStyleIdx="0" presStyleCnt="5"/>
      <dgm:spPr/>
    </dgm:pt>
    <dgm:pt modelId="{965CF8D7-7E7C-4995-A371-4F4B4FC617A7}" type="pres">
      <dgm:prSet presAssocID="{6DBE3096-81FB-429E-8CEC-1E8FBDB3E09D}" presName="Name21" presStyleCnt="0"/>
      <dgm:spPr/>
    </dgm:pt>
    <dgm:pt modelId="{E40270C5-9F68-4FBC-BF6D-1F88CEFDD043}" type="pres">
      <dgm:prSet presAssocID="{6DBE3096-81FB-429E-8CEC-1E8FBDB3E09D}" presName="level2Shape" presStyleLbl="node2" presStyleIdx="0" presStyleCnt="4" custScaleX="111619" custScaleY="87135" custLinFactNeighborX="-303" custLinFactNeighborY="41708"/>
      <dgm:spPr/>
    </dgm:pt>
    <dgm:pt modelId="{04B7B561-7B13-46C2-8A4E-E7B111A9B25C}" type="pres">
      <dgm:prSet presAssocID="{6DBE3096-81FB-429E-8CEC-1E8FBDB3E09D}" presName="hierChild3" presStyleCnt="0"/>
      <dgm:spPr/>
    </dgm:pt>
    <dgm:pt modelId="{58314CA0-2693-4367-9BEF-6F5D63E28436}" type="pres">
      <dgm:prSet presAssocID="{C4CEF5A2-71C6-43E4-AFCC-6CD8913B67DD}" presName="Name19" presStyleLbl="parChTrans1D2" presStyleIdx="1" presStyleCnt="5"/>
      <dgm:spPr/>
    </dgm:pt>
    <dgm:pt modelId="{017180E5-0AB5-4269-814D-6E1846680E25}" type="pres">
      <dgm:prSet presAssocID="{0F67ADCC-F8CB-4862-AEB7-BF8214B4FA75}" presName="Name21" presStyleCnt="0"/>
      <dgm:spPr/>
    </dgm:pt>
    <dgm:pt modelId="{94304CC3-FFF7-4F11-A632-B19494139125}" type="pres">
      <dgm:prSet presAssocID="{0F67ADCC-F8CB-4862-AEB7-BF8214B4FA75}" presName="level2Shape" presStyleLbl="node2" presStyleIdx="1" presStyleCnt="4" custScaleX="111619" custScaleY="87135" custLinFactNeighborX="44159" custLinFactNeighborY="43049"/>
      <dgm:spPr/>
    </dgm:pt>
    <dgm:pt modelId="{F564E521-8D5F-4E1D-A139-0C593F7F9812}" type="pres">
      <dgm:prSet presAssocID="{0F67ADCC-F8CB-4862-AEB7-BF8214B4FA75}" presName="hierChild3" presStyleCnt="0"/>
      <dgm:spPr/>
    </dgm:pt>
    <dgm:pt modelId="{0BECDD7E-9092-4B2B-9BC3-D6AFB835EAFD}" type="pres">
      <dgm:prSet presAssocID="{805ABDC8-EDB1-4790-B3B2-6E1EE21134B5}" presName="Name19" presStyleLbl="parChTrans1D2" presStyleIdx="2" presStyleCnt="5"/>
      <dgm:spPr/>
    </dgm:pt>
    <dgm:pt modelId="{7F4F97E4-A878-4125-8C66-A23C74FD6B8C}" type="pres">
      <dgm:prSet presAssocID="{D64BE27F-EE43-4FBD-BC8F-EB04D90BA246}" presName="Name21" presStyleCnt="0"/>
      <dgm:spPr/>
    </dgm:pt>
    <dgm:pt modelId="{693F2875-36D4-410F-AA4E-DC577ECD0400}" type="pres">
      <dgm:prSet presAssocID="{D64BE27F-EE43-4FBD-BC8F-EB04D90BA246}" presName="level2Shape" presStyleLbl="node2" presStyleIdx="2" presStyleCnt="4" custScaleX="111619" custScaleY="87135" custLinFactNeighborX="79652" custLinFactNeighborY="44812"/>
      <dgm:spPr/>
    </dgm:pt>
    <dgm:pt modelId="{31E9E22B-F20D-48A2-867B-EC284CBC5AE2}" type="pres">
      <dgm:prSet presAssocID="{D64BE27F-EE43-4FBD-BC8F-EB04D90BA246}" presName="hierChild3" presStyleCnt="0"/>
      <dgm:spPr/>
    </dgm:pt>
    <dgm:pt modelId="{922E6B0C-0DE0-44C1-9B9D-EAE53086925A}" type="pres">
      <dgm:prSet presAssocID="{F279886A-081B-4955-891F-45F6A98E0389}" presName="Name19" presStyleLbl="parChTrans1D2" presStyleIdx="3" presStyleCnt="5"/>
      <dgm:spPr/>
    </dgm:pt>
    <dgm:pt modelId="{996BAA82-5F82-438E-9AA8-63EC1749E85E}" type="pres">
      <dgm:prSet presAssocID="{784C3B5F-13FB-4600-A395-D957C35F5EB0}" presName="Name21" presStyleCnt="0"/>
      <dgm:spPr/>
    </dgm:pt>
    <dgm:pt modelId="{A684AAB6-C2E2-4E09-A0B8-65F615A9F320}" type="pres">
      <dgm:prSet presAssocID="{784C3B5F-13FB-4600-A395-D957C35F5EB0}" presName="level2Shape" presStyleLbl="node2" presStyleIdx="3" presStyleCnt="4" custScaleX="111619" custScaleY="87135" custLinFactX="8108" custLinFactNeighborX="100000" custLinFactNeighborY="42573"/>
      <dgm:spPr/>
    </dgm:pt>
    <dgm:pt modelId="{B3F9F2EE-0015-4DB1-B44E-4870F3505B16}" type="pres">
      <dgm:prSet presAssocID="{784C3B5F-13FB-4600-A395-D957C35F5EB0}" presName="hierChild3" presStyleCnt="0"/>
      <dgm:spPr/>
    </dgm:pt>
    <dgm:pt modelId="{CC08010E-52D7-4298-BA9F-9825DA5896A3}" type="pres">
      <dgm:prSet presAssocID="{3523A6F9-6220-4C3F-B467-0EB3E2E71508}" presName="Name19" presStyleLbl="parChTrans1D2" presStyleIdx="4" presStyleCnt="5"/>
      <dgm:spPr/>
    </dgm:pt>
    <dgm:pt modelId="{C4E5FF81-F16C-4122-B87E-9C828DE73075}" type="pres">
      <dgm:prSet presAssocID="{FB62BE22-49F4-4599-A882-41EE803A8DCB}" presName="Name21" presStyleCnt="0"/>
      <dgm:spPr/>
    </dgm:pt>
    <dgm:pt modelId="{EE5B39AB-4430-4B57-ABA5-C83FC2A84D3D}" type="pres">
      <dgm:prSet presAssocID="{FB62BE22-49F4-4599-A882-41EE803A8DCB}" presName="level2Shape" presStyleLbl="asst1" presStyleIdx="0" presStyleCnt="1" custScaleX="104976" custScaleY="73267" custLinFactY="-39087" custLinFactNeighborX="-74989" custLinFactNeighborY="-100000"/>
      <dgm:spPr/>
    </dgm:pt>
    <dgm:pt modelId="{154A55A8-AAC1-40BA-ACE7-47B05EB931B4}" type="pres">
      <dgm:prSet presAssocID="{FB62BE22-49F4-4599-A882-41EE803A8DCB}" presName="hierChild3" presStyleCnt="0"/>
      <dgm:spPr/>
    </dgm:pt>
    <dgm:pt modelId="{2B268816-8219-460E-AFD8-25115C485923}" type="pres">
      <dgm:prSet presAssocID="{8CC30ECA-D98F-426F-8569-526DE8789EC2}" presName="bgShapesFlow" presStyleCnt="0"/>
      <dgm:spPr/>
    </dgm:pt>
  </dgm:ptLst>
  <dgm:cxnLst>
    <dgm:cxn modelId="{628B4501-941F-4E6E-B7CD-0932C2523263}" type="presOf" srcId="{F279886A-081B-4955-891F-45F6A98E0389}" destId="{922E6B0C-0DE0-44C1-9B9D-EAE53086925A}" srcOrd="0" destOrd="0" presId="urn:microsoft.com/office/officeart/2005/8/layout/hierarchy6"/>
    <dgm:cxn modelId="{C9358207-F4B5-42C6-B2DD-4332914FC599}" type="presOf" srcId="{D64BE27F-EE43-4FBD-BC8F-EB04D90BA246}" destId="{693F2875-36D4-410F-AA4E-DC577ECD0400}" srcOrd="0" destOrd="0" presId="urn:microsoft.com/office/officeart/2005/8/layout/hierarchy6"/>
    <dgm:cxn modelId="{A564D915-CE42-4816-8600-0CE2391F9D72}" type="presOf" srcId="{C4CEF5A2-71C6-43E4-AFCC-6CD8913B67DD}" destId="{58314CA0-2693-4367-9BEF-6F5D63E28436}" srcOrd="0" destOrd="0" presId="urn:microsoft.com/office/officeart/2005/8/layout/hierarchy6"/>
    <dgm:cxn modelId="{D86FC72B-9EAF-4960-A522-30E5A18E03DF}" type="presOf" srcId="{0F67ADCC-F8CB-4862-AEB7-BF8214B4FA75}" destId="{94304CC3-FFF7-4F11-A632-B19494139125}" srcOrd="0" destOrd="0" presId="urn:microsoft.com/office/officeart/2005/8/layout/hierarchy6"/>
    <dgm:cxn modelId="{6BBE3646-9D9C-4378-A053-9C81FA8C3736}" type="presOf" srcId="{3523A6F9-6220-4C3F-B467-0EB3E2E71508}" destId="{CC08010E-52D7-4298-BA9F-9825DA5896A3}" srcOrd="0" destOrd="0" presId="urn:microsoft.com/office/officeart/2005/8/layout/hierarchy6"/>
    <dgm:cxn modelId="{3A5F8168-E173-4216-A907-10930B01CC89}" srcId="{9C4DFB90-7BF7-43F3-8532-8965405C7A7C}" destId="{784C3B5F-13FB-4600-A395-D957C35F5EB0}" srcOrd="3" destOrd="0" parTransId="{F279886A-081B-4955-891F-45F6A98E0389}" sibTransId="{1E0EBA6A-8339-4477-A696-A9EDD94D762B}"/>
    <dgm:cxn modelId="{765D1050-F0DE-4348-AE67-D7B1079C6D0D}" type="presOf" srcId="{E28FE0C8-002B-4F53-BE4F-4F6E413B1575}" destId="{63A6FCFF-E212-42BE-BFAF-A9C74CF39806}" srcOrd="0" destOrd="0" presId="urn:microsoft.com/office/officeart/2005/8/layout/hierarchy6"/>
    <dgm:cxn modelId="{E4DDCA54-C871-4BAF-A4C7-82E02CE5318E}" type="presOf" srcId="{805ABDC8-EDB1-4790-B3B2-6E1EE21134B5}" destId="{0BECDD7E-9092-4B2B-9BC3-D6AFB835EAFD}" srcOrd="0" destOrd="0" presId="urn:microsoft.com/office/officeart/2005/8/layout/hierarchy6"/>
    <dgm:cxn modelId="{F23C217E-75C4-4292-94E7-749946D9430B}" type="presOf" srcId="{8CC30ECA-D98F-426F-8569-526DE8789EC2}" destId="{69E7021D-B805-4371-8685-33B5F41CA6C8}" srcOrd="0" destOrd="0" presId="urn:microsoft.com/office/officeart/2005/8/layout/hierarchy6"/>
    <dgm:cxn modelId="{0A501180-D81E-43BE-BD4A-1755A582D7C3}" type="presOf" srcId="{9C4DFB90-7BF7-43F3-8532-8965405C7A7C}" destId="{2C070D61-F171-4422-9817-779D5F5241CB}" srcOrd="0" destOrd="0" presId="urn:microsoft.com/office/officeart/2005/8/layout/hierarchy6"/>
    <dgm:cxn modelId="{4E65F887-5B6D-48FF-9875-FA88D075CE0D}" srcId="{9C4DFB90-7BF7-43F3-8532-8965405C7A7C}" destId="{0F67ADCC-F8CB-4862-AEB7-BF8214B4FA75}" srcOrd="1" destOrd="0" parTransId="{C4CEF5A2-71C6-43E4-AFCC-6CD8913B67DD}" sibTransId="{43971F74-454F-4EFA-8F12-1315759732BB}"/>
    <dgm:cxn modelId="{4784FA88-20A2-44CD-890A-944C14C0FF6B}" srcId="{9C4DFB90-7BF7-43F3-8532-8965405C7A7C}" destId="{D64BE27F-EE43-4FBD-BC8F-EB04D90BA246}" srcOrd="2" destOrd="0" parTransId="{805ABDC8-EDB1-4790-B3B2-6E1EE21134B5}" sibTransId="{81C72289-0893-4A68-9F20-75954C8F9CAD}"/>
    <dgm:cxn modelId="{FE580598-D3BF-48FE-9EED-BFE7F8DACA6F}" type="presOf" srcId="{FB62BE22-49F4-4599-A882-41EE803A8DCB}" destId="{EE5B39AB-4430-4B57-ABA5-C83FC2A84D3D}" srcOrd="0" destOrd="0" presId="urn:microsoft.com/office/officeart/2005/8/layout/hierarchy6"/>
    <dgm:cxn modelId="{F45895A0-9F97-41A1-A912-985C96560F57}" srcId="{9C4DFB90-7BF7-43F3-8532-8965405C7A7C}" destId="{FB62BE22-49F4-4599-A882-41EE803A8DCB}" srcOrd="4" destOrd="0" parTransId="{3523A6F9-6220-4C3F-B467-0EB3E2E71508}" sibTransId="{BE2E7367-E067-4D42-8F9F-4AAF9D3308C3}"/>
    <dgm:cxn modelId="{7E4963A8-3E3C-4549-B6FC-25A157DC95E8}" srcId="{9C4DFB90-7BF7-43F3-8532-8965405C7A7C}" destId="{6DBE3096-81FB-429E-8CEC-1E8FBDB3E09D}" srcOrd="0" destOrd="0" parTransId="{E28FE0C8-002B-4F53-BE4F-4F6E413B1575}" sibTransId="{E18EA92C-C706-47C9-B882-B5D1C68BA64E}"/>
    <dgm:cxn modelId="{7FA96BD7-C2B3-43A9-8967-99C3E19B34A0}" srcId="{8CC30ECA-D98F-426F-8569-526DE8789EC2}" destId="{9C4DFB90-7BF7-43F3-8532-8965405C7A7C}" srcOrd="0" destOrd="0" parTransId="{B421C328-612F-43AB-BA40-93FBB8427461}" sibTransId="{2CDE20AC-8739-4026-97D2-9CD4AAF8810C}"/>
    <dgm:cxn modelId="{659C98F5-66FF-4C9E-892D-130445EEB3AC}" type="presOf" srcId="{6DBE3096-81FB-429E-8CEC-1E8FBDB3E09D}" destId="{E40270C5-9F68-4FBC-BF6D-1F88CEFDD043}" srcOrd="0" destOrd="0" presId="urn:microsoft.com/office/officeart/2005/8/layout/hierarchy6"/>
    <dgm:cxn modelId="{D390AAF5-DD41-495F-AE21-30A03F998DF3}" type="presOf" srcId="{784C3B5F-13FB-4600-A395-D957C35F5EB0}" destId="{A684AAB6-C2E2-4E09-A0B8-65F615A9F320}" srcOrd="0" destOrd="0" presId="urn:microsoft.com/office/officeart/2005/8/layout/hierarchy6"/>
    <dgm:cxn modelId="{380BD74B-9701-4893-B71E-5C529E4508BB}" type="presParOf" srcId="{69E7021D-B805-4371-8685-33B5F41CA6C8}" destId="{56A0F53A-0CC6-4DE4-B388-C08B23421B3A}" srcOrd="0" destOrd="0" presId="urn:microsoft.com/office/officeart/2005/8/layout/hierarchy6"/>
    <dgm:cxn modelId="{0C0A62C2-1D2C-4EC0-BB57-E113904F5B2E}" type="presParOf" srcId="{56A0F53A-0CC6-4DE4-B388-C08B23421B3A}" destId="{F9CCD54A-330F-43D6-946C-E7203D6FC35C}" srcOrd="0" destOrd="0" presId="urn:microsoft.com/office/officeart/2005/8/layout/hierarchy6"/>
    <dgm:cxn modelId="{8A5A00F2-DA6E-404B-815D-B533F277BF6F}" type="presParOf" srcId="{F9CCD54A-330F-43D6-946C-E7203D6FC35C}" destId="{E40540EF-691E-42DF-945D-9615E95360DF}" srcOrd="0" destOrd="0" presId="urn:microsoft.com/office/officeart/2005/8/layout/hierarchy6"/>
    <dgm:cxn modelId="{6527A916-94BE-4A28-BE23-FFBFE96206B8}" type="presParOf" srcId="{E40540EF-691E-42DF-945D-9615E95360DF}" destId="{2C070D61-F171-4422-9817-779D5F5241CB}" srcOrd="0" destOrd="0" presId="urn:microsoft.com/office/officeart/2005/8/layout/hierarchy6"/>
    <dgm:cxn modelId="{CAA91852-EBB5-41F1-982D-172C560C7420}" type="presParOf" srcId="{E40540EF-691E-42DF-945D-9615E95360DF}" destId="{9A69DAC4-A4B2-466D-B855-59A1B4536E43}" srcOrd="1" destOrd="0" presId="urn:microsoft.com/office/officeart/2005/8/layout/hierarchy6"/>
    <dgm:cxn modelId="{9832BDD2-8668-4A39-81EB-28EA038986FE}" type="presParOf" srcId="{9A69DAC4-A4B2-466D-B855-59A1B4536E43}" destId="{63A6FCFF-E212-42BE-BFAF-A9C74CF39806}" srcOrd="0" destOrd="0" presId="urn:microsoft.com/office/officeart/2005/8/layout/hierarchy6"/>
    <dgm:cxn modelId="{34963CCE-28E0-44AB-9F95-E849F4F788D4}" type="presParOf" srcId="{9A69DAC4-A4B2-466D-B855-59A1B4536E43}" destId="{965CF8D7-7E7C-4995-A371-4F4B4FC617A7}" srcOrd="1" destOrd="0" presId="urn:microsoft.com/office/officeart/2005/8/layout/hierarchy6"/>
    <dgm:cxn modelId="{425091FF-0C51-470D-9AC1-6D54D3706940}" type="presParOf" srcId="{965CF8D7-7E7C-4995-A371-4F4B4FC617A7}" destId="{E40270C5-9F68-4FBC-BF6D-1F88CEFDD043}" srcOrd="0" destOrd="0" presId="urn:microsoft.com/office/officeart/2005/8/layout/hierarchy6"/>
    <dgm:cxn modelId="{A06BC0A3-D9B8-4C26-99BD-03576C7D9AF4}" type="presParOf" srcId="{965CF8D7-7E7C-4995-A371-4F4B4FC617A7}" destId="{04B7B561-7B13-46C2-8A4E-E7B111A9B25C}" srcOrd="1" destOrd="0" presId="urn:microsoft.com/office/officeart/2005/8/layout/hierarchy6"/>
    <dgm:cxn modelId="{47D4679D-1DCD-4BCB-84C2-4B2288DE68FB}" type="presParOf" srcId="{9A69DAC4-A4B2-466D-B855-59A1B4536E43}" destId="{58314CA0-2693-4367-9BEF-6F5D63E28436}" srcOrd="2" destOrd="0" presId="urn:microsoft.com/office/officeart/2005/8/layout/hierarchy6"/>
    <dgm:cxn modelId="{28706D53-E70E-41A9-9A9F-684DD817FE01}" type="presParOf" srcId="{9A69DAC4-A4B2-466D-B855-59A1B4536E43}" destId="{017180E5-0AB5-4269-814D-6E1846680E25}" srcOrd="3" destOrd="0" presId="urn:microsoft.com/office/officeart/2005/8/layout/hierarchy6"/>
    <dgm:cxn modelId="{32D03F36-BBFB-4E04-AAC0-5AFC95FA9D8D}" type="presParOf" srcId="{017180E5-0AB5-4269-814D-6E1846680E25}" destId="{94304CC3-FFF7-4F11-A632-B19494139125}" srcOrd="0" destOrd="0" presId="urn:microsoft.com/office/officeart/2005/8/layout/hierarchy6"/>
    <dgm:cxn modelId="{46641F81-494C-4A6D-BF2C-1A2AADF0D6D0}" type="presParOf" srcId="{017180E5-0AB5-4269-814D-6E1846680E25}" destId="{F564E521-8D5F-4E1D-A139-0C593F7F9812}" srcOrd="1" destOrd="0" presId="urn:microsoft.com/office/officeart/2005/8/layout/hierarchy6"/>
    <dgm:cxn modelId="{E31C05C7-62E1-4119-AE14-708BE35C2264}" type="presParOf" srcId="{9A69DAC4-A4B2-466D-B855-59A1B4536E43}" destId="{0BECDD7E-9092-4B2B-9BC3-D6AFB835EAFD}" srcOrd="4" destOrd="0" presId="urn:microsoft.com/office/officeart/2005/8/layout/hierarchy6"/>
    <dgm:cxn modelId="{E2C0048F-4E75-457D-9BA2-F87C983456AA}" type="presParOf" srcId="{9A69DAC4-A4B2-466D-B855-59A1B4536E43}" destId="{7F4F97E4-A878-4125-8C66-A23C74FD6B8C}" srcOrd="5" destOrd="0" presId="urn:microsoft.com/office/officeart/2005/8/layout/hierarchy6"/>
    <dgm:cxn modelId="{E52A5028-5D4A-49C7-B07B-82D02A92CCC7}" type="presParOf" srcId="{7F4F97E4-A878-4125-8C66-A23C74FD6B8C}" destId="{693F2875-36D4-410F-AA4E-DC577ECD0400}" srcOrd="0" destOrd="0" presId="urn:microsoft.com/office/officeart/2005/8/layout/hierarchy6"/>
    <dgm:cxn modelId="{B3EFE978-577A-4A12-A6C2-484355B90E4F}" type="presParOf" srcId="{7F4F97E4-A878-4125-8C66-A23C74FD6B8C}" destId="{31E9E22B-F20D-48A2-867B-EC284CBC5AE2}" srcOrd="1" destOrd="0" presId="urn:microsoft.com/office/officeart/2005/8/layout/hierarchy6"/>
    <dgm:cxn modelId="{0C0D2026-0231-4EE2-9A2A-A898DF82A2A3}" type="presParOf" srcId="{9A69DAC4-A4B2-466D-B855-59A1B4536E43}" destId="{922E6B0C-0DE0-44C1-9B9D-EAE53086925A}" srcOrd="6" destOrd="0" presId="urn:microsoft.com/office/officeart/2005/8/layout/hierarchy6"/>
    <dgm:cxn modelId="{07DB36AA-687D-449C-A55F-5985CA8121FC}" type="presParOf" srcId="{9A69DAC4-A4B2-466D-B855-59A1B4536E43}" destId="{996BAA82-5F82-438E-9AA8-63EC1749E85E}" srcOrd="7" destOrd="0" presId="urn:microsoft.com/office/officeart/2005/8/layout/hierarchy6"/>
    <dgm:cxn modelId="{678DAF02-369E-42BC-B6D7-CEC3A726EA13}" type="presParOf" srcId="{996BAA82-5F82-438E-9AA8-63EC1749E85E}" destId="{A684AAB6-C2E2-4E09-A0B8-65F615A9F320}" srcOrd="0" destOrd="0" presId="urn:microsoft.com/office/officeart/2005/8/layout/hierarchy6"/>
    <dgm:cxn modelId="{6B993C2A-390D-45BB-9373-89EAA0454789}" type="presParOf" srcId="{996BAA82-5F82-438E-9AA8-63EC1749E85E}" destId="{B3F9F2EE-0015-4DB1-B44E-4870F3505B16}" srcOrd="1" destOrd="0" presId="urn:microsoft.com/office/officeart/2005/8/layout/hierarchy6"/>
    <dgm:cxn modelId="{83503967-AFDC-4FB9-A715-E86D52D1E028}" type="presParOf" srcId="{9A69DAC4-A4B2-466D-B855-59A1B4536E43}" destId="{CC08010E-52D7-4298-BA9F-9825DA5896A3}" srcOrd="8" destOrd="0" presId="urn:microsoft.com/office/officeart/2005/8/layout/hierarchy6"/>
    <dgm:cxn modelId="{A8AB79CA-D487-4B81-BE32-177B6EF21667}" type="presParOf" srcId="{9A69DAC4-A4B2-466D-B855-59A1B4536E43}" destId="{C4E5FF81-F16C-4122-B87E-9C828DE73075}" srcOrd="9" destOrd="0" presId="urn:microsoft.com/office/officeart/2005/8/layout/hierarchy6"/>
    <dgm:cxn modelId="{2C1F0CDE-DBBE-49D7-8115-D396F7CF5DA5}" type="presParOf" srcId="{C4E5FF81-F16C-4122-B87E-9C828DE73075}" destId="{EE5B39AB-4430-4B57-ABA5-C83FC2A84D3D}" srcOrd="0" destOrd="0" presId="urn:microsoft.com/office/officeart/2005/8/layout/hierarchy6"/>
    <dgm:cxn modelId="{AD82CE02-051A-4633-BA6F-7EB6588A907D}" type="presParOf" srcId="{C4E5FF81-F16C-4122-B87E-9C828DE73075}" destId="{154A55A8-AAC1-40BA-ACE7-47B05EB931B4}" srcOrd="1" destOrd="0" presId="urn:microsoft.com/office/officeart/2005/8/layout/hierarchy6"/>
    <dgm:cxn modelId="{B2D3B928-A7C4-479E-94D3-988BCAD926C9}" type="presParOf" srcId="{69E7021D-B805-4371-8685-33B5F41CA6C8}" destId="{2B268816-8219-460E-AFD8-25115C485923}"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5D471-28F9-4B04-9C1D-EC1BA7EF158B}"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C8CF3C31-8FCF-49B1-AB25-EC2FEE58A467}">
      <dgm:prSet custT="1"/>
      <dgm:spPr>
        <a:scene3d>
          <a:camera prst="orthographicFront"/>
          <a:lightRig rig="threePt" dir="t"/>
        </a:scene3d>
        <a:sp3d>
          <a:bevelT/>
        </a:sp3d>
      </dgm:spPr>
      <dgm:t>
        <a:bodyPr/>
        <a:lstStyle/>
        <a:p>
          <a:r>
            <a:rPr lang="en-US" sz="1200"/>
            <a:t>General Manager </a:t>
          </a:r>
        </a:p>
        <a:p>
          <a:r>
            <a:rPr lang="en-US" sz="1200" baseline="0"/>
            <a:t>Infrastructure</a:t>
          </a:r>
          <a:r>
            <a:rPr lang="en-US" sz="1200"/>
            <a:t> </a:t>
          </a:r>
        </a:p>
      </dgm:t>
    </dgm:pt>
    <dgm:pt modelId="{DE6CFA9F-C655-49A0-BAA9-103E9FEE8219}" type="parTrans" cxnId="{FEA6167E-53C5-440A-A8C8-FCF2E5FB6AAE}">
      <dgm:prSet/>
      <dgm:spPr/>
      <dgm:t>
        <a:bodyPr/>
        <a:lstStyle/>
        <a:p>
          <a:endParaRPr lang="en-US"/>
        </a:p>
      </dgm:t>
    </dgm:pt>
    <dgm:pt modelId="{695DC414-A1BD-4BC3-BEAF-7793F07634C3}" type="sibTrans" cxnId="{FEA6167E-53C5-440A-A8C8-FCF2E5FB6AAE}">
      <dgm:prSet/>
      <dgm:spPr/>
      <dgm:t>
        <a:bodyPr/>
        <a:lstStyle/>
        <a:p>
          <a:endParaRPr lang="en-US"/>
        </a:p>
      </dgm:t>
    </dgm:pt>
    <dgm:pt modelId="{F81E9E52-0CE9-44E7-8708-D7EE3F30E792}">
      <dgm:prSet custT="1"/>
      <dgm:spPr>
        <a:scene3d>
          <a:camera prst="orthographicFront"/>
          <a:lightRig rig="threePt" dir="t"/>
        </a:scene3d>
        <a:sp3d>
          <a:bevelT/>
        </a:sp3d>
      </dgm:spPr>
      <dgm:t>
        <a:bodyPr/>
        <a:lstStyle/>
        <a:p>
          <a:r>
            <a:rPr lang="en-US" sz="1200"/>
            <a:t>Water Treatment Plant Manager </a:t>
          </a:r>
        </a:p>
      </dgm:t>
    </dgm:pt>
    <dgm:pt modelId="{E04CFF7A-C667-4C67-8424-C755DB1AB4C4}" type="parTrans" cxnId="{5AC23D7B-9224-450E-BE9F-10A6CE9DCD1D}">
      <dgm:prSet/>
      <dgm:spPr/>
      <dgm:t>
        <a:bodyPr/>
        <a:lstStyle/>
        <a:p>
          <a:endParaRPr lang="en-US"/>
        </a:p>
      </dgm:t>
    </dgm:pt>
    <dgm:pt modelId="{118CF7C5-4710-48E7-9337-CE6FC718D246}" type="sibTrans" cxnId="{5AC23D7B-9224-450E-BE9F-10A6CE9DCD1D}">
      <dgm:prSet/>
      <dgm:spPr/>
      <dgm:t>
        <a:bodyPr/>
        <a:lstStyle/>
        <a:p>
          <a:endParaRPr lang="en-US"/>
        </a:p>
      </dgm:t>
    </dgm:pt>
    <dgm:pt modelId="{9BE4B1D2-C10D-451B-B3F1-8F0E3DA5737B}">
      <dgm:prSet custT="1"/>
      <dgm:spPr>
        <a:scene3d>
          <a:camera prst="orthographicFront"/>
          <a:lightRig rig="threePt" dir="t"/>
        </a:scene3d>
        <a:sp3d>
          <a:bevelT/>
        </a:sp3d>
      </dgm:spPr>
      <dgm:t>
        <a:bodyPr/>
        <a:lstStyle/>
        <a:p>
          <a:r>
            <a:rPr lang="en-US" sz="1200"/>
            <a:t>Water and Sewer Ops Manager </a:t>
          </a:r>
        </a:p>
      </dgm:t>
    </dgm:pt>
    <dgm:pt modelId="{13370025-BD6C-44BC-A77D-21813F7B26A7}" type="parTrans" cxnId="{E1E9ACDE-7095-4BF7-B273-5B2CC86C9F4D}">
      <dgm:prSet/>
      <dgm:spPr/>
      <dgm:t>
        <a:bodyPr/>
        <a:lstStyle/>
        <a:p>
          <a:endParaRPr lang="en-US"/>
        </a:p>
      </dgm:t>
    </dgm:pt>
    <dgm:pt modelId="{BD412468-53EC-40B3-9E1F-24D01245D151}" type="sibTrans" cxnId="{E1E9ACDE-7095-4BF7-B273-5B2CC86C9F4D}">
      <dgm:prSet/>
      <dgm:spPr/>
      <dgm:t>
        <a:bodyPr/>
        <a:lstStyle/>
        <a:p>
          <a:endParaRPr lang="en-US"/>
        </a:p>
      </dgm:t>
    </dgm:pt>
    <dgm:pt modelId="{354196FC-E12F-4C03-8409-40A4DC329E98}">
      <dgm:prSet custT="1"/>
      <dgm:spPr>
        <a:scene3d>
          <a:camera prst="orthographicFront"/>
          <a:lightRig rig="threePt" dir="t"/>
        </a:scene3d>
        <a:sp3d>
          <a:bevelT/>
        </a:sp3d>
      </dgm:spPr>
      <dgm:t>
        <a:bodyPr/>
        <a:lstStyle/>
        <a:p>
          <a:r>
            <a:rPr lang="en-US" sz="1200"/>
            <a:t>Warehouse Manager </a:t>
          </a:r>
        </a:p>
      </dgm:t>
    </dgm:pt>
    <dgm:pt modelId="{A6FE8F8C-7795-4245-886E-E8D39DEE7585}" type="parTrans" cxnId="{DBDF8969-53F8-45D3-8CA8-65ACCA6ADE94}">
      <dgm:prSet/>
      <dgm:spPr/>
      <dgm:t>
        <a:bodyPr/>
        <a:lstStyle/>
        <a:p>
          <a:endParaRPr lang="en-US"/>
        </a:p>
      </dgm:t>
    </dgm:pt>
    <dgm:pt modelId="{49D8DE46-2FEC-4B5F-8FBB-898799412CDD}" type="sibTrans" cxnId="{DBDF8969-53F8-45D3-8CA8-65ACCA6ADE94}">
      <dgm:prSet/>
      <dgm:spPr/>
      <dgm:t>
        <a:bodyPr/>
        <a:lstStyle/>
        <a:p>
          <a:endParaRPr lang="en-US"/>
        </a:p>
      </dgm:t>
    </dgm:pt>
    <dgm:pt modelId="{552348C4-29ED-4B54-B4BE-38DEB902C7A7}">
      <dgm:prSet custT="1"/>
      <dgm:spPr>
        <a:scene3d>
          <a:camera prst="orthographicFront"/>
          <a:lightRig rig="threePt" dir="t"/>
        </a:scene3d>
        <a:sp3d>
          <a:bevelT/>
        </a:sp3d>
      </dgm:spPr>
      <dgm:t>
        <a:bodyPr/>
        <a:lstStyle/>
        <a:p>
          <a:r>
            <a:rPr lang="en-US" sz="1200"/>
            <a:t>Warehouse Operator</a:t>
          </a:r>
        </a:p>
      </dgm:t>
    </dgm:pt>
    <dgm:pt modelId="{6BF80529-8256-4451-B7BC-8C9817DD1D6C}" type="parTrans" cxnId="{59249FDF-4DEC-4D87-8E97-9470E667264C}">
      <dgm:prSet/>
      <dgm:spPr/>
      <dgm:t>
        <a:bodyPr/>
        <a:lstStyle/>
        <a:p>
          <a:endParaRPr lang="en-US"/>
        </a:p>
      </dgm:t>
    </dgm:pt>
    <dgm:pt modelId="{3080C701-099C-4BEA-8E0A-03E89217CC7E}" type="sibTrans" cxnId="{59249FDF-4DEC-4D87-8E97-9470E667264C}">
      <dgm:prSet/>
      <dgm:spPr/>
      <dgm:t>
        <a:bodyPr/>
        <a:lstStyle/>
        <a:p>
          <a:endParaRPr lang="en-US"/>
        </a:p>
      </dgm:t>
    </dgm:pt>
    <dgm:pt modelId="{AB589C58-50C2-4516-9D96-F5E9AD42D2E1}">
      <dgm:prSet custT="1"/>
      <dgm:spPr>
        <a:scene3d>
          <a:camera prst="orthographicFront"/>
          <a:lightRig rig="threePt" dir="t"/>
        </a:scene3d>
        <a:sp3d>
          <a:bevelT/>
        </a:sp3d>
      </dgm:spPr>
      <dgm:t>
        <a:bodyPr/>
        <a:lstStyle/>
        <a:p>
          <a:r>
            <a:rPr lang="en-US" sz="1200"/>
            <a:t>Contract Support </a:t>
          </a:r>
        </a:p>
        <a:p>
          <a:r>
            <a:rPr lang="en-US" sz="1200"/>
            <a:t>(ESG)</a:t>
          </a:r>
        </a:p>
      </dgm:t>
    </dgm:pt>
    <dgm:pt modelId="{6972C5EE-E29D-4392-ADA0-89ED864A4700}" type="parTrans" cxnId="{3D6FF808-508E-4A08-BAA9-0F834B5BFD38}">
      <dgm:prSet/>
      <dgm:spPr/>
      <dgm:t>
        <a:bodyPr/>
        <a:lstStyle/>
        <a:p>
          <a:endParaRPr lang="en-US"/>
        </a:p>
      </dgm:t>
    </dgm:pt>
    <dgm:pt modelId="{DD3A8468-1745-4505-A778-B2B11BC3A937}" type="sibTrans" cxnId="{3D6FF808-508E-4A08-BAA9-0F834B5BFD38}">
      <dgm:prSet/>
      <dgm:spPr/>
      <dgm:t>
        <a:bodyPr/>
        <a:lstStyle/>
        <a:p>
          <a:endParaRPr lang="en-US"/>
        </a:p>
      </dgm:t>
    </dgm:pt>
    <dgm:pt modelId="{A79D9BE5-8741-4AB2-B2F8-29E6D9D8ECB4}">
      <dgm:prSet phldrT="[Text]"/>
      <dgm:spPr/>
      <dgm:t>
        <a:bodyPr/>
        <a:lstStyle/>
        <a:p>
          <a:r>
            <a:rPr lang="en-US"/>
            <a:t>Collection &amp; Distribution Ops (ESG)</a:t>
          </a:r>
        </a:p>
      </dgm:t>
    </dgm:pt>
    <dgm:pt modelId="{35E088B0-256E-4CA4-9ACC-0967DF4D199F}" type="parTrans" cxnId="{A70582DE-DBCF-4F31-A382-E74D617DC84C}">
      <dgm:prSet/>
      <dgm:spPr/>
      <dgm:t>
        <a:bodyPr/>
        <a:lstStyle/>
        <a:p>
          <a:endParaRPr lang="en-US"/>
        </a:p>
      </dgm:t>
    </dgm:pt>
    <dgm:pt modelId="{4552AB37-CF22-4741-BB17-CBC741BDF40A}" type="sibTrans" cxnId="{A70582DE-DBCF-4F31-A382-E74D617DC84C}">
      <dgm:prSet/>
      <dgm:spPr/>
      <dgm:t>
        <a:bodyPr/>
        <a:lstStyle/>
        <a:p>
          <a:endParaRPr lang="en-US"/>
        </a:p>
      </dgm:t>
    </dgm:pt>
    <dgm:pt modelId="{9323D949-0BD5-4274-A3B7-591C4890BA32}">
      <dgm:prSet phldrT="[Text]"/>
      <dgm:spPr/>
      <dgm:t>
        <a:bodyPr/>
        <a:lstStyle/>
        <a:p>
          <a:r>
            <a:rPr lang="en-US"/>
            <a:t>Wastewater Treatment Facilities Ops (ESG)</a:t>
          </a:r>
        </a:p>
      </dgm:t>
    </dgm:pt>
    <dgm:pt modelId="{A3E227DD-0905-4A74-B309-F369C648CB5C}" type="parTrans" cxnId="{F61F7202-80FA-4C3D-8F1A-A1715198423F}">
      <dgm:prSet/>
      <dgm:spPr/>
      <dgm:t>
        <a:bodyPr/>
        <a:lstStyle/>
        <a:p>
          <a:endParaRPr lang="en-US"/>
        </a:p>
      </dgm:t>
    </dgm:pt>
    <dgm:pt modelId="{44967D31-417B-4848-85EC-6D1130445CA5}" type="sibTrans" cxnId="{F61F7202-80FA-4C3D-8F1A-A1715198423F}">
      <dgm:prSet/>
      <dgm:spPr/>
      <dgm:t>
        <a:bodyPr/>
        <a:lstStyle/>
        <a:p>
          <a:endParaRPr lang="en-US"/>
        </a:p>
      </dgm:t>
    </dgm:pt>
    <dgm:pt modelId="{79D78459-3D94-4047-AE56-C62C2CF76628}" type="pres">
      <dgm:prSet presAssocID="{F945D471-28F9-4B04-9C1D-EC1BA7EF158B}" presName="mainComposite" presStyleCnt="0">
        <dgm:presLayoutVars>
          <dgm:chPref val="1"/>
          <dgm:dir/>
          <dgm:animOne val="branch"/>
          <dgm:animLvl val="lvl"/>
          <dgm:resizeHandles val="exact"/>
        </dgm:presLayoutVars>
      </dgm:prSet>
      <dgm:spPr/>
    </dgm:pt>
    <dgm:pt modelId="{C5AC1F76-16A5-473D-9840-642A1BB6FD3B}" type="pres">
      <dgm:prSet presAssocID="{F945D471-28F9-4B04-9C1D-EC1BA7EF158B}" presName="hierFlow" presStyleCnt="0"/>
      <dgm:spPr/>
    </dgm:pt>
    <dgm:pt modelId="{CBEFB72B-16D2-4333-866A-6FD308C66929}" type="pres">
      <dgm:prSet presAssocID="{F945D471-28F9-4B04-9C1D-EC1BA7EF158B}" presName="hierChild1" presStyleCnt="0">
        <dgm:presLayoutVars>
          <dgm:chPref val="1"/>
          <dgm:animOne val="branch"/>
          <dgm:animLvl val="lvl"/>
        </dgm:presLayoutVars>
      </dgm:prSet>
      <dgm:spPr/>
    </dgm:pt>
    <dgm:pt modelId="{D01ADAF6-C82D-44BF-870E-C622A3D0C738}" type="pres">
      <dgm:prSet presAssocID="{C8CF3C31-8FCF-49B1-AB25-EC2FEE58A467}" presName="Name14" presStyleCnt="0"/>
      <dgm:spPr/>
    </dgm:pt>
    <dgm:pt modelId="{C360E5E0-4B1C-40F8-8922-9AA8E7CF9C0F}" type="pres">
      <dgm:prSet presAssocID="{C8CF3C31-8FCF-49B1-AB25-EC2FEE58A467}" presName="level1Shape" presStyleLbl="node0" presStyleIdx="0" presStyleCnt="1" custScaleX="229550" custScaleY="240974">
        <dgm:presLayoutVars>
          <dgm:chPref val="3"/>
        </dgm:presLayoutVars>
      </dgm:prSet>
      <dgm:spPr/>
    </dgm:pt>
    <dgm:pt modelId="{4D3D5649-DC7C-4C1E-9D84-9C2CBF879D39}" type="pres">
      <dgm:prSet presAssocID="{C8CF3C31-8FCF-49B1-AB25-EC2FEE58A467}" presName="hierChild2" presStyleCnt="0"/>
      <dgm:spPr/>
    </dgm:pt>
    <dgm:pt modelId="{856546E0-3CBF-44F7-9CB3-D819616526E0}" type="pres">
      <dgm:prSet presAssocID="{E04CFF7A-C667-4C67-8424-C755DB1AB4C4}" presName="Name19" presStyleLbl="parChTrans1D2" presStyleIdx="0" presStyleCnt="4"/>
      <dgm:spPr/>
    </dgm:pt>
    <dgm:pt modelId="{B5EDBB04-0272-463C-B2F1-590321CC1460}" type="pres">
      <dgm:prSet presAssocID="{F81E9E52-0CE9-44E7-8708-D7EE3F30E792}" presName="Name21" presStyleCnt="0"/>
      <dgm:spPr/>
    </dgm:pt>
    <dgm:pt modelId="{AB052466-1BB9-4EAE-B68F-122BBD72E5F1}" type="pres">
      <dgm:prSet presAssocID="{F81E9E52-0CE9-44E7-8708-D7EE3F30E792}" presName="level2Shape" presStyleLbl="node2" presStyleIdx="0" presStyleCnt="4" custScaleX="192695" custScaleY="214063" custLinFactX="-34433" custLinFactNeighborX="-100000" custLinFactNeighborY="31538"/>
      <dgm:spPr/>
    </dgm:pt>
    <dgm:pt modelId="{922DAFCD-0B35-4B27-AC2F-B0F5489981DD}" type="pres">
      <dgm:prSet presAssocID="{F81E9E52-0CE9-44E7-8708-D7EE3F30E792}" presName="hierChild3" presStyleCnt="0"/>
      <dgm:spPr/>
    </dgm:pt>
    <dgm:pt modelId="{C0A443EB-C869-4393-9A4F-89093C1BE3AC}" type="pres">
      <dgm:prSet presAssocID="{13370025-BD6C-44BC-A77D-21813F7B26A7}" presName="Name19" presStyleLbl="parChTrans1D2" presStyleIdx="1" presStyleCnt="4"/>
      <dgm:spPr/>
    </dgm:pt>
    <dgm:pt modelId="{627ABAC1-5EE6-4F71-8CA5-D81CC0FAB168}" type="pres">
      <dgm:prSet presAssocID="{9BE4B1D2-C10D-451B-B3F1-8F0E3DA5737B}" presName="Name21" presStyleCnt="0"/>
      <dgm:spPr/>
    </dgm:pt>
    <dgm:pt modelId="{FEE0994C-9D29-4538-8085-BD44DF3A9828}" type="pres">
      <dgm:prSet presAssocID="{9BE4B1D2-C10D-451B-B3F1-8F0E3DA5737B}" presName="level2Shape" presStyleLbl="node2" presStyleIdx="1" presStyleCnt="4" custScaleX="192695" custScaleY="214063" custLinFactNeighborX="-157" custLinFactNeighborY="32416"/>
      <dgm:spPr/>
    </dgm:pt>
    <dgm:pt modelId="{F62E5897-8E2C-4E0F-988D-E49DBDCAF35A}" type="pres">
      <dgm:prSet presAssocID="{9BE4B1D2-C10D-451B-B3F1-8F0E3DA5737B}" presName="hierChild3" presStyleCnt="0"/>
      <dgm:spPr/>
    </dgm:pt>
    <dgm:pt modelId="{B94E4DC9-CC23-44B6-A4CF-FC980FCC74A2}" type="pres">
      <dgm:prSet presAssocID="{A6FE8F8C-7795-4245-886E-E8D39DEE7585}" presName="Name19" presStyleLbl="parChTrans1D2" presStyleIdx="2" presStyleCnt="4"/>
      <dgm:spPr/>
    </dgm:pt>
    <dgm:pt modelId="{29F15725-5C77-45E8-8359-41105B9904BF}" type="pres">
      <dgm:prSet presAssocID="{354196FC-E12F-4C03-8409-40A4DC329E98}" presName="Name21" presStyleCnt="0"/>
      <dgm:spPr/>
    </dgm:pt>
    <dgm:pt modelId="{2590E5F8-17DF-465B-BB3E-119D89EE5DC9}" type="pres">
      <dgm:prSet presAssocID="{354196FC-E12F-4C03-8409-40A4DC329E98}" presName="level2Shape" presStyleLbl="node2" presStyleIdx="2" presStyleCnt="4" custScaleX="192695" custScaleY="214063" custLinFactNeighborX="43345" custLinFactNeighborY="31485"/>
      <dgm:spPr/>
    </dgm:pt>
    <dgm:pt modelId="{D26E58BC-1F5E-4780-96FB-D63E8580AB5E}" type="pres">
      <dgm:prSet presAssocID="{354196FC-E12F-4C03-8409-40A4DC329E98}" presName="hierChild3" presStyleCnt="0"/>
      <dgm:spPr/>
    </dgm:pt>
    <dgm:pt modelId="{D5BD0619-E6BC-423C-8FD1-C6F875179F92}" type="pres">
      <dgm:prSet presAssocID="{6BF80529-8256-4451-B7BC-8C9817DD1D6C}" presName="Name19" presStyleLbl="parChTrans1D3" presStyleIdx="0" presStyleCnt="3"/>
      <dgm:spPr/>
    </dgm:pt>
    <dgm:pt modelId="{CA12715E-E6E2-4BBA-B3CF-EB89AD75380E}" type="pres">
      <dgm:prSet presAssocID="{552348C4-29ED-4B54-B4BE-38DEB902C7A7}" presName="Name21" presStyleCnt="0"/>
      <dgm:spPr/>
    </dgm:pt>
    <dgm:pt modelId="{3AB6E8DA-30D0-43FE-B9CE-09C2DE11D729}" type="pres">
      <dgm:prSet presAssocID="{552348C4-29ED-4B54-B4BE-38DEB902C7A7}" presName="level2Shape" presStyleLbl="node3" presStyleIdx="0" presStyleCnt="3" custScaleX="192695" custScaleY="214063" custLinFactNeighborX="41077" custLinFactNeighborY="3656"/>
      <dgm:spPr/>
    </dgm:pt>
    <dgm:pt modelId="{B430D871-FEAD-4E87-8EB9-A8553AB36528}" type="pres">
      <dgm:prSet presAssocID="{552348C4-29ED-4B54-B4BE-38DEB902C7A7}" presName="hierChild3" presStyleCnt="0"/>
      <dgm:spPr/>
    </dgm:pt>
    <dgm:pt modelId="{DF633094-85CD-46D0-BDBE-2B9D9CE70B92}" type="pres">
      <dgm:prSet presAssocID="{6972C5EE-E29D-4392-ADA0-89ED864A4700}" presName="Name19" presStyleLbl="parChTrans1D2" presStyleIdx="3" presStyleCnt="4"/>
      <dgm:spPr/>
    </dgm:pt>
    <dgm:pt modelId="{4A0B42D1-E408-4D67-A4CD-6A8EC8C352A2}" type="pres">
      <dgm:prSet presAssocID="{AB589C58-50C2-4516-9D96-F5E9AD42D2E1}" presName="Name21" presStyleCnt="0"/>
      <dgm:spPr/>
    </dgm:pt>
    <dgm:pt modelId="{35C129FE-25EC-4F18-BC84-18DA313010B9}" type="pres">
      <dgm:prSet presAssocID="{AB589C58-50C2-4516-9D96-F5E9AD42D2E1}" presName="level2Shape" presStyleLbl="node2" presStyleIdx="3" presStyleCnt="4" custScaleX="192695" custScaleY="214063" custLinFactNeighborX="79348" custLinFactNeighborY="31485"/>
      <dgm:spPr/>
    </dgm:pt>
    <dgm:pt modelId="{EF7ECA3D-FEF1-4DE3-96E9-5B4DA2114D57}" type="pres">
      <dgm:prSet presAssocID="{AB589C58-50C2-4516-9D96-F5E9AD42D2E1}" presName="hierChild3" presStyleCnt="0"/>
      <dgm:spPr/>
    </dgm:pt>
    <dgm:pt modelId="{46DE6C03-8F4F-47E3-AC84-758241F1E580}" type="pres">
      <dgm:prSet presAssocID="{35E088B0-256E-4CA4-9ACC-0967DF4D199F}" presName="Name19" presStyleLbl="parChTrans1D3" presStyleIdx="1" presStyleCnt="3"/>
      <dgm:spPr/>
    </dgm:pt>
    <dgm:pt modelId="{AC4CA7D2-C42D-46AD-B20F-96A01641EB33}" type="pres">
      <dgm:prSet presAssocID="{A79D9BE5-8741-4AB2-B2F8-29E6D9D8ECB4}" presName="Name21" presStyleCnt="0"/>
      <dgm:spPr/>
    </dgm:pt>
    <dgm:pt modelId="{B143A027-A33D-4BCF-998A-B9C19B30F726}" type="pres">
      <dgm:prSet presAssocID="{A79D9BE5-8741-4AB2-B2F8-29E6D9D8ECB4}" presName="level2Shape" presStyleLbl="node3" presStyleIdx="1" presStyleCnt="3" custLinFactNeighborX="37621" custLinFactNeighborY="90636"/>
      <dgm:spPr/>
    </dgm:pt>
    <dgm:pt modelId="{5AE75181-C4F6-407D-BD5F-74368CBE6D6B}" type="pres">
      <dgm:prSet presAssocID="{A79D9BE5-8741-4AB2-B2F8-29E6D9D8ECB4}" presName="hierChild3" presStyleCnt="0"/>
      <dgm:spPr/>
    </dgm:pt>
    <dgm:pt modelId="{2D66B145-E977-469F-976B-532EC3BB4E12}" type="pres">
      <dgm:prSet presAssocID="{A3E227DD-0905-4A74-B309-F369C648CB5C}" presName="Name19" presStyleLbl="parChTrans1D3" presStyleIdx="2" presStyleCnt="3"/>
      <dgm:spPr/>
    </dgm:pt>
    <dgm:pt modelId="{D85DC977-E3D4-4A0C-A7A7-64F9B63EB892}" type="pres">
      <dgm:prSet presAssocID="{9323D949-0BD5-4274-A3B7-591C4890BA32}" presName="Name21" presStyleCnt="0"/>
      <dgm:spPr/>
    </dgm:pt>
    <dgm:pt modelId="{6B184443-DDB3-434B-944C-4590ACFA1A9C}" type="pres">
      <dgm:prSet presAssocID="{9323D949-0BD5-4274-A3B7-591C4890BA32}" presName="level2Shape" presStyleLbl="node3" presStyleIdx="2" presStyleCnt="3" custLinFactX="25608" custLinFactNeighborX="100000" custLinFactNeighborY="90636"/>
      <dgm:spPr/>
    </dgm:pt>
    <dgm:pt modelId="{0EB12DE9-7B9D-48EE-BB95-95D6AB54F0F1}" type="pres">
      <dgm:prSet presAssocID="{9323D949-0BD5-4274-A3B7-591C4890BA32}" presName="hierChild3" presStyleCnt="0"/>
      <dgm:spPr/>
    </dgm:pt>
    <dgm:pt modelId="{E2D93D43-88D9-47CD-850F-FFE44B1BE557}" type="pres">
      <dgm:prSet presAssocID="{F945D471-28F9-4B04-9C1D-EC1BA7EF158B}" presName="bgShapesFlow" presStyleCnt="0"/>
      <dgm:spPr/>
    </dgm:pt>
  </dgm:ptLst>
  <dgm:cxnLst>
    <dgm:cxn modelId="{F61F7202-80FA-4C3D-8F1A-A1715198423F}" srcId="{AB589C58-50C2-4516-9D96-F5E9AD42D2E1}" destId="{9323D949-0BD5-4274-A3B7-591C4890BA32}" srcOrd="1" destOrd="0" parTransId="{A3E227DD-0905-4A74-B309-F369C648CB5C}" sibTransId="{44967D31-417B-4848-85EC-6D1130445CA5}"/>
    <dgm:cxn modelId="{61E73D07-E0E3-4561-AA53-29242ABE641C}" type="presOf" srcId="{C8CF3C31-8FCF-49B1-AB25-EC2FEE58A467}" destId="{C360E5E0-4B1C-40F8-8922-9AA8E7CF9C0F}" srcOrd="0" destOrd="0" presId="urn:microsoft.com/office/officeart/2005/8/layout/hierarchy6"/>
    <dgm:cxn modelId="{3D6FF808-508E-4A08-BAA9-0F834B5BFD38}" srcId="{C8CF3C31-8FCF-49B1-AB25-EC2FEE58A467}" destId="{AB589C58-50C2-4516-9D96-F5E9AD42D2E1}" srcOrd="3" destOrd="0" parTransId="{6972C5EE-E29D-4392-ADA0-89ED864A4700}" sibTransId="{DD3A8468-1745-4505-A778-B2B11BC3A937}"/>
    <dgm:cxn modelId="{82823209-DA66-4540-8C02-40EF66F012D9}" type="presOf" srcId="{552348C4-29ED-4B54-B4BE-38DEB902C7A7}" destId="{3AB6E8DA-30D0-43FE-B9CE-09C2DE11D729}" srcOrd="0" destOrd="0" presId="urn:microsoft.com/office/officeart/2005/8/layout/hierarchy6"/>
    <dgm:cxn modelId="{46EE3C0A-C556-41E7-B614-9FC650182C00}" type="presOf" srcId="{354196FC-E12F-4C03-8409-40A4DC329E98}" destId="{2590E5F8-17DF-465B-BB3E-119D89EE5DC9}" srcOrd="0" destOrd="0" presId="urn:microsoft.com/office/officeart/2005/8/layout/hierarchy6"/>
    <dgm:cxn modelId="{550CE41D-8928-4823-A9E5-E9E4FAC47A3D}" type="presOf" srcId="{E04CFF7A-C667-4C67-8424-C755DB1AB4C4}" destId="{856546E0-3CBF-44F7-9CB3-D819616526E0}" srcOrd="0" destOrd="0" presId="urn:microsoft.com/office/officeart/2005/8/layout/hierarchy6"/>
    <dgm:cxn modelId="{6BB17836-2BB4-4F93-883D-1B7557C4FDB3}" type="presOf" srcId="{A79D9BE5-8741-4AB2-B2F8-29E6D9D8ECB4}" destId="{B143A027-A33D-4BCF-998A-B9C19B30F726}" srcOrd="0" destOrd="0" presId="urn:microsoft.com/office/officeart/2005/8/layout/hierarchy6"/>
    <dgm:cxn modelId="{ECBDD35E-E951-4A7E-AAE8-E20739034800}" type="presOf" srcId="{A3E227DD-0905-4A74-B309-F369C648CB5C}" destId="{2D66B145-E977-469F-976B-532EC3BB4E12}" srcOrd="0" destOrd="0" presId="urn:microsoft.com/office/officeart/2005/8/layout/hierarchy6"/>
    <dgm:cxn modelId="{DBDF8969-53F8-45D3-8CA8-65ACCA6ADE94}" srcId="{C8CF3C31-8FCF-49B1-AB25-EC2FEE58A467}" destId="{354196FC-E12F-4C03-8409-40A4DC329E98}" srcOrd="2" destOrd="0" parTransId="{A6FE8F8C-7795-4245-886E-E8D39DEE7585}" sibTransId="{49D8DE46-2FEC-4B5F-8FBB-898799412CDD}"/>
    <dgm:cxn modelId="{FBA54C4C-4186-4FD8-A646-DE136946BFA9}" type="presOf" srcId="{9BE4B1D2-C10D-451B-B3F1-8F0E3DA5737B}" destId="{FEE0994C-9D29-4538-8085-BD44DF3A9828}" srcOrd="0" destOrd="0" presId="urn:microsoft.com/office/officeart/2005/8/layout/hierarchy6"/>
    <dgm:cxn modelId="{E6A1406E-16B4-441F-90A4-E1887B7D767C}" type="presOf" srcId="{35E088B0-256E-4CA4-9ACC-0967DF4D199F}" destId="{46DE6C03-8F4F-47E3-AC84-758241F1E580}" srcOrd="0" destOrd="0" presId="urn:microsoft.com/office/officeart/2005/8/layout/hierarchy6"/>
    <dgm:cxn modelId="{5AC23D7B-9224-450E-BE9F-10A6CE9DCD1D}" srcId="{C8CF3C31-8FCF-49B1-AB25-EC2FEE58A467}" destId="{F81E9E52-0CE9-44E7-8708-D7EE3F30E792}" srcOrd="0" destOrd="0" parTransId="{E04CFF7A-C667-4C67-8424-C755DB1AB4C4}" sibTransId="{118CF7C5-4710-48E7-9337-CE6FC718D246}"/>
    <dgm:cxn modelId="{FEA6167E-53C5-440A-A8C8-FCF2E5FB6AAE}" srcId="{F945D471-28F9-4B04-9C1D-EC1BA7EF158B}" destId="{C8CF3C31-8FCF-49B1-AB25-EC2FEE58A467}" srcOrd="0" destOrd="0" parTransId="{DE6CFA9F-C655-49A0-BAA9-103E9FEE8219}" sibTransId="{695DC414-A1BD-4BC3-BEAF-7793F07634C3}"/>
    <dgm:cxn modelId="{CAF45F87-F325-4DF0-ADEB-0394644AFAD5}" type="presOf" srcId="{6972C5EE-E29D-4392-ADA0-89ED864A4700}" destId="{DF633094-85CD-46D0-BDBE-2B9D9CE70B92}" srcOrd="0" destOrd="0" presId="urn:microsoft.com/office/officeart/2005/8/layout/hierarchy6"/>
    <dgm:cxn modelId="{08CF09A7-62A5-4876-9EEA-BC355361CFCF}" type="presOf" srcId="{13370025-BD6C-44BC-A77D-21813F7B26A7}" destId="{C0A443EB-C869-4393-9A4F-89093C1BE3AC}" srcOrd="0" destOrd="0" presId="urn:microsoft.com/office/officeart/2005/8/layout/hierarchy6"/>
    <dgm:cxn modelId="{127470A8-C6C6-41A9-A936-1565A7FD5535}" type="presOf" srcId="{9323D949-0BD5-4274-A3B7-591C4890BA32}" destId="{6B184443-DDB3-434B-944C-4590ACFA1A9C}" srcOrd="0" destOrd="0" presId="urn:microsoft.com/office/officeart/2005/8/layout/hierarchy6"/>
    <dgm:cxn modelId="{579DC3A8-AA4C-491C-956B-1508C930B4CE}" type="presOf" srcId="{F945D471-28F9-4B04-9C1D-EC1BA7EF158B}" destId="{79D78459-3D94-4047-AE56-C62C2CF76628}" srcOrd="0" destOrd="0" presId="urn:microsoft.com/office/officeart/2005/8/layout/hierarchy6"/>
    <dgm:cxn modelId="{E7B68CAC-CA78-4816-BA11-C3EB79B8914B}" type="presOf" srcId="{6BF80529-8256-4451-B7BC-8C9817DD1D6C}" destId="{D5BD0619-E6BC-423C-8FD1-C6F875179F92}" srcOrd="0" destOrd="0" presId="urn:microsoft.com/office/officeart/2005/8/layout/hierarchy6"/>
    <dgm:cxn modelId="{90DCA6AF-C773-493A-9FC4-7F5DB3E9B1D8}" type="presOf" srcId="{A6FE8F8C-7795-4245-886E-E8D39DEE7585}" destId="{B94E4DC9-CC23-44B6-A4CF-FC980FCC74A2}" srcOrd="0" destOrd="0" presId="urn:microsoft.com/office/officeart/2005/8/layout/hierarchy6"/>
    <dgm:cxn modelId="{97A6A4D4-61DE-4A99-9494-F883673E5779}" type="presOf" srcId="{AB589C58-50C2-4516-9D96-F5E9AD42D2E1}" destId="{35C129FE-25EC-4F18-BC84-18DA313010B9}" srcOrd="0" destOrd="0" presId="urn:microsoft.com/office/officeart/2005/8/layout/hierarchy6"/>
    <dgm:cxn modelId="{5F3AA8D6-258F-4CC5-B06D-B31EE8646994}" type="presOf" srcId="{F81E9E52-0CE9-44E7-8708-D7EE3F30E792}" destId="{AB052466-1BB9-4EAE-B68F-122BBD72E5F1}" srcOrd="0" destOrd="0" presId="urn:microsoft.com/office/officeart/2005/8/layout/hierarchy6"/>
    <dgm:cxn modelId="{A70582DE-DBCF-4F31-A382-E74D617DC84C}" srcId="{AB589C58-50C2-4516-9D96-F5E9AD42D2E1}" destId="{A79D9BE5-8741-4AB2-B2F8-29E6D9D8ECB4}" srcOrd="0" destOrd="0" parTransId="{35E088B0-256E-4CA4-9ACC-0967DF4D199F}" sibTransId="{4552AB37-CF22-4741-BB17-CBC741BDF40A}"/>
    <dgm:cxn modelId="{E1E9ACDE-7095-4BF7-B273-5B2CC86C9F4D}" srcId="{C8CF3C31-8FCF-49B1-AB25-EC2FEE58A467}" destId="{9BE4B1D2-C10D-451B-B3F1-8F0E3DA5737B}" srcOrd="1" destOrd="0" parTransId="{13370025-BD6C-44BC-A77D-21813F7B26A7}" sibTransId="{BD412468-53EC-40B3-9E1F-24D01245D151}"/>
    <dgm:cxn modelId="{59249FDF-4DEC-4D87-8E97-9470E667264C}" srcId="{354196FC-E12F-4C03-8409-40A4DC329E98}" destId="{552348C4-29ED-4B54-B4BE-38DEB902C7A7}" srcOrd="0" destOrd="0" parTransId="{6BF80529-8256-4451-B7BC-8C9817DD1D6C}" sibTransId="{3080C701-099C-4BEA-8E0A-03E89217CC7E}"/>
    <dgm:cxn modelId="{F50C8576-CA4B-410D-A2AA-4A177C74AD7F}" type="presParOf" srcId="{79D78459-3D94-4047-AE56-C62C2CF76628}" destId="{C5AC1F76-16A5-473D-9840-642A1BB6FD3B}" srcOrd="0" destOrd="0" presId="urn:microsoft.com/office/officeart/2005/8/layout/hierarchy6"/>
    <dgm:cxn modelId="{36311BD6-EC19-499D-BB85-A0691BA0D3CA}" type="presParOf" srcId="{C5AC1F76-16A5-473D-9840-642A1BB6FD3B}" destId="{CBEFB72B-16D2-4333-866A-6FD308C66929}" srcOrd="0" destOrd="0" presId="urn:microsoft.com/office/officeart/2005/8/layout/hierarchy6"/>
    <dgm:cxn modelId="{30979CD1-0DEC-4E8C-9902-936957925757}" type="presParOf" srcId="{CBEFB72B-16D2-4333-866A-6FD308C66929}" destId="{D01ADAF6-C82D-44BF-870E-C622A3D0C738}" srcOrd="0" destOrd="0" presId="urn:microsoft.com/office/officeart/2005/8/layout/hierarchy6"/>
    <dgm:cxn modelId="{EF133FB6-A382-430D-B67D-4EE23E095E88}" type="presParOf" srcId="{D01ADAF6-C82D-44BF-870E-C622A3D0C738}" destId="{C360E5E0-4B1C-40F8-8922-9AA8E7CF9C0F}" srcOrd="0" destOrd="0" presId="urn:microsoft.com/office/officeart/2005/8/layout/hierarchy6"/>
    <dgm:cxn modelId="{A1CCA547-7BA4-470D-8C6C-67A06BBD6F22}" type="presParOf" srcId="{D01ADAF6-C82D-44BF-870E-C622A3D0C738}" destId="{4D3D5649-DC7C-4C1E-9D84-9C2CBF879D39}" srcOrd="1" destOrd="0" presId="urn:microsoft.com/office/officeart/2005/8/layout/hierarchy6"/>
    <dgm:cxn modelId="{0DE24E67-C5D1-446A-8856-10DACEF32F42}" type="presParOf" srcId="{4D3D5649-DC7C-4C1E-9D84-9C2CBF879D39}" destId="{856546E0-3CBF-44F7-9CB3-D819616526E0}" srcOrd="0" destOrd="0" presId="urn:microsoft.com/office/officeart/2005/8/layout/hierarchy6"/>
    <dgm:cxn modelId="{34E7B87F-4542-40C5-A91B-70CB96214874}" type="presParOf" srcId="{4D3D5649-DC7C-4C1E-9D84-9C2CBF879D39}" destId="{B5EDBB04-0272-463C-B2F1-590321CC1460}" srcOrd="1" destOrd="0" presId="urn:microsoft.com/office/officeart/2005/8/layout/hierarchy6"/>
    <dgm:cxn modelId="{9F1A5120-16FB-4241-8074-E0511A389B48}" type="presParOf" srcId="{B5EDBB04-0272-463C-B2F1-590321CC1460}" destId="{AB052466-1BB9-4EAE-B68F-122BBD72E5F1}" srcOrd="0" destOrd="0" presId="urn:microsoft.com/office/officeart/2005/8/layout/hierarchy6"/>
    <dgm:cxn modelId="{1486A134-C870-41ED-8F12-81F31F4AA579}" type="presParOf" srcId="{B5EDBB04-0272-463C-B2F1-590321CC1460}" destId="{922DAFCD-0B35-4B27-AC2F-B0F5489981DD}" srcOrd="1" destOrd="0" presId="urn:microsoft.com/office/officeart/2005/8/layout/hierarchy6"/>
    <dgm:cxn modelId="{1D5F83A9-2590-4B5D-9F62-5D8C924ED9ED}" type="presParOf" srcId="{4D3D5649-DC7C-4C1E-9D84-9C2CBF879D39}" destId="{C0A443EB-C869-4393-9A4F-89093C1BE3AC}" srcOrd="2" destOrd="0" presId="urn:microsoft.com/office/officeart/2005/8/layout/hierarchy6"/>
    <dgm:cxn modelId="{BE01C86C-FB88-4033-8F6E-5B9EC5F486E8}" type="presParOf" srcId="{4D3D5649-DC7C-4C1E-9D84-9C2CBF879D39}" destId="{627ABAC1-5EE6-4F71-8CA5-D81CC0FAB168}" srcOrd="3" destOrd="0" presId="urn:microsoft.com/office/officeart/2005/8/layout/hierarchy6"/>
    <dgm:cxn modelId="{E4E54944-440C-40FB-BD2E-D5A3ACE8B070}" type="presParOf" srcId="{627ABAC1-5EE6-4F71-8CA5-D81CC0FAB168}" destId="{FEE0994C-9D29-4538-8085-BD44DF3A9828}" srcOrd="0" destOrd="0" presId="urn:microsoft.com/office/officeart/2005/8/layout/hierarchy6"/>
    <dgm:cxn modelId="{366BB1C1-6922-48A9-811F-C7D2A820C8F4}" type="presParOf" srcId="{627ABAC1-5EE6-4F71-8CA5-D81CC0FAB168}" destId="{F62E5897-8E2C-4E0F-988D-E49DBDCAF35A}" srcOrd="1" destOrd="0" presId="urn:microsoft.com/office/officeart/2005/8/layout/hierarchy6"/>
    <dgm:cxn modelId="{8D63E736-668D-4AE4-BE00-5CFC7D424E78}" type="presParOf" srcId="{4D3D5649-DC7C-4C1E-9D84-9C2CBF879D39}" destId="{B94E4DC9-CC23-44B6-A4CF-FC980FCC74A2}" srcOrd="4" destOrd="0" presId="urn:microsoft.com/office/officeart/2005/8/layout/hierarchy6"/>
    <dgm:cxn modelId="{B003F1ED-634A-483A-B92E-E01CC96879B2}" type="presParOf" srcId="{4D3D5649-DC7C-4C1E-9D84-9C2CBF879D39}" destId="{29F15725-5C77-45E8-8359-41105B9904BF}" srcOrd="5" destOrd="0" presId="urn:microsoft.com/office/officeart/2005/8/layout/hierarchy6"/>
    <dgm:cxn modelId="{20C20C09-0A5F-406D-BF76-8270FA470946}" type="presParOf" srcId="{29F15725-5C77-45E8-8359-41105B9904BF}" destId="{2590E5F8-17DF-465B-BB3E-119D89EE5DC9}" srcOrd="0" destOrd="0" presId="urn:microsoft.com/office/officeart/2005/8/layout/hierarchy6"/>
    <dgm:cxn modelId="{3D02647C-6170-46C4-B39D-1F9512F50769}" type="presParOf" srcId="{29F15725-5C77-45E8-8359-41105B9904BF}" destId="{D26E58BC-1F5E-4780-96FB-D63E8580AB5E}" srcOrd="1" destOrd="0" presId="urn:microsoft.com/office/officeart/2005/8/layout/hierarchy6"/>
    <dgm:cxn modelId="{500A99E3-AADE-45E2-9475-31AA9A6C94D1}" type="presParOf" srcId="{D26E58BC-1F5E-4780-96FB-D63E8580AB5E}" destId="{D5BD0619-E6BC-423C-8FD1-C6F875179F92}" srcOrd="0" destOrd="0" presId="urn:microsoft.com/office/officeart/2005/8/layout/hierarchy6"/>
    <dgm:cxn modelId="{DD1FB9E4-76EE-4979-BD93-49FAD1CE9FE1}" type="presParOf" srcId="{D26E58BC-1F5E-4780-96FB-D63E8580AB5E}" destId="{CA12715E-E6E2-4BBA-B3CF-EB89AD75380E}" srcOrd="1" destOrd="0" presId="urn:microsoft.com/office/officeart/2005/8/layout/hierarchy6"/>
    <dgm:cxn modelId="{16BAFFA1-B306-4189-9275-EEF645737776}" type="presParOf" srcId="{CA12715E-E6E2-4BBA-B3CF-EB89AD75380E}" destId="{3AB6E8DA-30D0-43FE-B9CE-09C2DE11D729}" srcOrd="0" destOrd="0" presId="urn:microsoft.com/office/officeart/2005/8/layout/hierarchy6"/>
    <dgm:cxn modelId="{392981B2-880E-4259-B3C3-EE6F446B209E}" type="presParOf" srcId="{CA12715E-E6E2-4BBA-B3CF-EB89AD75380E}" destId="{B430D871-FEAD-4E87-8EB9-A8553AB36528}" srcOrd="1" destOrd="0" presId="urn:microsoft.com/office/officeart/2005/8/layout/hierarchy6"/>
    <dgm:cxn modelId="{A0577DA8-BF3E-442B-92AA-E111847CDB55}" type="presParOf" srcId="{4D3D5649-DC7C-4C1E-9D84-9C2CBF879D39}" destId="{DF633094-85CD-46D0-BDBE-2B9D9CE70B92}" srcOrd="6" destOrd="0" presId="urn:microsoft.com/office/officeart/2005/8/layout/hierarchy6"/>
    <dgm:cxn modelId="{5BB1C3B2-2238-4541-A8E6-F24F7D06D648}" type="presParOf" srcId="{4D3D5649-DC7C-4C1E-9D84-9C2CBF879D39}" destId="{4A0B42D1-E408-4D67-A4CD-6A8EC8C352A2}" srcOrd="7" destOrd="0" presId="urn:microsoft.com/office/officeart/2005/8/layout/hierarchy6"/>
    <dgm:cxn modelId="{F941E6A4-90C3-469E-B31E-E49F263E6E19}" type="presParOf" srcId="{4A0B42D1-E408-4D67-A4CD-6A8EC8C352A2}" destId="{35C129FE-25EC-4F18-BC84-18DA313010B9}" srcOrd="0" destOrd="0" presId="urn:microsoft.com/office/officeart/2005/8/layout/hierarchy6"/>
    <dgm:cxn modelId="{CC5BE75B-DD81-4D1E-A340-DBF4B084E570}" type="presParOf" srcId="{4A0B42D1-E408-4D67-A4CD-6A8EC8C352A2}" destId="{EF7ECA3D-FEF1-4DE3-96E9-5B4DA2114D57}" srcOrd="1" destOrd="0" presId="urn:microsoft.com/office/officeart/2005/8/layout/hierarchy6"/>
    <dgm:cxn modelId="{03F4F2D9-F7F1-4318-9556-5490062F7401}" type="presParOf" srcId="{EF7ECA3D-FEF1-4DE3-96E9-5B4DA2114D57}" destId="{46DE6C03-8F4F-47E3-AC84-758241F1E580}" srcOrd="0" destOrd="0" presId="urn:microsoft.com/office/officeart/2005/8/layout/hierarchy6"/>
    <dgm:cxn modelId="{A8E112BA-4048-4AB2-BA76-22E8EABB9573}" type="presParOf" srcId="{EF7ECA3D-FEF1-4DE3-96E9-5B4DA2114D57}" destId="{AC4CA7D2-C42D-46AD-B20F-96A01641EB33}" srcOrd="1" destOrd="0" presId="urn:microsoft.com/office/officeart/2005/8/layout/hierarchy6"/>
    <dgm:cxn modelId="{C58816D1-EFEC-43E3-9A74-21F37B1E3C0F}" type="presParOf" srcId="{AC4CA7D2-C42D-46AD-B20F-96A01641EB33}" destId="{B143A027-A33D-4BCF-998A-B9C19B30F726}" srcOrd="0" destOrd="0" presId="urn:microsoft.com/office/officeart/2005/8/layout/hierarchy6"/>
    <dgm:cxn modelId="{3D3CBC8F-1CF6-4A6E-A32B-B376215FDDCD}" type="presParOf" srcId="{AC4CA7D2-C42D-46AD-B20F-96A01641EB33}" destId="{5AE75181-C4F6-407D-BD5F-74368CBE6D6B}" srcOrd="1" destOrd="0" presId="urn:microsoft.com/office/officeart/2005/8/layout/hierarchy6"/>
    <dgm:cxn modelId="{20F49878-3AC0-4D84-B437-6B6E7BC3059F}" type="presParOf" srcId="{EF7ECA3D-FEF1-4DE3-96E9-5B4DA2114D57}" destId="{2D66B145-E977-469F-976B-532EC3BB4E12}" srcOrd="2" destOrd="0" presId="urn:microsoft.com/office/officeart/2005/8/layout/hierarchy6"/>
    <dgm:cxn modelId="{BDC4DAE7-92F8-404C-8512-3A4E94954A5D}" type="presParOf" srcId="{EF7ECA3D-FEF1-4DE3-96E9-5B4DA2114D57}" destId="{D85DC977-E3D4-4A0C-A7A7-64F9B63EB892}" srcOrd="3" destOrd="0" presId="urn:microsoft.com/office/officeart/2005/8/layout/hierarchy6"/>
    <dgm:cxn modelId="{B7412FCD-8C4A-4C41-9F90-6E8383CBBA2D}" type="presParOf" srcId="{D85DC977-E3D4-4A0C-A7A7-64F9B63EB892}" destId="{6B184443-DDB3-434B-944C-4590ACFA1A9C}" srcOrd="0" destOrd="0" presId="urn:microsoft.com/office/officeart/2005/8/layout/hierarchy6"/>
    <dgm:cxn modelId="{1277798B-520B-4679-A308-C55CA6B6EB29}" type="presParOf" srcId="{D85DC977-E3D4-4A0C-A7A7-64F9B63EB892}" destId="{0EB12DE9-7B9D-48EE-BB95-95D6AB54F0F1}" srcOrd="1" destOrd="0" presId="urn:microsoft.com/office/officeart/2005/8/layout/hierarchy6"/>
    <dgm:cxn modelId="{C4C26AF9-34FE-47F7-B4BC-58A22546908F}" type="presParOf" srcId="{79D78459-3D94-4047-AE56-C62C2CF76628}" destId="{E2D93D43-88D9-47CD-850F-FFE44B1BE557}"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77D015-A147-414E-B85D-5741F38BFE78}"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47996999-DB0E-4EC7-9006-14CE30D605C5}">
      <dgm:prSet/>
      <dgm:spPr/>
      <dgm:t>
        <a:bodyPr/>
        <a:lstStyle/>
        <a:p>
          <a:r>
            <a:rPr lang="en-US"/>
            <a:t>Water &amp; Sewer Operations Manager </a:t>
          </a:r>
        </a:p>
      </dgm:t>
    </dgm:pt>
    <dgm:pt modelId="{AA7B9B39-A823-4E41-BBD3-A47C51BA3850}" type="parTrans" cxnId="{DB8DD1F8-1B64-4611-AF0D-8C338840E841}">
      <dgm:prSet/>
      <dgm:spPr/>
      <dgm:t>
        <a:bodyPr/>
        <a:lstStyle/>
        <a:p>
          <a:endParaRPr lang="en-US"/>
        </a:p>
      </dgm:t>
    </dgm:pt>
    <dgm:pt modelId="{B5B1676B-42FA-4D07-8DA9-969A930D6D1F}" type="sibTrans" cxnId="{DB8DD1F8-1B64-4611-AF0D-8C338840E841}">
      <dgm:prSet/>
      <dgm:spPr/>
      <dgm:t>
        <a:bodyPr/>
        <a:lstStyle/>
        <a:p>
          <a:endParaRPr lang="en-US"/>
        </a:p>
      </dgm:t>
    </dgm:pt>
    <dgm:pt modelId="{69C6D46B-CB28-48D1-9550-C89AAAF145F4}">
      <dgm:prSet/>
      <dgm:spPr/>
      <dgm:t>
        <a:bodyPr/>
        <a:lstStyle/>
        <a:p>
          <a:r>
            <a:rPr lang="en-US"/>
            <a:t>Superintendent Water </a:t>
          </a:r>
        </a:p>
      </dgm:t>
    </dgm:pt>
    <dgm:pt modelId="{091FDE44-6886-437A-9D3E-43587D7D3810}" type="parTrans" cxnId="{5E4553AC-7AC8-4DF5-B07E-3BD3ED48E17E}">
      <dgm:prSet/>
      <dgm:spPr/>
      <dgm:t>
        <a:bodyPr/>
        <a:lstStyle/>
        <a:p>
          <a:endParaRPr lang="en-US"/>
        </a:p>
      </dgm:t>
    </dgm:pt>
    <dgm:pt modelId="{8AF601E1-C0E4-4D90-845D-6781EEEE246F}" type="sibTrans" cxnId="{5E4553AC-7AC8-4DF5-B07E-3BD3ED48E17E}">
      <dgm:prSet/>
      <dgm:spPr/>
      <dgm:t>
        <a:bodyPr/>
        <a:lstStyle/>
        <a:p>
          <a:endParaRPr lang="en-US"/>
        </a:p>
      </dgm:t>
    </dgm:pt>
    <dgm:pt modelId="{B59B25AB-1C24-44AD-96F0-8A9A9C141BB5}">
      <dgm:prSet/>
      <dgm:spPr/>
      <dgm:t>
        <a:bodyPr/>
        <a:lstStyle/>
        <a:p>
          <a:r>
            <a:rPr lang="en-US"/>
            <a:t>Superintendent Sewer </a:t>
          </a:r>
        </a:p>
      </dgm:t>
    </dgm:pt>
    <dgm:pt modelId="{8C480B2A-5B69-4BAF-9F0D-DF943F6CF15E}" type="parTrans" cxnId="{6D59D192-9D1A-4EC0-8CDD-B5B56E9FF47D}">
      <dgm:prSet/>
      <dgm:spPr/>
      <dgm:t>
        <a:bodyPr/>
        <a:lstStyle/>
        <a:p>
          <a:endParaRPr lang="en-US"/>
        </a:p>
      </dgm:t>
    </dgm:pt>
    <dgm:pt modelId="{892AF229-8AC9-4EC7-B5BC-01BA087AEC75}" type="sibTrans" cxnId="{6D59D192-9D1A-4EC0-8CDD-B5B56E9FF47D}">
      <dgm:prSet/>
      <dgm:spPr/>
      <dgm:t>
        <a:bodyPr/>
        <a:lstStyle/>
        <a:p>
          <a:endParaRPr lang="en-US"/>
        </a:p>
      </dgm:t>
    </dgm:pt>
    <dgm:pt modelId="{2F7BF5F4-51C8-4BDD-8E76-24593423FC87}">
      <dgm:prSet/>
      <dgm:spPr/>
      <dgm:t>
        <a:bodyPr/>
        <a:lstStyle/>
        <a:p>
          <a:r>
            <a:rPr lang="en-US"/>
            <a:t>Sewer Collection  Inspector</a:t>
          </a:r>
        </a:p>
      </dgm:t>
    </dgm:pt>
    <dgm:pt modelId="{AAFE591C-2B88-474C-8220-92A3A6A2FD74}" type="parTrans" cxnId="{4C74BE64-B6CF-40BB-9D79-8C6D24F32404}">
      <dgm:prSet/>
      <dgm:spPr/>
      <dgm:t>
        <a:bodyPr/>
        <a:lstStyle/>
        <a:p>
          <a:endParaRPr lang="en-US"/>
        </a:p>
      </dgm:t>
    </dgm:pt>
    <dgm:pt modelId="{3D05B6F7-D321-43A4-B9F3-A23E5751931F}" type="sibTrans" cxnId="{4C74BE64-B6CF-40BB-9D79-8C6D24F32404}">
      <dgm:prSet/>
      <dgm:spPr/>
      <dgm:t>
        <a:bodyPr/>
        <a:lstStyle/>
        <a:p>
          <a:endParaRPr lang="en-US"/>
        </a:p>
      </dgm:t>
    </dgm:pt>
    <dgm:pt modelId="{E6A518CE-534A-4E22-A6F6-A35C2B4451FD}">
      <dgm:prSet/>
      <dgm:spPr/>
      <dgm:t>
        <a:bodyPr/>
        <a:lstStyle/>
        <a:p>
          <a:r>
            <a:rPr lang="en-US"/>
            <a:t>Utility Locate Tech</a:t>
          </a:r>
        </a:p>
      </dgm:t>
    </dgm:pt>
    <dgm:pt modelId="{347F4B74-A72B-4F30-9098-D697C07B2894}" type="parTrans" cxnId="{3886C310-98BD-4ABD-9D4F-085BB1C9B25D}">
      <dgm:prSet/>
      <dgm:spPr/>
      <dgm:t>
        <a:bodyPr/>
        <a:lstStyle/>
        <a:p>
          <a:endParaRPr lang="en-US"/>
        </a:p>
      </dgm:t>
    </dgm:pt>
    <dgm:pt modelId="{08A896C6-646E-4F81-B5AC-F2662A76E6CE}" type="sibTrans" cxnId="{3886C310-98BD-4ABD-9D4F-085BB1C9B25D}">
      <dgm:prSet/>
      <dgm:spPr/>
      <dgm:t>
        <a:bodyPr/>
        <a:lstStyle/>
        <a:p>
          <a:endParaRPr lang="en-US"/>
        </a:p>
      </dgm:t>
    </dgm:pt>
    <dgm:pt modelId="{FAB7F1D3-1802-4B3F-9582-EC63645084C5}">
      <dgm:prSet/>
      <dgm:spPr/>
      <dgm:t>
        <a:bodyPr/>
        <a:lstStyle/>
        <a:p>
          <a:r>
            <a:rPr lang="en-US"/>
            <a:t>CSR Dispatch </a:t>
          </a:r>
        </a:p>
      </dgm:t>
    </dgm:pt>
    <dgm:pt modelId="{E1537536-1CFF-4A1A-BD76-3F396426ABC2}" type="parTrans" cxnId="{9C1D764F-9C73-4E84-A902-F84A37FA1BEF}">
      <dgm:prSet/>
      <dgm:spPr/>
      <dgm:t>
        <a:bodyPr/>
        <a:lstStyle/>
        <a:p>
          <a:endParaRPr lang="en-US"/>
        </a:p>
      </dgm:t>
    </dgm:pt>
    <dgm:pt modelId="{FC76AFE8-B9B1-49E8-9111-E02F4A0523AB}" type="sibTrans" cxnId="{9C1D764F-9C73-4E84-A902-F84A37FA1BEF}">
      <dgm:prSet/>
      <dgm:spPr/>
      <dgm:t>
        <a:bodyPr/>
        <a:lstStyle/>
        <a:p>
          <a:endParaRPr lang="en-US"/>
        </a:p>
      </dgm:t>
    </dgm:pt>
    <dgm:pt modelId="{13E73578-78E5-4056-B71F-FEB7D91C565A}">
      <dgm:prSet/>
      <dgm:spPr/>
      <dgm:t>
        <a:bodyPr/>
        <a:lstStyle/>
        <a:p>
          <a:r>
            <a:rPr lang="en-US"/>
            <a:t>CSR Dispatch </a:t>
          </a:r>
        </a:p>
      </dgm:t>
    </dgm:pt>
    <dgm:pt modelId="{82E752E6-865C-4ADC-B398-7972A0B2A7BB}" type="parTrans" cxnId="{69BA4B18-1F7A-496D-BF4E-FBAF4DA25566}">
      <dgm:prSet/>
      <dgm:spPr/>
      <dgm:t>
        <a:bodyPr/>
        <a:lstStyle/>
        <a:p>
          <a:endParaRPr lang="en-US"/>
        </a:p>
      </dgm:t>
    </dgm:pt>
    <dgm:pt modelId="{00A93F57-9BBE-40C6-9121-E2CC31C6B2CA}" type="sibTrans" cxnId="{69BA4B18-1F7A-496D-BF4E-FBAF4DA25566}">
      <dgm:prSet/>
      <dgm:spPr/>
      <dgm:t>
        <a:bodyPr/>
        <a:lstStyle/>
        <a:p>
          <a:endParaRPr lang="en-US"/>
        </a:p>
      </dgm:t>
    </dgm:pt>
    <dgm:pt modelId="{10AE4403-59DE-4B49-A2E0-F6CA24DC8C96}">
      <dgm:prSet/>
      <dgm:spPr/>
      <dgm:t>
        <a:bodyPr/>
        <a:lstStyle/>
        <a:p>
          <a:r>
            <a:rPr lang="en-US"/>
            <a:t>Backflow Coordinator</a:t>
          </a:r>
        </a:p>
      </dgm:t>
    </dgm:pt>
    <dgm:pt modelId="{8A776559-5BDE-489E-BFD4-39A278E4F834}" type="parTrans" cxnId="{8CEBE194-448C-4492-9E0F-8782BF75C806}">
      <dgm:prSet/>
      <dgm:spPr/>
      <dgm:t>
        <a:bodyPr/>
        <a:lstStyle/>
        <a:p>
          <a:endParaRPr lang="en-US"/>
        </a:p>
      </dgm:t>
    </dgm:pt>
    <dgm:pt modelId="{1FC0D2C3-97B4-4A0D-BA92-D20CE625B5DE}" type="sibTrans" cxnId="{8CEBE194-448C-4492-9E0F-8782BF75C806}">
      <dgm:prSet/>
      <dgm:spPr/>
      <dgm:t>
        <a:bodyPr/>
        <a:lstStyle/>
        <a:p>
          <a:endParaRPr lang="en-US"/>
        </a:p>
      </dgm:t>
    </dgm:pt>
    <dgm:pt modelId="{6E0E32C6-AEA1-427D-9FE9-DC96F8A80096}">
      <dgm:prSet/>
      <dgm:spPr/>
      <dgm:t>
        <a:bodyPr/>
        <a:lstStyle/>
        <a:p>
          <a:r>
            <a:rPr lang="en-US"/>
            <a:t>Utility Locate Tech</a:t>
          </a:r>
        </a:p>
      </dgm:t>
    </dgm:pt>
    <dgm:pt modelId="{41718899-83B7-4036-BE33-26253875D378}" type="parTrans" cxnId="{E007A993-B1A2-45A6-B022-546B5928D9EB}">
      <dgm:prSet/>
      <dgm:spPr/>
      <dgm:t>
        <a:bodyPr/>
        <a:lstStyle/>
        <a:p>
          <a:endParaRPr lang="en-US"/>
        </a:p>
      </dgm:t>
    </dgm:pt>
    <dgm:pt modelId="{094FC799-CE73-490B-86F7-B71D44BC5767}" type="sibTrans" cxnId="{E007A993-B1A2-45A6-B022-546B5928D9EB}">
      <dgm:prSet/>
      <dgm:spPr/>
      <dgm:t>
        <a:bodyPr/>
        <a:lstStyle/>
        <a:p>
          <a:endParaRPr lang="en-US"/>
        </a:p>
      </dgm:t>
    </dgm:pt>
    <dgm:pt modelId="{CDDAE44A-DF86-49A5-B5CD-20946D0ECE39}">
      <dgm:prSet/>
      <dgm:spPr/>
      <dgm:t>
        <a:bodyPr/>
        <a:lstStyle/>
        <a:p>
          <a:r>
            <a:rPr lang="en-US"/>
            <a:t>Water Distribution  Inspector </a:t>
          </a:r>
        </a:p>
      </dgm:t>
    </dgm:pt>
    <dgm:pt modelId="{8BB903B8-B6A0-461D-B060-05CA3F88257D}" type="parTrans" cxnId="{994F64C9-A4BE-4B3A-9202-839C53755812}">
      <dgm:prSet/>
      <dgm:spPr/>
      <dgm:t>
        <a:bodyPr/>
        <a:lstStyle/>
        <a:p>
          <a:endParaRPr lang="en-US"/>
        </a:p>
      </dgm:t>
    </dgm:pt>
    <dgm:pt modelId="{2AA1E8A7-AEBA-456F-8038-779915C54DE4}" type="sibTrans" cxnId="{994F64C9-A4BE-4B3A-9202-839C53755812}">
      <dgm:prSet/>
      <dgm:spPr/>
      <dgm:t>
        <a:bodyPr/>
        <a:lstStyle/>
        <a:p>
          <a:endParaRPr lang="en-US"/>
        </a:p>
      </dgm:t>
    </dgm:pt>
    <dgm:pt modelId="{8A88C113-1316-4E0C-A2CF-79F695910E8A}">
      <dgm:prSet/>
      <dgm:spPr/>
      <dgm:t>
        <a:bodyPr/>
        <a:lstStyle/>
        <a:p>
          <a:r>
            <a:rPr lang="en-US"/>
            <a:t>Water Quality Coordinator</a:t>
          </a:r>
        </a:p>
      </dgm:t>
    </dgm:pt>
    <dgm:pt modelId="{EEDE52DC-8C1C-4C60-A812-0FB32BD41361}" type="parTrans" cxnId="{A661E48B-9196-44D5-906C-F1CEB45D9698}">
      <dgm:prSet/>
      <dgm:spPr/>
      <dgm:t>
        <a:bodyPr/>
        <a:lstStyle/>
        <a:p>
          <a:endParaRPr lang="en-US"/>
        </a:p>
      </dgm:t>
    </dgm:pt>
    <dgm:pt modelId="{EE1B877C-D694-4795-83F1-C847D5969EAB}" type="sibTrans" cxnId="{A661E48B-9196-44D5-906C-F1CEB45D9698}">
      <dgm:prSet/>
      <dgm:spPr/>
      <dgm:t>
        <a:bodyPr/>
        <a:lstStyle/>
        <a:p>
          <a:endParaRPr lang="en-US"/>
        </a:p>
      </dgm:t>
    </dgm:pt>
    <dgm:pt modelId="{D52A8F2D-0048-4EF6-8F96-BD0FBA77B70B}">
      <dgm:prSet phldrT="[Text]" phldr="0"/>
      <dgm:spPr/>
      <dgm:t>
        <a:bodyPr/>
        <a:lstStyle/>
        <a:p>
          <a:r>
            <a:rPr lang="en-US"/>
            <a:t>Water Quality Tech (4) </a:t>
          </a:r>
        </a:p>
      </dgm:t>
    </dgm:pt>
    <dgm:pt modelId="{33F22FE2-8E84-4599-A547-6C63EDE316C8}" type="parTrans" cxnId="{209F2403-F1DB-4AE4-9D6B-048C3E274C79}">
      <dgm:prSet/>
      <dgm:spPr/>
      <dgm:t>
        <a:bodyPr/>
        <a:lstStyle/>
        <a:p>
          <a:endParaRPr lang="en-US"/>
        </a:p>
      </dgm:t>
    </dgm:pt>
    <dgm:pt modelId="{3481F33B-7828-4C96-B081-59AB25342E9F}" type="sibTrans" cxnId="{209F2403-F1DB-4AE4-9D6B-048C3E274C79}">
      <dgm:prSet/>
      <dgm:spPr/>
      <dgm:t>
        <a:bodyPr/>
        <a:lstStyle/>
        <a:p>
          <a:endParaRPr lang="en-US"/>
        </a:p>
      </dgm:t>
    </dgm:pt>
    <dgm:pt modelId="{C77630F2-93FE-4B8D-966D-3E47C5C646D8}" type="pres">
      <dgm:prSet presAssocID="{7877D015-A147-414E-B85D-5741F38BFE78}" presName="mainComposite" presStyleCnt="0">
        <dgm:presLayoutVars>
          <dgm:chPref val="1"/>
          <dgm:dir/>
          <dgm:animOne val="branch"/>
          <dgm:animLvl val="lvl"/>
          <dgm:resizeHandles val="exact"/>
        </dgm:presLayoutVars>
      </dgm:prSet>
      <dgm:spPr/>
    </dgm:pt>
    <dgm:pt modelId="{573EFADD-2149-49A2-85F0-FACF1A7B79CB}" type="pres">
      <dgm:prSet presAssocID="{7877D015-A147-414E-B85D-5741F38BFE78}" presName="hierFlow" presStyleCnt="0"/>
      <dgm:spPr/>
    </dgm:pt>
    <dgm:pt modelId="{0C5CF64D-AEBE-4711-94CC-AE5C7FFAAC97}" type="pres">
      <dgm:prSet presAssocID="{7877D015-A147-414E-B85D-5741F38BFE78}" presName="hierChild1" presStyleCnt="0">
        <dgm:presLayoutVars>
          <dgm:chPref val="1"/>
          <dgm:animOne val="branch"/>
          <dgm:animLvl val="lvl"/>
        </dgm:presLayoutVars>
      </dgm:prSet>
      <dgm:spPr/>
    </dgm:pt>
    <dgm:pt modelId="{44D5E89E-0EA7-46B2-937B-76C6FCE9B75D}" type="pres">
      <dgm:prSet presAssocID="{47996999-DB0E-4EC7-9006-14CE30D605C5}" presName="Name14" presStyleCnt="0"/>
      <dgm:spPr/>
    </dgm:pt>
    <dgm:pt modelId="{8FABE199-F93F-449E-B6F2-B221FFE6EBE4}" type="pres">
      <dgm:prSet presAssocID="{47996999-DB0E-4EC7-9006-14CE30D605C5}" presName="level1Shape" presStyleLbl="node0" presStyleIdx="0" presStyleCnt="1">
        <dgm:presLayoutVars>
          <dgm:chPref val="3"/>
        </dgm:presLayoutVars>
      </dgm:prSet>
      <dgm:spPr/>
    </dgm:pt>
    <dgm:pt modelId="{7A6F1F15-6F6B-488F-B8DE-F4971606B84E}" type="pres">
      <dgm:prSet presAssocID="{47996999-DB0E-4EC7-9006-14CE30D605C5}" presName="hierChild2" presStyleCnt="0"/>
      <dgm:spPr/>
    </dgm:pt>
    <dgm:pt modelId="{9D80F7FE-0B37-4184-B1D6-06130D2C25AB}" type="pres">
      <dgm:prSet presAssocID="{091FDE44-6886-437A-9D3E-43587D7D3810}" presName="Name19" presStyleLbl="parChTrans1D2" presStyleIdx="0" presStyleCnt="5"/>
      <dgm:spPr/>
    </dgm:pt>
    <dgm:pt modelId="{B16F5404-1064-4333-B8A0-758644633DDE}" type="pres">
      <dgm:prSet presAssocID="{69C6D46B-CB28-48D1-9550-C89AAAF145F4}" presName="Name21" presStyleCnt="0"/>
      <dgm:spPr/>
    </dgm:pt>
    <dgm:pt modelId="{85336BCB-BF51-48D1-9154-C8FE81B7D8A7}" type="pres">
      <dgm:prSet presAssocID="{69C6D46B-CB28-48D1-9550-C89AAAF145F4}" presName="level2Shape" presStyleLbl="node2" presStyleIdx="0" presStyleCnt="5"/>
      <dgm:spPr/>
    </dgm:pt>
    <dgm:pt modelId="{9A4ED14C-E6E1-4F2B-8DDF-DC09E85FCD49}" type="pres">
      <dgm:prSet presAssocID="{69C6D46B-CB28-48D1-9550-C89AAAF145F4}" presName="hierChild3" presStyleCnt="0"/>
      <dgm:spPr/>
    </dgm:pt>
    <dgm:pt modelId="{369992C1-64A2-4310-B721-EB47608EBD93}" type="pres">
      <dgm:prSet presAssocID="{8A776559-5BDE-489E-BFD4-39A278E4F834}" presName="Name19" presStyleLbl="parChTrans1D3" presStyleIdx="0" presStyleCnt="5"/>
      <dgm:spPr/>
    </dgm:pt>
    <dgm:pt modelId="{7DC1EBAF-86C7-4193-9135-BE2278F52550}" type="pres">
      <dgm:prSet presAssocID="{10AE4403-59DE-4B49-A2E0-F6CA24DC8C96}" presName="Name21" presStyleCnt="0"/>
      <dgm:spPr/>
    </dgm:pt>
    <dgm:pt modelId="{D1CE75D4-4F77-4E52-B0A8-73C34C9F6203}" type="pres">
      <dgm:prSet presAssocID="{10AE4403-59DE-4B49-A2E0-F6CA24DC8C96}" presName="level2Shape" presStyleLbl="node3" presStyleIdx="0" presStyleCnt="5"/>
      <dgm:spPr/>
    </dgm:pt>
    <dgm:pt modelId="{4957D42E-5BB2-43C4-A4AC-381B6399987E}" type="pres">
      <dgm:prSet presAssocID="{10AE4403-59DE-4B49-A2E0-F6CA24DC8C96}" presName="hierChild3" presStyleCnt="0"/>
      <dgm:spPr/>
    </dgm:pt>
    <dgm:pt modelId="{AD3CC10E-BC8F-480D-92B9-308FE91135B5}" type="pres">
      <dgm:prSet presAssocID="{8BB903B8-B6A0-461D-B060-05CA3F88257D}" presName="Name19" presStyleLbl="parChTrans1D3" presStyleIdx="1" presStyleCnt="5"/>
      <dgm:spPr/>
    </dgm:pt>
    <dgm:pt modelId="{51075665-5D78-4A92-9CBB-01BDB460DAD4}" type="pres">
      <dgm:prSet presAssocID="{CDDAE44A-DF86-49A5-B5CD-20946D0ECE39}" presName="Name21" presStyleCnt="0"/>
      <dgm:spPr/>
    </dgm:pt>
    <dgm:pt modelId="{1C3FE156-2F21-4E25-8AC9-FDAB3304FD9F}" type="pres">
      <dgm:prSet presAssocID="{CDDAE44A-DF86-49A5-B5CD-20946D0ECE39}" presName="level2Shape" presStyleLbl="node3" presStyleIdx="1" presStyleCnt="5"/>
      <dgm:spPr/>
    </dgm:pt>
    <dgm:pt modelId="{74D7ED13-7C64-44A3-A197-F9D030AB6EF6}" type="pres">
      <dgm:prSet presAssocID="{CDDAE44A-DF86-49A5-B5CD-20946D0ECE39}" presName="hierChild3" presStyleCnt="0"/>
      <dgm:spPr/>
    </dgm:pt>
    <dgm:pt modelId="{749B4788-8270-4E4D-8229-124E2FF65641}" type="pres">
      <dgm:prSet presAssocID="{EEDE52DC-8C1C-4C60-A812-0FB32BD41361}" presName="Name19" presStyleLbl="parChTrans1D3" presStyleIdx="2" presStyleCnt="5"/>
      <dgm:spPr/>
    </dgm:pt>
    <dgm:pt modelId="{E2E51DFA-FD8D-4CC1-BFF3-0D8BD90C36BB}" type="pres">
      <dgm:prSet presAssocID="{8A88C113-1316-4E0C-A2CF-79F695910E8A}" presName="Name21" presStyleCnt="0"/>
      <dgm:spPr/>
    </dgm:pt>
    <dgm:pt modelId="{61185C0C-1B1B-40C6-8FE8-A6D79DA4210C}" type="pres">
      <dgm:prSet presAssocID="{8A88C113-1316-4E0C-A2CF-79F695910E8A}" presName="level2Shape" presStyleLbl="node3" presStyleIdx="2" presStyleCnt="5"/>
      <dgm:spPr/>
    </dgm:pt>
    <dgm:pt modelId="{0B9F3110-6A96-44DC-AC68-11AE57FE4D46}" type="pres">
      <dgm:prSet presAssocID="{8A88C113-1316-4E0C-A2CF-79F695910E8A}" presName="hierChild3" presStyleCnt="0"/>
      <dgm:spPr/>
    </dgm:pt>
    <dgm:pt modelId="{ECF0918E-37FB-44CB-B10F-19EE8DB32F46}" type="pres">
      <dgm:prSet presAssocID="{33F22FE2-8E84-4599-A547-6C63EDE316C8}" presName="Name19" presStyleLbl="parChTrans1D4" presStyleIdx="0" presStyleCnt="1"/>
      <dgm:spPr/>
    </dgm:pt>
    <dgm:pt modelId="{462B4B85-B725-413E-9D3D-4C8A24A8A271}" type="pres">
      <dgm:prSet presAssocID="{D52A8F2D-0048-4EF6-8F96-BD0FBA77B70B}" presName="Name21" presStyleCnt="0"/>
      <dgm:spPr/>
    </dgm:pt>
    <dgm:pt modelId="{C7D96D26-86F9-47D3-ADFB-729CBA1D7E56}" type="pres">
      <dgm:prSet presAssocID="{D52A8F2D-0048-4EF6-8F96-BD0FBA77B70B}" presName="level2Shape" presStyleLbl="node4" presStyleIdx="0" presStyleCnt="1"/>
      <dgm:spPr/>
    </dgm:pt>
    <dgm:pt modelId="{2F4949B5-542B-4DA1-B92D-31FD75E96E76}" type="pres">
      <dgm:prSet presAssocID="{D52A8F2D-0048-4EF6-8F96-BD0FBA77B70B}" presName="hierChild3" presStyleCnt="0"/>
      <dgm:spPr/>
    </dgm:pt>
    <dgm:pt modelId="{637CFF17-9826-4631-B5F1-5CB0598FAF8C}" type="pres">
      <dgm:prSet presAssocID="{8C480B2A-5B69-4BAF-9F0D-DF943F6CF15E}" presName="Name19" presStyleLbl="parChTrans1D2" presStyleIdx="1" presStyleCnt="5"/>
      <dgm:spPr/>
    </dgm:pt>
    <dgm:pt modelId="{7F669D52-D4E7-46C5-AC53-A47CA1A36156}" type="pres">
      <dgm:prSet presAssocID="{B59B25AB-1C24-44AD-96F0-8A9A9C141BB5}" presName="Name21" presStyleCnt="0"/>
      <dgm:spPr/>
    </dgm:pt>
    <dgm:pt modelId="{8A81EF69-E2D4-4776-81BE-A61C3F776C89}" type="pres">
      <dgm:prSet presAssocID="{B59B25AB-1C24-44AD-96F0-8A9A9C141BB5}" presName="level2Shape" presStyleLbl="node2" presStyleIdx="1" presStyleCnt="5"/>
      <dgm:spPr/>
    </dgm:pt>
    <dgm:pt modelId="{DD617080-D934-46EF-BA09-11C585898400}" type="pres">
      <dgm:prSet presAssocID="{B59B25AB-1C24-44AD-96F0-8A9A9C141BB5}" presName="hierChild3" presStyleCnt="0"/>
      <dgm:spPr/>
    </dgm:pt>
    <dgm:pt modelId="{4525A988-1973-4945-A35E-3E74BB03FC8D}" type="pres">
      <dgm:prSet presAssocID="{AAFE591C-2B88-474C-8220-92A3A6A2FD74}" presName="Name19" presStyleLbl="parChTrans1D3" presStyleIdx="3" presStyleCnt="5"/>
      <dgm:spPr/>
    </dgm:pt>
    <dgm:pt modelId="{FDF75FDA-B4DB-441C-9BAE-DB7188827F60}" type="pres">
      <dgm:prSet presAssocID="{2F7BF5F4-51C8-4BDD-8E76-24593423FC87}" presName="Name21" presStyleCnt="0"/>
      <dgm:spPr/>
    </dgm:pt>
    <dgm:pt modelId="{91F07A9B-46B2-4AE5-B416-CEC15244D564}" type="pres">
      <dgm:prSet presAssocID="{2F7BF5F4-51C8-4BDD-8E76-24593423FC87}" presName="level2Shape" presStyleLbl="node3" presStyleIdx="3" presStyleCnt="5"/>
      <dgm:spPr/>
    </dgm:pt>
    <dgm:pt modelId="{BF303C21-2475-4120-B5F1-35C80F3837A5}" type="pres">
      <dgm:prSet presAssocID="{2F7BF5F4-51C8-4BDD-8E76-24593423FC87}" presName="hierChild3" presStyleCnt="0"/>
      <dgm:spPr/>
    </dgm:pt>
    <dgm:pt modelId="{915A94B6-58C0-4E12-85AE-DDF35D460039}" type="pres">
      <dgm:prSet presAssocID="{347F4B74-A72B-4F30-9098-D697C07B2894}" presName="Name19" presStyleLbl="parChTrans1D2" presStyleIdx="2" presStyleCnt="5"/>
      <dgm:spPr/>
    </dgm:pt>
    <dgm:pt modelId="{0FD90837-C440-4E5F-8DA8-C6817E2C1035}" type="pres">
      <dgm:prSet presAssocID="{E6A518CE-534A-4E22-A6F6-A35C2B4451FD}" presName="Name21" presStyleCnt="0"/>
      <dgm:spPr/>
    </dgm:pt>
    <dgm:pt modelId="{0CA27CB5-3253-4A7E-904F-4DA5A77AA322}" type="pres">
      <dgm:prSet presAssocID="{E6A518CE-534A-4E22-A6F6-A35C2B4451FD}" presName="level2Shape" presStyleLbl="node2" presStyleIdx="2" presStyleCnt="5"/>
      <dgm:spPr/>
    </dgm:pt>
    <dgm:pt modelId="{286DD77D-0A94-4F0B-9D40-E37729328ECA}" type="pres">
      <dgm:prSet presAssocID="{E6A518CE-534A-4E22-A6F6-A35C2B4451FD}" presName="hierChild3" presStyleCnt="0"/>
      <dgm:spPr/>
    </dgm:pt>
    <dgm:pt modelId="{95A4CC34-5BF3-4F48-A82D-2338D886CF77}" type="pres">
      <dgm:prSet presAssocID="{41718899-83B7-4036-BE33-26253875D378}" presName="Name19" presStyleLbl="parChTrans1D3" presStyleIdx="4" presStyleCnt="5"/>
      <dgm:spPr/>
    </dgm:pt>
    <dgm:pt modelId="{BF291436-6A2D-421C-A8EF-B7ACC7B2BCFB}" type="pres">
      <dgm:prSet presAssocID="{6E0E32C6-AEA1-427D-9FE9-DC96F8A80096}" presName="Name21" presStyleCnt="0"/>
      <dgm:spPr/>
    </dgm:pt>
    <dgm:pt modelId="{AAB06295-445F-4E22-8960-49DC3D718C2D}" type="pres">
      <dgm:prSet presAssocID="{6E0E32C6-AEA1-427D-9FE9-DC96F8A80096}" presName="level2Shape" presStyleLbl="node3" presStyleIdx="4" presStyleCnt="5" custLinFactNeighborX="-182" custLinFactNeighborY="-1778"/>
      <dgm:spPr/>
    </dgm:pt>
    <dgm:pt modelId="{76340188-08AD-4938-B0DE-5749DF1460C0}" type="pres">
      <dgm:prSet presAssocID="{6E0E32C6-AEA1-427D-9FE9-DC96F8A80096}" presName="hierChild3" presStyleCnt="0"/>
      <dgm:spPr/>
    </dgm:pt>
    <dgm:pt modelId="{AFB30528-58F9-40A2-A93E-7A55B7395D5E}" type="pres">
      <dgm:prSet presAssocID="{E1537536-1CFF-4A1A-BD76-3F396426ABC2}" presName="Name19" presStyleLbl="parChTrans1D2" presStyleIdx="3" presStyleCnt="5"/>
      <dgm:spPr/>
    </dgm:pt>
    <dgm:pt modelId="{EF055581-C1A4-4599-BC28-FEE70A64F184}" type="pres">
      <dgm:prSet presAssocID="{FAB7F1D3-1802-4B3F-9582-EC63645084C5}" presName="Name21" presStyleCnt="0"/>
      <dgm:spPr/>
    </dgm:pt>
    <dgm:pt modelId="{A48CFB5F-CBF9-4943-B3A6-4FF9AF1D6FA8}" type="pres">
      <dgm:prSet presAssocID="{FAB7F1D3-1802-4B3F-9582-EC63645084C5}" presName="level2Shape" presStyleLbl="node2" presStyleIdx="3" presStyleCnt="5"/>
      <dgm:spPr/>
    </dgm:pt>
    <dgm:pt modelId="{28B76214-6E71-4A49-A0DE-32646F1D758B}" type="pres">
      <dgm:prSet presAssocID="{FAB7F1D3-1802-4B3F-9582-EC63645084C5}" presName="hierChild3" presStyleCnt="0"/>
      <dgm:spPr/>
    </dgm:pt>
    <dgm:pt modelId="{D570BEFF-DE79-4BD4-B28A-250603661A9E}" type="pres">
      <dgm:prSet presAssocID="{82E752E6-865C-4ADC-B398-7972A0B2A7BB}" presName="Name19" presStyleLbl="parChTrans1D2" presStyleIdx="4" presStyleCnt="5"/>
      <dgm:spPr/>
    </dgm:pt>
    <dgm:pt modelId="{235DADFD-6BDB-4961-8EE8-C71E9240A96A}" type="pres">
      <dgm:prSet presAssocID="{13E73578-78E5-4056-B71F-FEB7D91C565A}" presName="Name21" presStyleCnt="0"/>
      <dgm:spPr/>
    </dgm:pt>
    <dgm:pt modelId="{30F1E72A-4C94-4444-81BB-E1DAB9EA0A8F}" type="pres">
      <dgm:prSet presAssocID="{13E73578-78E5-4056-B71F-FEB7D91C565A}" presName="level2Shape" presStyleLbl="node2" presStyleIdx="4" presStyleCnt="5"/>
      <dgm:spPr/>
    </dgm:pt>
    <dgm:pt modelId="{30EF95EA-DA1B-4A8A-8C3D-5F6B8B1D57DB}" type="pres">
      <dgm:prSet presAssocID="{13E73578-78E5-4056-B71F-FEB7D91C565A}" presName="hierChild3" presStyleCnt="0"/>
      <dgm:spPr/>
    </dgm:pt>
    <dgm:pt modelId="{ABE4CAFF-809E-4D0F-97FC-E5276E1D923B}" type="pres">
      <dgm:prSet presAssocID="{7877D015-A147-414E-B85D-5741F38BFE78}" presName="bgShapesFlow" presStyleCnt="0"/>
      <dgm:spPr/>
    </dgm:pt>
  </dgm:ptLst>
  <dgm:cxnLst>
    <dgm:cxn modelId="{209F2403-F1DB-4AE4-9D6B-048C3E274C79}" srcId="{8A88C113-1316-4E0C-A2CF-79F695910E8A}" destId="{D52A8F2D-0048-4EF6-8F96-BD0FBA77B70B}" srcOrd="0" destOrd="0" parTransId="{33F22FE2-8E84-4599-A547-6C63EDE316C8}" sibTransId="{3481F33B-7828-4C96-B081-59AB25342E9F}"/>
    <dgm:cxn modelId="{3886C310-98BD-4ABD-9D4F-085BB1C9B25D}" srcId="{47996999-DB0E-4EC7-9006-14CE30D605C5}" destId="{E6A518CE-534A-4E22-A6F6-A35C2B4451FD}" srcOrd="2" destOrd="0" parTransId="{347F4B74-A72B-4F30-9098-D697C07B2894}" sibTransId="{08A896C6-646E-4F81-B5AC-F2662A76E6CE}"/>
    <dgm:cxn modelId="{189AA514-D934-4A35-89F5-C5B487C944D3}" type="presOf" srcId="{8BB903B8-B6A0-461D-B060-05CA3F88257D}" destId="{AD3CC10E-BC8F-480D-92B9-308FE91135B5}" srcOrd="0" destOrd="0" presId="urn:microsoft.com/office/officeart/2005/8/layout/hierarchy6"/>
    <dgm:cxn modelId="{69BA4B18-1F7A-496D-BF4E-FBAF4DA25566}" srcId="{47996999-DB0E-4EC7-9006-14CE30D605C5}" destId="{13E73578-78E5-4056-B71F-FEB7D91C565A}" srcOrd="4" destOrd="0" parTransId="{82E752E6-865C-4ADC-B398-7972A0B2A7BB}" sibTransId="{00A93F57-9BBE-40C6-9121-E2CC31C6B2CA}"/>
    <dgm:cxn modelId="{D102E922-94D2-47FF-A937-E682B6946296}" type="presOf" srcId="{13E73578-78E5-4056-B71F-FEB7D91C565A}" destId="{30F1E72A-4C94-4444-81BB-E1DAB9EA0A8F}" srcOrd="0" destOrd="0" presId="urn:microsoft.com/office/officeart/2005/8/layout/hierarchy6"/>
    <dgm:cxn modelId="{DB49A82C-4EF3-4C25-A47A-FF2AB7E2AB06}" type="presOf" srcId="{E6A518CE-534A-4E22-A6F6-A35C2B4451FD}" destId="{0CA27CB5-3253-4A7E-904F-4DA5A77AA322}" srcOrd="0" destOrd="0" presId="urn:microsoft.com/office/officeart/2005/8/layout/hierarchy6"/>
    <dgm:cxn modelId="{680BD33F-7450-47F7-8734-7451CF956C53}" type="presOf" srcId="{6E0E32C6-AEA1-427D-9FE9-DC96F8A80096}" destId="{AAB06295-445F-4E22-8960-49DC3D718C2D}" srcOrd="0" destOrd="0" presId="urn:microsoft.com/office/officeart/2005/8/layout/hierarchy6"/>
    <dgm:cxn modelId="{6204725B-579D-4889-B337-AA70EAFB9276}" type="presOf" srcId="{E1537536-1CFF-4A1A-BD76-3F396426ABC2}" destId="{AFB30528-58F9-40A2-A93E-7A55B7395D5E}" srcOrd="0" destOrd="0" presId="urn:microsoft.com/office/officeart/2005/8/layout/hierarchy6"/>
    <dgm:cxn modelId="{4C74BE64-B6CF-40BB-9D79-8C6D24F32404}" srcId="{B59B25AB-1C24-44AD-96F0-8A9A9C141BB5}" destId="{2F7BF5F4-51C8-4BDD-8E76-24593423FC87}" srcOrd="0" destOrd="0" parTransId="{AAFE591C-2B88-474C-8220-92A3A6A2FD74}" sibTransId="{3D05B6F7-D321-43A4-B9F3-A23E5751931F}"/>
    <dgm:cxn modelId="{B52AF34B-570D-4CBD-9B41-EB01A5F2D940}" type="presOf" srcId="{CDDAE44A-DF86-49A5-B5CD-20946D0ECE39}" destId="{1C3FE156-2F21-4E25-8AC9-FDAB3304FD9F}" srcOrd="0" destOrd="0" presId="urn:microsoft.com/office/officeart/2005/8/layout/hierarchy6"/>
    <dgm:cxn modelId="{9C1D764F-9C73-4E84-A902-F84A37FA1BEF}" srcId="{47996999-DB0E-4EC7-9006-14CE30D605C5}" destId="{FAB7F1D3-1802-4B3F-9582-EC63645084C5}" srcOrd="3" destOrd="0" parTransId="{E1537536-1CFF-4A1A-BD76-3F396426ABC2}" sibTransId="{FC76AFE8-B9B1-49E8-9111-E02F4A0523AB}"/>
    <dgm:cxn modelId="{FD93A652-A7A2-4617-BECF-D3B5CF009F59}" type="presOf" srcId="{AAFE591C-2B88-474C-8220-92A3A6A2FD74}" destId="{4525A988-1973-4945-A35E-3E74BB03FC8D}" srcOrd="0" destOrd="0" presId="urn:microsoft.com/office/officeart/2005/8/layout/hierarchy6"/>
    <dgm:cxn modelId="{1BFE1753-A459-4B2B-B4F9-26AF9012E44E}" type="presOf" srcId="{8C480B2A-5B69-4BAF-9F0D-DF943F6CF15E}" destId="{637CFF17-9826-4631-B5F1-5CB0598FAF8C}" srcOrd="0" destOrd="0" presId="urn:microsoft.com/office/officeart/2005/8/layout/hierarchy6"/>
    <dgm:cxn modelId="{A667AC73-C17B-4698-BC68-A6D8831B3A29}" type="presOf" srcId="{47996999-DB0E-4EC7-9006-14CE30D605C5}" destId="{8FABE199-F93F-449E-B6F2-B221FFE6EBE4}" srcOrd="0" destOrd="0" presId="urn:microsoft.com/office/officeart/2005/8/layout/hierarchy6"/>
    <dgm:cxn modelId="{131B0974-5C86-4E15-8CB6-A9CADDF84894}" type="presOf" srcId="{8A88C113-1316-4E0C-A2CF-79F695910E8A}" destId="{61185C0C-1B1B-40C6-8FE8-A6D79DA4210C}" srcOrd="0" destOrd="0" presId="urn:microsoft.com/office/officeart/2005/8/layout/hierarchy6"/>
    <dgm:cxn modelId="{DD993C55-6839-4AA8-8155-FDB067D473AD}" type="presOf" srcId="{69C6D46B-CB28-48D1-9550-C89AAAF145F4}" destId="{85336BCB-BF51-48D1-9154-C8FE81B7D8A7}" srcOrd="0" destOrd="0" presId="urn:microsoft.com/office/officeart/2005/8/layout/hierarchy6"/>
    <dgm:cxn modelId="{4FA11858-870C-449A-B010-7AEC151D06C8}" type="presOf" srcId="{10AE4403-59DE-4B49-A2E0-F6CA24DC8C96}" destId="{D1CE75D4-4F77-4E52-B0A8-73C34C9F6203}" srcOrd="0" destOrd="0" presId="urn:microsoft.com/office/officeart/2005/8/layout/hierarchy6"/>
    <dgm:cxn modelId="{9480D97A-46DC-42AB-9DE4-74F0FCC16CB3}" type="presOf" srcId="{41718899-83B7-4036-BE33-26253875D378}" destId="{95A4CC34-5BF3-4F48-A82D-2338D886CF77}" srcOrd="0" destOrd="0" presId="urn:microsoft.com/office/officeart/2005/8/layout/hierarchy6"/>
    <dgm:cxn modelId="{39F2567D-C802-424B-8F85-824E8E7B0EF3}" type="presOf" srcId="{33F22FE2-8E84-4599-A547-6C63EDE316C8}" destId="{ECF0918E-37FB-44CB-B10F-19EE8DB32F46}" srcOrd="0" destOrd="0" presId="urn:microsoft.com/office/officeart/2005/8/layout/hierarchy6"/>
    <dgm:cxn modelId="{A661E48B-9196-44D5-906C-F1CEB45D9698}" srcId="{69C6D46B-CB28-48D1-9550-C89AAAF145F4}" destId="{8A88C113-1316-4E0C-A2CF-79F695910E8A}" srcOrd="2" destOrd="0" parTransId="{EEDE52DC-8C1C-4C60-A812-0FB32BD41361}" sibTransId="{EE1B877C-D694-4795-83F1-C847D5969EAB}"/>
    <dgm:cxn modelId="{B75B698C-D14C-4239-9B11-651737119885}" type="presOf" srcId="{82E752E6-865C-4ADC-B398-7972A0B2A7BB}" destId="{D570BEFF-DE79-4BD4-B28A-250603661A9E}" srcOrd="0" destOrd="0" presId="urn:microsoft.com/office/officeart/2005/8/layout/hierarchy6"/>
    <dgm:cxn modelId="{6D59D192-9D1A-4EC0-8CDD-B5B56E9FF47D}" srcId="{47996999-DB0E-4EC7-9006-14CE30D605C5}" destId="{B59B25AB-1C24-44AD-96F0-8A9A9C141BB5}" srcOrd="1" destOrd="0" parTransId="{8C480B2A-5B69-4BAF-9F0D-DF943F6CF15E}" sibTransId="{892AF229-8AC9-4EC7-B5BC-01BA087AEC75}"/>
    <dgm:cxn modelId="{E007A993-B1A2-45A6-B022-546B5928D9EB}" srcId="{E6A518CE-534A-4E22-A6F6-A35C2B4451FD}" destId="{6E0E32C6-AEA1-427D-9FE9-DC96F8A80096}" srcOrd="0" destOrd="0" parTransId="{41718899-83B7-4036-BE33-26253875D378}" sibTransId="{094FC799-CE73-490B-86F7-B71D44BC5767}"/>
    <dgm:cxn modelId="{8CEBE194-448C-4492-9E0F-8782BF75C806}" srcId="{69C6D46B-CB28-48D1-9550-C89AAAF145F4}" destId="{10AE4403-59DE-4B49-A2E0-F6CA24DC8C96}" srcOrd="0" destOrd="0" parTransId="{8A776559-5BDE-489E-BFD4-39A278E4F834}" sibTransId="{1FC0D2C3-97B4-4A0D-BA92-D20CE625B5DE}"/>
    <dgm:cxn modelId="{CBECABAA-7491-43E8-AC3A-6E073F8BF336}" type="presOf" srcId="{7877D015-A147-414E-B85D-5741F38BFE78}" destId="{C77630F2-93FE-4B8D-966D-3E47C5C646D8}" srcOrd="0" destOrd="0" presId="urn:microsoft.com/office/officeart/2005/8/layout/hierarchy6"/>
    <dgm:cxn modelId="{5E4553AC-7AC8-4DF5-B07E-3BD3ED48E17E}" srcId="{47996999-DB0E-4EC7-9006-14CE30D605C5}" destId="{69C6D46B-CB28-48D1-9550-C89AAAF145F4}" srcOrd="0" destOrd="0" parTransId="{091FDE44-6886-437A-9D3E-43587D7D3810}" sibTransId="{8AF601E1-C0E4-4D90-845D-6781EEEE246F}"/>
    <dgm:cxn modelId="{67D3A7B8-73F2-465D-AD30-3565649E64ED}" type="presOf" srcId="{B59B25AB-1C24-44AD-96F0-8A9A9C141BB5}" destId="{8A81EF69-E2D4-4776-81BE-A61C3F776C89}" srcOrd="0" destOrd="0" presId="urn:microsoft.com/office/officeart/2005/8/layout/hierarchy6"/>
    <dgm:cxn modelId="{990A23BC-B241-4046-A1AB-FC57243D8D60}" type="presOf" srcId="{091FDE44-6886-437A-9D3E-43587D7D3810}" destId="{9D80F7FE-0B37-4184-B1D6-06130D2C25AB}" srcOrd="0" destOrd="0" presId="urn:microsoft.com/office/officeart/2005/8/layout/hierarchy6"/>
    <dgm:cxn modelId="{1014A8BD-12DB-47DD-8CD0-CD2F04F05553}" type="presOf" srcId="{FAB7F1D3-1802-4B3F-9582-EC63645084C5}" destId="{A48CFB5F-CBF9-4943-B3A6-4FF9AF1D6FA8}" srcOrd="0" destOrd="0" presId="urn:microsoft.com/office/officeart/2005/8/layout/hierarchy6"/>
    <dgm:cxn modelId="{E9049AC3-AD77-4FD9-9F7E-0FA804B74948}" type="presOf" srcId="{8A776559-5BDE-489E-BFD4-39A278E4F834}" destId="{369992C1-64A2-4310-B721-EB47608EBD93}" srcOrd="0" destOrd="0" presId="urn:microsoft.com/office/officeart/2005/8/layout/hierarchy6"/>
    <dgm:cxn modelId="{994F64C9-A4BE-4B3A-9202-839C53755812}" srcId="{69C6D46B-CB28-48D1-9550-C89AAAF145F4}" destId="{CDDAE44A-DF86-49A5-B5CD-20946D0ECE39}" srcOrd="1" destOrd="0" parTransId="{8BB903B8-B6A0-461D-B060-05CA3F88257D}" sibTransId="{2AA1E8A7-AEBA-456F-8038-779915C54DE4}"/>
    <dgm:cxn modelId="{92B965D5-8698-4DC0-8892-D21F3B2AA0C3}" type="presOf" srcId="{347F4B74-A72B-4F30-9098-D697C07B2894}" destId="{915A94B6-58C0-4E12-85AE-DDF35D460039}" srcOrd="0" destOrd="0" presId="urn:microsoft.com/office/officeart/2005/8/layout/hierarchy6"/>
    <dgm:cxn modelId="{F2BBD4E3-6A96-42B9-A26C-D5DC7A2B6EFF}" type="presOf" srcId="{D52A8F2D-0048-4EF6-8F96-BD0FBA77B70B}" destId="{C7D96D26-86F9-47D3-ADFB-729CBA1D7E56}" srcOrd="0" destOrd="0" presId="urn:microsoft.com/office/officeart/2005/8/layout/hierarchy6"/>
    <dgm:cxn modelId="{2257B3EC-BA54-4B5F-AFEB-BBEE5D802B7F}" type="presOf" srcId="{EEDE52DC-8C1C-4C60-A812-0FB32BD41361}" destId="{749B4788-8270-4E4D-8229-124E2FF65641}" srcOrd="0" destOrd="0" presId="urn:microsoft.com/office/officeart/2005/8/layout/hierarchy6"/>
    <dgm:cxn modelId="{DB8DD1F8-1B64-4611-AF0D-8C338840E841}" srcId="{7877D015-A147-414E-B85D-5741F38BFE78}" destId="{47996999-DB0E-4EC7-9006-14CE30D605C5}" srcOrd="0" destOrd="0" parTransId="{AA7B9B39-A823-4E41-BBD3-A47C51BA3850}" sibTransId="{B5B1676B-42FA-4D07-8DA9-969A930D6D1F}"/>
    <dgm:cxn modelId="{DE9633FF-527B-4DF5-B168-4D01E669F742}" type="presOf" srcId="{2F7BF5F4-51C8-4BDD-8E76-24593423FC87}" destId="{91F07A9B-46B2-4AE5-B416-CEC15244D564}" srcOrd="0" destOrd="0" presId="urn:microsoft.com/office/officeart/2005/8/layout/hierarchy6"/>
    <dgm:cxn modelId="{70202F2C-C0CA-47C2-92CF-FDD889488AE4}" type="presParOf" srcId="{C77630F2-93FE-4B8D-966D-3E47C5C646D8}" destId="{573EFADD-2149-49A2-85F0-FACF1A7B79CB}" srcOrd="0" destOrd="0" presId="urn:microsoft.com/office/officeart/2005/8/layout/hierarchy6"/>
    <dgm:cxn modelId="{7BB0FE37-4890-4E47-96DD-774DAFD0EDD8}" type="presParOf" srcId="{573EFADD-2149-49A2-85F0-FACF1A7B79CB}" destId="{0C5CF64D-AEBE-4711-94CC-AE5C7FFAAC97}" srcOrd="0" destOrd="0" presId="urn:microsoft.com/office/officeart/2005/8/layout/hierarchy6"/>
    <dgm:cxn modelId="{ED5AD188-44DE-40D9-AD72-2A85CBA26123}" type="presParOf" srcId="{0C5CF64D-AEBE-4711-94CC-AE5C7FFAAC97}" destId="{44D5E89E-0EA7-46B2-937B-76C6FCE9B75D}" srcOrd="0" destOrd="0" presId="urn:microsoft.com/office/officeart/2005/8/layout/hierarchy6"/>
    <dgm:cxn modelId="{C7A4F2D1-68F6-4AEC-80D3-415C2FB09A35}" type="presParOf" srcId="{44D5E89E-0EA7-46B2-937B-76C6FCE9B75D}" destId="{8FABE199-F93F-449E-B6F2-B221FFE6EBE4}" srcOrd="0" destOrd="0" presId="urn:microsoft.com/office/officeart/2005/8/layout/hierarchy6"/>
    <dgm:cxn modelId="{74AB9F81-EF0F-41BB-B94D-6614DC558F45}" type="presParOf" srcId="{44D5E89E-0EA7-46B2-937B-76C6FCE9B75D}" destId="{7A6F1F15-6F6B-488F-B8DE-F4971606B84E}" srcOrd="1" destOrd="0" presId="urn:microsoft.com/office/officeart/2005/8/layout/hierarchy6"/>
    <dgm:cxn modelId="{24DEB418-C698-46CB-9562-9B9AB184D56A}" type="presParOf" srcId="{7A6F1F15-6F6B-488F-B8DE-F4971606B84E}" destId="{9D80F7FE-0B37-4184-B1D6-06130D2C25AB}" srcOrd="0" destOrd="0" presId="urn:microsoft.com/office/officeart/2005/8/layout/hierarchy6"/>
    <dgm:cxn modelId="{55BA1D1B-7B30-48C1-891D-FFA50147A178}" type="presParOf" srcId="{7A6F1F15-6F6B-488F-B8DE-F4971606B84E}" destId="{B16F5404-1064-4333-B8A0-758644633DDE}" srcOrd="1" destOrd="0" presId="urn:microsoft.com/office/officeart/2005/8/layout/hierarchy6"/>
    <dgm:cxn modelId="{D1F081E0-4C84-4A06-AEF0-5A773EEFA4E0}" type="presParOf" srcId="{B16F5404-1064-4333-B8A0-758644633DDE}" destId="{85336BCB-BF51-48D1-9154-C8FE81B7D8A7}" srcOrd="0" destOrd="0" presId="urn:microsoft.com/office/officeart/2005/8/layout/hierarchy6"/>
    <dgm:cxn modelId="{F70380B1-1604-45C4-A877-CDD796FED9FB}" type="presParOf" srcId="{B16F5404-1064-4333-B8A0-758644633DDE}" destId="{9A4ED14C-E6E1-4F2B-8DDF-DC09E85FCD49}" srcOrd="1" destOrd="0" presId="urn:microsoft.com/office/officeart/2005/8/layout/hierarchy6"/>
    <dgm:cxn modelId="{D3DEF55D-3D3F-47AA-9900-5ED4444A69B0}" type="presParOf" srcId="{9A4ED14C-E6E1-4F2B-8DDF-DC09E85FCD49}" destId="{369992C1-64A2-4310-B721-EB47608EBD93}" srcOrd="0" destOrd="0" presId="urn:microsoft.com/office/officeart/2005/8/layout/hierarchy6"/>
    <dgm:cxn modelId="{39BFB7FA-EC23-406A-99F0-67CADE5DE153}" type="presParOf" srcId="{9A4ED14C-E6E1-4F2B-8DDF-DC09E85FCD49}" destId="{7DC1EBAF-86C7-4193-9135-BE2278F52550}" srcOrd="1" destOrd="0" presId="urn:microsoft.com/office/officeart/2005/8/layout/hierarchy6"/>
    <dgm:cxn modelId="{810AA654-F3DF-4794-97E3-61D027FC11B5}" type="presParOf" srcId="{7DC1EBAF-86C7-4193-9135-BE2278F52550}" destId="{D1CE75D4-4F77-4E52-B0A8-73C34C9F6203}" srcOrd="0" destOrd="0" presId="urn:microsoft.com/office/officeart/2005/8/layout/hierarchy6"/>
    <dgm:cxn modelId="{40111C77-02C0-4437-9870-E053CF9EA392}" type="presParOf" srcId="{7DC1EBAF-86C7-4193-9135-BE2278F52550}" destId="{4957D42E-5BB2-43C4-A4AC-381B6399987E}" srcOrd="1" destOrd="0" presId="urn:microsoft.com/office/officeart/2005/8/layout/hierarchy6"/>
    <dgm:cxn modelId="{6F24AC45-4C8B-4BD1-9EF8-B1575E5F8777}" type="presParOf" srcId="{9A4ED14C-E6E1-4F2B-8DDF-DC09E85FCD49}" destId="{AD3CC10E-BC8F-480D-92B9-308FE91135B5}" srcOrd="2" destOrd="0" presId="urn:microsoft.com/office/officeart/2005/8/layout/hierarchy6"/>
    <dgm:cxn modelId="{E45A72E9-C347-487C-BF19-DA78087CC5C5}" type="presParOf" srcId="{9A4ED14C-E6E1-4F2B-8DDF-DC09E85FCD49}" destId="{51075665-5D78-4A92-9CBB-01BDB460DAD4}" srcOrd="3" destOrd="0" presId="urn:microsoft.com/office/officeart/2005/8/layout/hierarchy6"/>
    <dgm:cxn modelId="{B36316A4-5A92-40BE-87E4-4BCF33E1AFDC}" type="presParOf" srcId="{51075665-5D78-4A92-9CBB-01BDB460DAD4}" destId="{1C3FE156-2F21-4E25-8AC9-FDAB3304FD9F}" srcOrd="0" destOrd="0" presId="urn:microsoft.com/office/officeart/2005/8/layout/hierarchy6"/>
    <dgm:cxn modelId="{A7CED72E-6E90-4B2E-9671-B43037FD812E}" type="presParOf" srcId="{51075665-5D78-4A92-9CBB-01BDB460DAD4}" destId="{74D7ED13-7C64-44A3-A197-F9D030AB6EF6}" srcOrd="1" destOrd="0" presId="urn:microsoft.com/office/officeart/2005/8/layout/hierarchy6"/>
    <dgm:cxn modelId="{B89F47B7-5E2F-4217-A7B7-5DA84FAE3314}" type="presParOf" srcId="{9A4ED14C-E6E1-4F2B-8DDF-DC09E85FCD49}" destId="{749B4788-8270-4E4D-8229-124E2FF65641}" srcOrd="4" destOrd="0" presId="urn:microsoft.com/office/officeart/2005/8/layout/hierarchy6"/>
    <dgm:cxn modelId="{20561604-1060-4A5F-807D-D63A4DCA76C6}" type="presParOf" srcId="{9A4ED14C-E6E1-4F2B-8DDF-DC09E85FCD49}" destId="{E2E51DFA-FD8D-4CC1-BFF3-0D8BD90C36BB}" srcOrd="5" destOrd="0" presId="urn:microsoft.com/office/officeart/2005/8/layout/hierarchy6"/>
    <dgm:cxn modelId="{B1D59F2C-AD6F-4FCC-A766-B859F1F332CB}" type="presParOf" srcId="{E2E51DFA-FD8D-4CC1-BFF3-0D8BD90C36BB}" destId="{61185C0C-1B1B-40C6-8FE8-A6D79DA4210C}" srcOrd="0" destOrd="0" presId="urn:microsoft.com/office/officeart/2005/8/layout/hierarchy6"/>
    <dgm:cxn modelId="{2109A16E-E132-45EF-9CB9-57D3EC7EFA7A}" type="presParOf" srcId="{E2E51DFA-FD8D-4CC1-BFF3-0D8BD90C36BB}" destId="{0B9F3110-6A96-44DC-AC68-11AE57FE4D46}" srcOrd="1" destOrd="0" presId="urn:microsoft.com/office/officeart/2005/8/layout/hierarchy6"/>
    <dgm:cxn modelId="{884F6DD5-3AE5-42BF-AE28-031DB1E526D3}" type="presParOf" srcId="{0B9F3110-6A96-44DC-AC68-11AE57FE4D46}" destId="{ECF0918E-37FB-44CB-B10F-19EE8DB32F46}" srcOrd="0" destOrd="0" presId="urn:microsoft.com/office/officeart/2005/8/layout/hierarchy6"/>
    <dgm:cxn modelId="{7F494A62-03E5-4722-A2C0-CE460011A33C}" type="presParOf" srcId="{0B9F3110-6A96-44DC-AC68-11AE57FE4D46}" destId="{462B4B85-B725-413E-9D3D-4C8A24A8A271}" srcOrd="1" destOrd="0" presId="urn:microsoft.com/office/officeart/2005/8/layout/hierarchy6"/>
    <dgm:cxn modelId="{43EE221C-F2A0-4B63-BEBF-790992977867}" type="presParOf" srcId="{462B4B85-B725-413E-9D3D-4C8A24A8A271}" destId="{C7D96D26-86F9-47D3-ADFB-729CBA1D7E56}" srcOrd="0" destOrd="0" presId="urn:microsoft.com/office/officeart/2005/8/layout/hierarchy6"/>
    <dgm:cxn modelId="{5F46801E-608D-483B-B35E-7B18CA9175D7}" type="presParOf" srcId="{462B4B85-B725-413E-9D3D-4C8A24A8A271}" destId="{2F4949B5-542B-4DA1-B92D-31FD75E96E76}" srcOrd="1" destOrd="0" presId="urn:microsoft.com/office/officeart/2005/8/layout/hierarchy6"/>
    <dgm:cxn modelId="{194B9D3E-D167-42DD-9CF1-B6270A36FD73}" type="presParOf" srcId="{7A6F1F15-6F6B-488F-B8DE-F4971606B84E}" destId="{637CFF17-9826-4631-B5F1-5CB0598FAF8C}" srcOrd="2" destOrd="0" presId="urn:microsoft.com/office/officeart/2005/8/layout/hierarchy6"/>
    <dgm:cxn modelId="{DF59BF0C-D2BB-4F6F-94E4-367188A295AB}" type="presParOf" srcId="{7A6F1F15-6F6B-488F-B8DE-F4971606B84E}" destId="{7F669D52-D4E7-46C5-AC53-A47CA1A36156}" srcOrd="3" destOrd="0" presId="urn:microsoft.com/office/officeart/2005/8/layout/hierarchy6"/>
    <dgm:cxn modelId="{DA83ECA2-DC09-400A-887F-4268BABBF8C7}" type="presParOf" srcId="{7F669D52-D4E7-46C5-AC53-A47CA1A36156}" destId="{8A81EF69-E2D4-4776-81BE-A61C3F776C89}" srcOrd="0" destOrd="0" presId="urn:microsoft.com/office/officeart/2005/8/layout/hierarchy6"/>
    <dgm:cxn modelId="{0808E126-988B-4AEF-A0AF-E07E8FDD72B0}" type="presParOf" srcId="{7F669D52-D4E7-46C5-AC53-A47CA1A36156}" destId="{DD617080-D934-46EF-BA09-11C585898400}" srcOrd="1" destOrd="0" presId="urn:microsoft.com/office/officeart/2005/8/layout/hierarchy6"/>
    <dgm:cxn modelId="{B56C577F-BACC-4343-B0B9-8D7FACA6BA97}" type="presParOf" srcId="{DD617080-D934-46EF-BA09-11C585898400}" destId="{4525A988-1973-4945-A35E-3E74BB03FC8D}" srcOrd="0" destOrd="0" presId="urn:microsoft.com/office/officeart/2005/8/layout/hierarchy6"/>
    <dgm:cxn modelId="{2080ACD4-0FD5-4242-945D-FACB06CA39E3}" type="presParOf" srcId="{DD617080-D934-46EF-BA09-11C585898400}" destId="{FDF75FDA-B4DB-441C-9BAE-DB7188827F60}" srcOrd="1" destOrd="0" presId="urn:microsoft.com/office/officeart/2005/8/layout/hierarchy6"/>
    <dgm:cxn modelId="{36A9EC42-AF5E-4C39-AA26-770053745B80}" type="presParOf" srcId="{FDF75FDA-B4DB-441C-9BAE-DB7188827F60}" destId="{91F07A9B-46B2-4AE5-B416-CEC15244D564}" srcOrd="0" destOrd="0" presId="urn:microsoft.com/office/officeart/2005/8/layout/hierarchy6"/>
    <dgm:cxn modelId="{0600C55E-D574-47AE-AE6C-71E5DC2B9F8C}" type="presParOf" srcId="{FDF75FDA-B4DB-441C-9BAE-DB7188827F60}" destId="{BF303C21-2475-4120-B5F1-35C80F3837A5}" srcOrd="1" destOrd="0" presId="urn:microsoft.com/office/officeart/2005/8/layout/hierarchy6"/>
    <dgm:cxn modelId="{E505457B-D14B-4BBB-B8CF-8D5BAC01A77B}" type="presParOf" srcId="{7A6F1F15-6F6B-488F-B8DE-F4971606B84E}" destId="{915A94B6-58C0-4E12-85AE-DDF35D460039}" srcOrd="4" destOrd="0" presId="urn:microsoft.com/office/officeart/2005/8/layout/hierarchy6"/>
    <dgm:cxn modelId="{C301227A-7CA4-469F-8FF7-23093787FEF7}" type="presParOf" srcId="{7A6F1F15-6F6B-488F-B8DE-F4971606B84E}" destId="{0FD90837-C440-4E5F-8DA8-C6817E2C1035}" srcOrd="5" destOrd="0" presId="urn:microsoft.com/office/officeart/2005/8/layout/hierarchy6"/>
    <dgm:cxn modelId="{69101076-F6CC-4860-8284-F5C8985A1E8A}" type="presParOf" srcId="{0FD90837-C440-4E5F-8DA8-C6817E2C1035}" destId="{0CA27CB5-3253-4A7E-904F-4DA5A77AA322}" srcOrd="0" destOrd="0" presId="urn:microsoft.com/office/officeart/2005/8/layout/hierarchy6"/>
    <dgm:cxn modelId="{C798AE4F-973D-45E5-945A-2DA8E9D992CE}" type="presParOf" srcId="{0FD90837-C440-4E5F-8DA8-C6817E2C1035}" destId="{286DD77D-0A94-4F0B-9D40-E37729328ECA}" srcOrd="1" destOrd="0" presId="urn:microsoft.com/office/officeart/2005/8/layout/hierarchy6"/>
    <dgm:cxn modelId="{79CB8DC5-8B6A-4A44-A3CC-F4CDF4E68DE1}" type="presParOf" srcId="{286DD77D-0A94-4F0B-9D40-E37729328ECA}" destId="{95A4CC34-5BF3-4F48-A82D-2338D886CF77}" srcOrd="0" destOrd="0" presId="urn:microsoft.com/office/officeart/2005/8/layout/hierarchy6"/>
    <dgm:cxn modelId="{C4200BEF-9EEF-4554-BEF5-6E21A02D8DB5}" type="presParOf" srcId="{286DD77D-0A94-4F0B-9D40-E37729328ECA}" destId="{BF291436-6A2D-421C-A8EF-B7ACC7B2BCFB}" srcOrd="1" destOrd="0" presId="urn:microsoft.com/office/officeart/2005/8/layout/hierarchy6"/>
    <dgm:cxn modelId="{49392E5C-7E96-4064-A10F-555A056D8D2B}" type="presParOf" srcId="{BF291436-6A2D-421C-A8EF-B7ACC7B2BCFB}" destId="{AAB06295-445F-4E22-8960-49DC3D718C2D}" srcOrd="0" destOrd="0" presId="urn:microsoft.com/office/officeart/2005/8/layout/hierarchy6"/>
    <dgm:cxn modelId="{B91156B3-7417-44BC-9BB5-80855B6145BC}" type="presParOf" srcId="{BF291436-6A2D-421C-A8EF-B7ACC7B2BCFB}" destId="{76340188-08AD-4938-B0DE-5749DF1460C0}" srcOrd="1" destOrd="0" presId="urn:microsoft.com/office/officeart/2005/8/layout/hierarchy6"/>
    <dgm:cxn modelId="{AB93FAE1-F668-45B7-98F7-20D566244FF2}" type="presParOf" srcId="{7A6F1F15-6F6B-488F-B8DE-F4971606B84E}" destId="{AFB30528-58F9-40A2-A93E-7A55B7395D5E}" srcOrd="6" destOrd="0" presId="urn:microsoft.com/office/officeart/2005/8/layout/hierarchy6"/>
    <dgm:cxn modelId="{23D2234F-C64F-43EE-B73E-3A8751858DB6}" type="presParOf" srcId="{7A6F1F15-6F6B-488F-B8DE-F4971606B84E}" destId="{EF055581-C1A4-4599-BC28-FEE70A64F184}" srcOrd="7" destOrd="0" presId="urn:microsoft.com/office/officeart/2005/8/layout/hierarchy6"/>
    <dgm:cxn modelId="{5B796585-6E0A-4685-8ED7-F8F1B8531AB9}" type="presParOf" srcId="{EF055581-C1A4-4599-BC28-FEE70A64F184}" destId="{A48CFB5F-CBF9-4943-B3A6-4FF9AF1D6FA8}" srcOrd="0" destOrd="0" presId="urn:microsoft.com/office/officeart/2005/8/layout/hierarchy6"/>
    <dgm:cxn modelId="{93309ECA-2E36-4320-8256-39E44BD77A61}" type="presParOf" srcId="{EF055581-C1A4-4599-BC28-FEE70A64F184}" destId="{28B76214-6E71-4A49-A0DE-32646F1D758B}" srcOrd="1" destOrd="0" presId="urn:microsoft.com/office/officeart/2005/8/layout/hierarchy6"/>
    <dgm:cxn modelId="{A69CEEE3-F313-4831-AD38-876DFE681057}" type="presParOf" srcId="{7A6F1F15-6F6B-488F-B8DE-F4971606B84E}" destId="{D570BEFF-DE79-4BD4-B28A-250603661A9E}" srcOrd="8" destOrd="0" presId="urn:microsoft.com/office/officeart/2005/8/layout/hierarchy6"/>
    <dgm:cxn modelId="{EC407A92-362D-4E9C-BD25-0BED25F1B1BD}" type="presParOf" srcId="{7A6F1F15-6F6B-488F-B8DE-F4971606B84E}" destId="{235DADFD-6BDB-4961-8EE8-C71E9240A96A}" srcOrd="9" destOrd="0" presId="urn:microsoft.com/office/officeart/2005/8/layout/hierarchy6"/>
    <dgm:cxn modelId="{395515F7-E60D-475F-B080-73FF3FFFCE44}" type="presParOf" srcId="{235DADFD-6BDB-4961-8EE8-C71E9240A96A}" destId="{30F1E72A-4C94-4444-81BB-E1DAB9EA0A8F}" srcOrd="0" destOrd="0" presId="urn:microsoft.com/office/officeart/2005/8/layout/hierarchy6"/>
    <dgm:cxn modelId="{62491431-B2D8-4E60-A350-9EC2812FA272}" type="presParOf" srcId="{235DADFD-6BDB-4961-8EE8-C71E9240A96A}" destId="{30EF95EA-DA1B-4A8A-8C3D-5F6B8B1D57DB}" srcOrd="1" destOrd="0" presId="urn:microsoft.com/office/officeart/2005/8/layout/hierarchy6"/>
    <dgm:cxn modelId="{976F800A-BF08-4478-AE0A-E162AE56E167}" type="presParOf" srcId="{C77630F2-93FE-4B8D-966D-3E47C5C646D8}" destId="{ABE4CAFF-809E-4D0F-97FC-E5276E1D923B}"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E4AF4D0-7FB7-4E26-A3C4-F5F32626F29E}"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18F4BFDE-A3F5-43E1-9BDB-CB63672E33FB}">
      <dgm:prSet custT="1"/>
      <dgm:spPr/>
      <dgm:t>
        <a:bodyPr/>
        <a:lstStyle/>
        <a:p>
          <a:r>
            <a:rPr lang="en-US" sz="1200"/>
            <a:t>Water Treatment Plant Manager </a:t>
          </a:r>
        </a:p>
      </dgm:t>
    </dgm:pt>
    <dgm:pt modelId="{884E9F25-3824-4FA3-BB41-F9279E9D0915}" type="parTrans" cxnId="{4BE41734-0F73-4700-99DD-90E90F13A07F}">
      <dgm:prSet/>
      <dgm:spPr/>
      <dgm:t>
        <a:bodyPr/>
        <a:lstStyle/>
        <a:p>
          <a:endParaRPr lang="en-US"/>
        </a:p>
      </dgm:t>
    </dgm:pt>
    <dgm:pt modelId="{2622FEFE-9472-420E-9599-06F6D8BC65AF}" type="sibTrans" cxnId="{4BE41734-0F73-4700-99DD-90E90F13A07F}">
      <dgm:prSet/>
      <dgm:spPr/>
      <dgm:t>
        <a:bodyPr/>
        <a:lstStyle/>
        <a:p>
          <a:endParaRPr lang="en-US"/>
        </a:p>
      </dgm:t>
    </dgm:pt>
    <dgm:pt modelId="{BD1C679B-B97B-43FC-873A-A300D23A7CE9}">
      <dgm:prSet custT="1"/>
      <dgm:spPr/>
      <dgm:t>
        <a:bodyPr/>
        <a:lstStyle/>
        <a:p>
          <a:r>
            <a:rPr lang="en-US" sz="1200"/>
            <a:t>Water Treatment Plant Superintendent </a:t>
          </a:r>
        </a:p>
      </dgm:t>
    </dgm:pt>
    <dgm:pt modelId="{7482770A-401B-4502-9C2B-637E2B381B22}" type="parTrans" cxnId="{E10A5F3E-C7F6-49D0-A2C2-558598911CA8}">
      <dgm:prSet/>
      <dgm:spPr/>
      <dgm:t>
        <a:bodyPr/>
        <a:lstStyle/>
        <a:p>
          <a:endParaRPr lang="en-US"/>
        </a:p>
      </dgm:t>
    </dgm:pt>
    <dgm:pt modelId="{9D271C41-F7F4-4945-92F6-D6B18D47E5F2}" type="sibTrans" cxnId="{E10A5F3E-C7F6-49D0-A2C2-558598911CA8}">
      <dgm:prSet/>
      <dgm:spPr/>
      <dgm:t>
        <a:bodyPr/>
        <a:lstStyle/>
        <a:p>
          <a:endParaRPr lang="en-US"/>
        </a:p>
      </dgm:t>
    </dgm:pt>
    <dgm:pt modelId="{1C23E7F5-F326-46B6-8295-5B2F82FE1CB6}">
      <dgm:prSet custT="1"/>
      <dgm:spPr/>
      <dgm:t>
        <a:bodyPr/>
        <a:lstStyle/>
        <a:p>
          <a:r>
            <a:rPr lang="en-US" sz="1200"/>
            <a:t>Chief Operator </a:t>
          </a:r>
        </a:p>
      </dgm:t>
    </dgm:pt>
    <dgm:pt modelId="{B62DFC74-374B-4D15-8DFC-AB174164FFCF}" type="parTrans" cxnId="{215E3A9C-8205-47C4-8526-CF5929CB3DB1}">
      <dgm:prSet/>
      <dgm:spPr/>
      <dgm:t>
        <a:bodyPr/>
        <a:lstStyle/>
        <a:p>
          <a:endParaRPr lang="en-US"/>
        </a:p>
      </dgm:t>
    </dgm:pt>
    <dgm:pt modelId="{AFB7CC4F-4D58-4052-917D-2118200DC54E}" type="sibTrans" cxnId="{215E3A9C-8205-47C4-8526-CF5929CB3DB1}">
      <dgm:prSet/>
      <dgm:spPr/>
      <dgm:t>
        <a:bodyPr/>
        <a:lstStyle/>
        <a:p>
          <a:endParaRPr lang="en-US"/>
        </a:p>
      </dgm:t>
    </dgm:pt>
    <dgm:pt modelId="{31AE4572-2C43-44A1-BBCB-F9FC9123D901}">
      <dgm:prSet custT="1"/>
      <dgm:spPr/>
      <dgm:t>
        <a:bodyPr/>
        <a:lstStyle/>
        <a:p>
          <a:r>
            <a:rPr lang="en-US" sz="1200"/>
            <a:t>Mechanical Maintenance Supervisor </a:t>
          </a:r>
        </a:p>
      </dgm:t>
    </dgm:pt>
    <dgm:pt modelId="{580CA3D8-C2B8-4402-913C-9B768A4C5A96}" type="parTrans" cxnId="{F0B5EA13-DD71-4369-AE2D-68EEB465A9C6}">
      <dgm:prSet/>
      <dgm:spPr/>
      <dgm:t>
        <a:bodyPr/>
        <a:lstStyle/>
        <a:p>
          <a:endParaRPr lang="en-US"/>
        </a:p>
      </dgm:t>
    </dgm:pt>
    <dgm:pt modelId="{95E6AE13-2963-4277-9518-6DF4DC09D67D}" type="sibTrans" cxnId="{F0B5EA13-DD71-4369-AE2D-68EEB465A9C6}">
      <dgm:prSet/>
      <dgm:spPr/>
      <dgm:t>
        <a:bodyPr/>
        <a:lstStyle/>
        <a:p>
          <a:endParaRPr lang="en-US"/>
        </a:p>
      </dgm:t>
    </dgm:pt>
    <dgm:pt modelId="{64E02948-CDA5-4708-AE10-28B609145049}">
      <dgm:prSet custT="1"/>
      <dgm:spPr/>
      <dgm:t>
        <a:bodyPr/>
        <a:lstStyle/>
        <a:p>
          <a:r>
            <a:rPr lang="en-US" sz="1200"/>
            <a:t>Administrative Coordinator</a:t>
          </a:r>
        </a:p>
      </dgm:t>
    </dgm:pt>
    <dgm:pt modelId="{3F39B38C-6405-42EA-8646-A668E276A6A1}" type="sibTrans" cxnId="{36A6312E-5C55-4564-844B-D7432EB837E1}">
      <dgm:prSet/>
      <dgm:spPr/>
      <dgm:t>
        <a:bodyPr/>
        <a:lstStyle/>
        <a:p>
          <a:endParaRPr lang="en-US"/>
        </a:p>
      </dgm:t>
    </dgm:pt>
    <dgm:pt modelId="{FE7BBB48-4D12-48B2-B371-E5E6C26CCF20}" type="parTrans" cxnId="{36A6312E-5C55-4564-844B-D7432EB837E1}">
      <dgm:prSet/>
      <dgm:spPr/>
      <dgm:t>
        <a:bodyPr/>
        <a:lstStyle/>
        <a:p>
          <a:endParaRPr lang="en-US"/>
        </a:p>
      </dgm:t>
    </dgm:pt>
    <dgm:pt modelId="{EC95101E-9D9D-456A-8E91-7E6ADAC25077}">
      <dgm:prSet custT="1"/>
      <dgm:spPr/>
      <dgm:t>
        <a:bodyPr/>
        <a:lstStyle/>
        <a:p>
          <a:r>
            <a:rPr lang="en-US" sz="1200"/>
            <a:t>Water Supply Tech Coordinator</a:t>
          </a:r>
        </a:p>
      </dgm:t>
    </dgm:pt>
    <dgm:pt modelId="{77D4B145-1C66-4067-8594-8C37154625E0}" type="parTrans" cxnId="{F24DBFD4-A8F5-4311-AD3B-7AAD215C610D}">
      <dgm:prSet/>
      <dgm:spPr/>
      <dgm:t>
        <a:bodyPr/>
        <a:lstStyle/>
        <a:p>
          <a:endParaRPr lang="en-US"/>
        </a:p>
      </dgm:t>
    </dgm:pt>
    <dgm:pt modelId="{732658C8-CC82-4179-8DEA-FD45179E09A0}" type="sibTrans" cxnId="{F24DBFD4-A8F5-4311-AD3B-7AAD215C610D}">
      <dgm:prSet/>
      <dgm:spPr/>
      <dgm:t>
        <a:bodyPr/>
        <a:lstStyle/>
        <a:p>
          <a:endParaRPr lang="en-US"/>
        </a:p>
      </dgm:t>
    </dgm:pt>
    <dgm:pt modelId="{7A9A936F-BBFA-401A-B060-CEAB4464486D}">
      <dgm:prSet custT="1"/>
      <dgm:spPr/>
      <dgm:t>
        <a:bodyPr/>
        <a:lstStyle/>
        <a:p>
          <a:r>
            <a:rPr lang="en-US" sz="1200"/>
            <a:t>Water Supply Tech</a:t>
          </a:r>
        </a:p>
      </dgm:t>
    </dgm:pt>
    <dgm:pt modelId="{4E007384-C788-415B-8216-F85413ECE642}" type="parTrans" cxnId="{84AED362-DDEA-497E-B80C-3E15C3AC22CB}">
      <dgm:prSet/>
      <dgm:spPr/>
      <dgm:t>
        <a:bodyPr/>
        <a:lstStyle/>
        <a:p>
          <a:endParaRPr lang="en-US"/>
        </a:p>
      </dgm:t>
    </dgm:pt>
    <dgm:pt modelId="{3D35BFF7-D772-4ABD-B6A8-705DF038FB9C}" type="sibTrans" cxnId="{84AED362-DDEA-497E-B80C-3E15C3AC22CB}">
      <dgm:prSet/>
      <dgm:spPr/>
      <dgm:t>
        <a:bodyPr/>
        <a:lstStyle/>
        <a:p>
          <a:endParaRPr lang="en-US"/>
        </a:p>
      </dgm:t>
    </dgm:pt>
    <dgm:pt modelId="{BE41DBAA-F9D8-4048-9EA2-C8C53EAF9F33}" type="pres">
      <dgm:prSet presAssocID="{BE4AF4D0-7FB7-4E26-A3C4-F5F32626F29E}" presName="mainComposite" presStyleCnt="0">
        <dgm:presLayoutVars>
          <dgm:chPref val="1"/>
          <dgm:dir/>
          <dgm:animOne val="branch"/>
          <dgm:animLvl val="lvl"/>
          <dgm:resizeHandles val="exact"/>
        </dgm:presLayoutVars>
      </dgm:prSet>
      <dgm:spPr/>
    </dgm:pt>
    <dgm:pt modelId="{73C5C258-DAE5-486E-BB5A-D1FBC44A9EF4}" type="pres">
      <dgm:prSet presAssocID="{BE4AF4D0-7FB7-4E26-A3C4-F5F32626F29E}" presName="hierFlow" presStyleCnt="0"/>
      <dgm:spPr/>
    </dgm:pt>
    <dgm:pt modelId="{3C3BE7E0-EBDC-479F-95FE-914199CCE413}" type="pres">
      <dgm:prSet presAssocID="{BE4AF4D0-7FB7-4E26-A3C4-F5F32626F29E}" presName="hierChild1" presStyleCnt="0">
        <dgm:presLayoutVars>
          <dgm:chPref val="1"/>
          <dgm:animOne val="branch"/>
          <dgm:animLvl val="lvl"/>
        </dgm:presLayoutVars>
      </dgm:prSet>
      <dgm:spPr/>
    </dgm:pt>
    <dgm:pt modelId="{CF28B069-CB35-4D75-BFB1-7A7CAD117B6B}" type="pres">
      <dgm:prSet presAssocID="{18F4BFDE-A3F5-43E1-9BDB-CB63672E33FB}" presName="Name14" presStyleCnt="0"/>
      <dgm:spPr/>
    </dgm:pt>
    <dgm:pt modelId="{F67E74C9-3EE5-46E7-8D94-645E8F8163BA}" type="pres">
      <dgm:prSet presAssocID="{18F4BFDE-A3F5-43E1-9BDB-CB63672E33FB}" presName="level1Shape" presStyleLbl="node0" presStyleIdx="0" presStyleCnt="1" custLinFactNeighborX="-924" custLinFactNeighborY="-77993">
        <dgm:presLayoutVars>
          <dgm:chPref val="3"/>
        </dgm:presLayoutVars>
      </dgm:prSet>
      <dgm:spPr/>
    </dgm:pt>
    <dgm:pt modelId="{9C519F9C-2B16-4E73-861B-1907ADB3896E}" type="pres">
      <dgm:prSet presAssocID="{18F4BFDE-A3F5-43E1-9BDB-CB63672E33FB}" presName="hierChild2" presStyleCnt="0"/>
      <dgm:spPr/>
    </dgm:pt>
    <dgm:pt modelId="{36ECDFF7-6E86-4505-829F-C697A8557F83}" type="pres">
      <dgm:prSet presAssocID="{FE7BBB48-4D12-48B2-B371-E5E6C26CCF20}" presName="Name19" presStyleLbl="parChTrans1D2" presStyleIdx="0" presStyleCnt="6"/>
      <dgm:spPr/>
    </dgm:pt>
    <dgm:pt modelId="{84B25857-3B61-4BD8-9014-6342BDB28B22}" type="pres">
      <dgm:prSet presAssocID="{64E02948-CDA5-4708-AE10-28B609145049}" presName="Name21" presStyleCnt="0"/>
      <dgm:spPr/>
    </dgm:pt>
    <dgm:pt modelId="{6FE84D31-8E0D-49AD-AA75-1B295574208C}" type="pres">
      <dgm:prSet presAssocID="{64E02948-CDA5-4708-AE10-28B609145049}" presName="level2Shape" presStyleLbl="node2" presStyleIdx="0" presStyleCnt="6" custScaleY="77743" custLinFactX="200000" custLinFactY="-12554" custLinFactNeighborX="271966" custLinFactNeighborY="-100000"/>
      <dgm:spPr/>
    </dgm:pt>
    <dgm:pt modelId="{10F7E6EB-B1FB-415D-AB51-BE784F73B9C2}" type="pres">
      <dgm:prSet presAssocID="{64E02948-CDA5-4708-AE10-28B609145049}" presName="hierChild3" presStyleCnt="0"/>
      <dgm:spPr/>
    </dgm:pt>
    <dgm:pt modelId="{82023266-CF98-4508-88E0-73BDC84C9483}" type="pres">
      <dgm:prSet presAssocID="{7482770A-401B-4502-9C2B-637E2B381B22}" presName="Name19" presStyleLbl="parChTrans1D2" presStyleIdx="1" presStyleCnt="6"/>
      <dgm:spPr/>
    </dgm:pt>
    <dgm:pt modelId="{E69203D3-7801-4353-8A07-2FC7F1C408D2}" type="pres">
      <dgm:prSet presAssocID="{BD1C679B-B97B-43FC-873A-A300D23A7CE9}" presName="Name21" presStyleCnt="0"/>
      <dgm:spPr/>
    </dgm:pt>
    <dgm:pt modelId="{DC5FA652-BC8A-406D-8C9C-92AA51DD96B8}" type="pres">
      <dgm:prSet presAssocID="{BD1C679B-B97B-43FC-873A-A300D23A7CE9}" presName="level2Shape" presStyleLbl="node2" presStyleIdx="1" presStyleCnt="6" custLinFactX="-27674" custLinFactNeighborX="-100000" custLinFactNeighborY="67637"/>
      <dgm:spPr/>
    </dgm:pt>
    <dgm:pt modelId="{D6A25AFD-10A0-48CA-A4E7-4E3A0A4CD213}" type="pres">
      <dgm:prSet presAssocID="{BD1C679B-B97B-43FC-873A-A300D23A7CE9}" presName="hierChild3" presStyleCnt="0"/>
      <dgm:spPr/>
    </dgm:pt>
    <dgm:pt modelId="{C2650274-6DB8-489F-B21C-2168977EACF7}" type="pres">
      <dgm:prSet presAssocID="{B62DFC74-374B-4D15-8DFC-AB174164FFCF}" presName="Name19" presStyleLbl="parChTrans1D2" presStyleIdx="2" presStyleCnt="6"/>
      <dgm:spPr/>
    </dgm:pt>
    <dgm:pt modelId="{D81B214E-007E-4068-B7CF-3B4867C5C2EA}" type="pres">
      <dgm:prSet presAssocID="{1C23E7F5-F326-46B6-8295-5B2F82FE1CB6}" presName="Name21" presStyleCnt="0"/>
      <dgm:spPr/>
    </dgm:pt>
    <dgm:pt modelId="{5123C2E5-BC77-4FD3-85F5-DB5F001DC1D2}" type="pres">
      <dgm:prSet presAssocID="{1C23E7F5-F326-46B6-8295-5B2F82FE1CB6}" presName="level2Shape" presStyleLbl="node2" presStyleIdx="2" presStyleCnt="6" custLinFactNeighborX="-86930" custLinFactNeighborY="66307"/>
      <dgm:spPr/>
    </dgm:pt>
    <dgm:pt modelId="{4DFDADF1-8912-4D10-8394-E231D8C80043}" type="pres">
      <dgm:prSet presAssocID="{1C23E7F5-F326-46B6-8295-5B2F82FE1CB6}" presName="hierChild3" presStyleCnt="0"/>
      <dgm:spPr/>
    </dgm:pt>
    <dgm:pt modelId="{3425DEB8-D264-4DFB-A16B-32E62BD1DBE5}" type="pres">
      <dgm:prSet presAssocID="{580CA3D8-C2B8-4402-913C-9B768A4C5A96}" presName="Name19" presStyleLbl="parChTrans1D2" presStyleIdx="3" presStyleCnt="6"/>
      <dgm:spPr/>
    </dgm:pt>
    <dgm:pt modelId="{92D52167-5631-44F3-A111-53B1EE77CB53}" type="pres">
      <dgm:prSet presAssocID="{31AE4572-2C43-44A1-BBCB-F9FC9123D901}" presName="Name21" presStyleCnt="0"/>
      <dgm:spPr/>
    </dgm:pt>
    <dgm:pt modelId="{D276FB04-1169-4C20-B50F-2F4013E7CB76}" type="pres">
      <dgm:prSet presAssocID="{31AE4572-2C43-44A1-BBCB-F9FC9123D901}" presName="level2Shape" presStyleLbl="node2" presStyleIdx="3" presStyleCnt="6" custLinFactNeighborX="-66405" custLinFactNeighborY="66307"/>
      <dgm:spPr/>
    </dgm:pt>
    <dgm:pt modelId="{D4823D1A-BB2C-4C65-80E8-426C2EC0953F}" type="pres">
      <dgm:prSet presAssocID="{31AE4572-2C43-44A1-BBCB-F9FC9123D901}" presName="hierChild3" presStyleCnt="0"/>
      <dgm:spPr/>
    </dgm:pt>
    <dgm:pt modelId="{D3B23D85-DEB1-47B6-8150-18455428E780}" type="pres">
      <dgm:prSet presAssocID="{77D4B145-1C66-4067-8594-8C37154625E0}" presName="Name19" presStyleLbl="parChTrans1D2" presStyleIdx="4" presStyleCnt="6"/>
      <dgm:spPr/>
    </dgm:pt>
    <dgm:pt modelId="{5389CE87-2917-4C0E-B0DA-A4BFE82E667F}" type="pres">
      <dgm:prSet presAssocID="{EC95101E-9D9D-456A-8E91-7E6ADAC25077}" presName="Name21" presStyleCnt="0"/>
      <dgm:spPr/>
    </dgm:pt>
    <dgm:pt modelId="{A0A8AFB0-B39E-411B-8B49-AAD1044BBA7E}" type="pres">
      <dgm:prSet presAssocID="{EC95101E-9D9D-456A-8E91-7E6ADAC25077}" presName="level2Shape" presStyleLbl="node2" presStyleIdx="4" presStyleCnt="6" custLinFactNeighborX="-34967" custLinFactNeighborY="66307"/>
      <dgm:spPr/>
    </dgm:pt>
    <dgm:pt modelId="{49574E98-9337-42A6-9A28-2363E564387B}" type="pres">
      <dgm:prSet presAssocID="{EC95101E-9D9D-456A-8E91-7E6ADAC25077}" presName="hierChild3" presStyleCnt="0"/>
      <dgm:spPr/>
    </dgm:pt>
    <dgm:pt modelId="{69E9B5B5-C559-44A9-95A5-B33AA4762508}" type="pres">
      <dgm:prSet presAssocID="{4E007384-C788-415B-8216-F85413ECE642}" presName="Name19" presStyleLbl="parChTrans1D2" presStyleIdx="5" presStyleCnt="6"/>
      <dgm:spPr/>
    </dgm:pt>
    <dgm:pt modelId="{60979FBC-D98B-48E2-84CC-43E35304AFF6}" type="pres">
      <dgm:prSet presAssocID="{7A9A936F-BBFA-401A-B060-CEAB4464486D}" presName="Name21" presStyleCnt="0"/>
      <dgm:spPr/>
    </dgm:pt>
    <dgm:pt modelId="{1AF2EBF2-5236-40CE-AE82-C3FC1A64AE21}" type="pres">
      <dgm:prSet presAssocID="{7A9A936F-BBFA-401A-B060-CEAB4464486D}" presName="level2Shape" presStyleLbl="node2" presStyleIdx="5" presStyleCnt="6" custLinFactNeighborX="269" custLinFactNeighborY="66298"/>
      <dgm:spPr/>
    </dgm:pt>
    <dgm:pt modelId="{BECC130F-AAF9-42BC-A959-365908CCA727}" type="pres">
      <dgm:prSet presAssocID="{7A9A936F-BBFA-401A-B060-CEAB4464486D}" presName="hierChild3" presStyleCnt="0"/>
      <dgm:spPr/>
    </dgm:pt>
    <dgm:pt modelId="{BE388877-73AC-475C-A690-3A4AECC73207}" type="pres">
      <dgm:prSet presAssocID="{BE4AF4D0-7FB7-4E26-A3C4-F5F32626F29E}" presName="bgShapesFlow" presStyleCnt="0"/>
      <dgm:spPr/>
    </dgm:pt>
  </dgm:ptLst>
  <dgm:cxnLst>
    <dgm:cxn modelId="{F0B5EA13-DD71-4369-AE2D-68EEB465A9C6}" srcId="{18F4BFDE-A3F5-43E1-9BDB-CB63672E33FB}" destId="{31AE4572-2C43-44A1-BBCB-F9FC9123D901}" srcOrd="3" destOrd="0" parTransId="{580CA3D8-C2B8-4402-913C-9B768A4C5A96}" sibTransId="{95E6AE13-2963-4277-9518-6DF4DC09D67D}"/>
    <dgm:cxn modelId="{7D25E218-26E7-4154-83A1-CD620DACC8D6}" type="presOf" srcId="{64E02948-CDA5-4708-AE10-28B609145049}" destId="{6FE84D31-8E0D-49AD-AA75-1B295574208C}" srcOrd="0" destOrd="0" presId="urn:microsoft.com/office/officeart/2005/8/layout/hierarchy6"/>
    <dgm:cxn modelId="{36A6312E-5C55-4564-844B-D7432EB837E1}" srcId="{18F4BFDE-A3F5-43E1-9BDB-CB63672E33FB}" destId="{64E02948-CDA5-4708-AE10-28B609145049}" srcOrd="0" destOrd="0" parTransId="{FE7BBB48-4D12-48B2-B371-E5E6C26CCF20}" sibTransId="{3F39B38C-6405-42EA-8646-A668E276A6A1}"/>
    <dgm:cxn modelId="{4BE41734-0F73-4700-99DD-90E90F13A07F}" srcId="{BE4AF4D0-7FB7-4E26-A3C4-F5F32626F29E}" destId="{18F4BFDE-A3F5-43E1-9BDB-CB63672E33FB}" srcOrd="0" destOrd="0" parTransId="{884E9F25-3824-4FA3-BB41-F9279E9D0915}" sibTransId="{2622FEFE-9472-420E-9599-06F6D8BC65AF}"/>
    <dgm:cxn modelId="{D8A7FD3A-E2CB-4733-BD7B-F32BD0B2CC85}" type="presOf" srcId="{1C23E7F5-F326-46B6-8295-5B2F82FE1CB6}" destId="{5123C2E5-BC77-4FD3-85F5-DB5F001DC1D2}" srcOrd="0" destOrd="0" presId="urn:microsoft.com/office/officeart/2005/8/layout/hierarchy6"/>
    <dgm:cxn modelId="{E10A5F3E-C7F6-49D0-A2C2-558598911CA8}" srcId="{18F4BFDE-A3F5-43E1-9BDB-CB63672E33FB}" destId="{BD1C679B-B97B-43FC-873A-A300D23A7CE9}" srcOrd="1" destOrd="0" parTransId="{7482770A-401B-4502-9C2B-637E2B381B22}" sibTransId="{9D271C41-F7F4-4945-92F6-D6B18D47E5F2}"/>
    <dgm:cxn modelId="{AA48EA5E-DD4D-4C5F-B2B2-1403272A6A42}" type="presOf" srcId="{BE4AF4D0-7FB7-4E26-A3C4-F5F32626F29E}" destId="{BE41DBAA-F9D8-4048-9EA2-C8C53EAF9F33}" srcOrd="0" destOrd="0" presId="urn:microsoft.com/office/officeart/2005/8/layout/hierarchy6"/>
    <dgm:cxn modelId="{84AED362-DDEA-497E-B80C-3E15C3AC22CB}" srcId="{18F4BFDE-A3F5-43E1-9BDB-CB63672E33FB}" destId="{7A9A936F-BBFA-401A-B060-CEAB4464486D}" srcOrd="5" destOrd="0" parTransId="{4E007384-C788-415B-8216-F85413ECE642}" sibTransId="{3D35BFF7-D772-4ABD-B6A8-705DF038FB9C}"/>
    <dgm:cxn modelId="{C45A1744-5E62-4D70-BEE0-AC5F1CED2F78}" type="presOf" srcId="{18F4BFDE-A3F5-43E1-9BDB-CB63672E33FB}" destId="{F67E74C9-3EE5-46E7-8D94-645E8F8163BA}" srcOrd="0" destOrd="0" presId="urn:microsoft.com/office/officeart/2005/8/layout/hierarchy6"/>
    <dgm:cxn modelId="{129C1066-730E-4272-95C8-82172490F5C7}" type="presOf" srcId="{B62DFC74-374B-4D15-8DFC-AB174164FFCF}" destId="{C2650274-6DB8-489F-B21C-2168977EACF7}" srcOrd="0" destOrd="0" presId="urn:microsoft.com/office/officeart/2005/8/layout/hierarchy6"/>
    <dgm:cxn modelId="{34200D49-A08D-42A1-AC03-5064FE1AB40D}" type="presOf" srcId="{77D4B145-1C66-4067-8594-8C37154625E0}" destId="{D3B23D85-DEB1-47B6-8150-18455428E780}" srcOrd="0" destOrd="0" presId="urn:microsoft.com/office/officeart/2005/8/layout/hierarchy6"/>
    <dgm:cxn modelId="{EFD0E16A-889A-434C-82A2-976E1716B905}" type="presOf" srcId="{31AE4572-2C43-44A1-BBCB-F9FC9123D901}" destId="{D276FB04-1169-4C20-B50F-2F4013E7CB76}" srcOrd="0" destOrd="0" presId="urn:microsoft.com/office/officeart/2005/8/layout/hierarchy6"/>
    <dgm:cxn modelId="{6437BA72-7F27-4F5A-B413-C4501D0A25C7}" type="presOf" srcId="{BD1C679B-B97B-43FC-873A-A300D23A7CE9}" destId="{DC5FA652-BC8A-406D-8C9C-92AA51DD96B8}" srcOrd="0" destOrd="0" presId="urn:microsoft.com/office/officeart/2005/8/layout/hierarchy6"/>
    <dgm:cxn modelId="{15A82389-A7D3-466B-BE8E-C8E729A4D6C4}" type="presOf" srcId="{7482770A-401B-4502-9C2B-637E2B381B22}" destId="{82023266-CF98-4508-88E0-73BDC84C9483}" srcOrd="0" destOrd="0" presId="urn:microsoft.com/office/officeart/2005/8/layout/hierarchy6"/>
    <dgm:cxn modelId="{215E3A9C-8205-47C4-8526-CF5929CB3DB1}" srcId="{18F4BFDE-A3F5-43E1-9BDB-CB63672E33FB}" destId="{1C23E7F5-F326-46B6-8295-5B2F82FE1CB6}" srcOrd="2" destOrd="0" parTransId="{B62DFC74-374B-4D15-8DFC-AB174164FFCF}" sibTransId="{AFB7CC4F-4D58-4052-917D-2118200DC54E}"/>
    <dgm:cxn modelId="{4CE882B5-DB50-43A0-8A9A-B3C8C316CC94}" type="presOf" srcId="{FE7BBB48-4D12-48B2-B371-E5E6C26CCF20}" destId="{36ECDFF7-6E86-4505-829F-C697A8557F83}" srcOrd="0" destOrd="0" presId="urn:microsoft.com/office/officeart/2005/8/layout/hierarchy6"/>
    <dgm:cxn modelId="{ABA1E7C3-6B17-41E0-AB21-3D99FB4BC341}" type="presOf" srcId="{7A9A936F-BBFA-401A-B060-CEAB4464486D}" destId="{1AF2EBF2-5236-40CE-AE82-C3FC1A64AE21}" srcOrd="0" destOrd="0" presId="urn:microsoft.com/office/officeart/2005/8/layout/hierarchy6"/>
    <dgm:cxn modelId="{B053A2C4-07A7-4220-B899-BDCC559A77AD}" type="presOf" srcId="{580CA3D8-C2B8-4402-913C-9B768A4C5A96}" destId="{3425DEB8-D264-4DFB-A16B-32E62BD1DBE5}" srcOrd="0" destOrd="0" presId="urn:microsoft.com/office/officeart/2005/8/layout/hierarchy6"/>
    <dgm:cxn modelId="{441A1AC6-4AB6-4326-BBDB-29F3F1C0593A}" type="presOf" srcId="{4E007384-C788-415B-8216-F85413ECE642}" destId="{69E9B5B5-C559-44A9-95A5-B33AA4762508}" srcOrd="0" destOrd="0" presId="urn:microsoft.com/office/officeart/2005/8/layout/hierarchy6"/>
    <dgm:cxn modelId="{EFED9FC8-D897-4870-9B20-77714E4460AB}" type="presOf" srcId="{EC95101E-9D9D-456A-8E91-7E6ADAC25077}" destId="{A0A8AFB0-B39E-411B-8B49-AAD1044BBA7E}" srcOrd="0" destOrd="0" presId="urn:microsoft.com/office/officeart/2005/8/layout/hierarchy6"/>
    <dgm:cxn modelId="{F24DBFD4-A8F5-4311-AD3B-7AAD215C610D}" srcId="{18F4BFDE-A3F5-43E1-9BDB-CB63672E33FB}" destId="{EC95101E-9D9D-456A-8E91-7E6ADAC25077}" srcOrd="4" destOrd="0" parTransId="{77D4B145-1C66-4067-8594-8C37154625E0}" sibTransId="{732658C8-CC82-4179-8DEA-FD45179E09A0}"/>
    <dgm:cxn modelId="{BA82C5A9-FFC5-4201-A2EF-F98104E99E4C}" type="presParOf" srcId="{BE41DBAA-F9D8-4048-9EA2-C8C53EAF9F33}" destId="{73C5C258-DAE5-486E-BB5A-D1FBC44A9EF4}" srcOrd="0" destOrd="0" presId="urn:microsoft.com/office/officeart/2005/8/layout/hierarchy6"/>
    <dgm:cxn modelId="{C6EAA6D6-71BD-47D0-80C3-C7B8D6235104}" type="presParOf" srcId="{73C5C258-DAE5-486E-BB5A-D1FBC44A9EF4}" destId="{3C3BE7E0-EBDC-479F-95FE-914199CCE413}" srcOrd="0" destOrd="0" presId="urn:microsoft.com/office/officeart/2005/8/layout/hierarchy6"/>
    <dgm:cxn modelId="{25F912BA-03AE-45C3-9EB9-F76FD9654D43}" type="presParOf" srcId="{3C3BE7E0-EBDC-479F-95FE-914199CCE413}" destId="{CF28B069-CB35-4D75-BFB1-7A7CAD117B6B}" srcOrd="0" destOrd="0" presId="urn:microsoft.com/office/officeart/2005/8/layout/hierarchy6"/>
    <dgm:cxn modelId="{1646410C-D4E7-4C03-A096-7F2A7CC257F0}" type="presParOf" srcId="{CF28B069-CB35-4D75-BFB1-7A7CAD117B6B}" destId="{F67E74C9-3EE5-46E7-8D94-645E8F8163BA}" srcOrd="0" destOrd="0" presId="urn:microsoft.com/office/officeart/2005/8/layout/hierarchy6"/>
    <dgm:cxn modelId="{6FF207F3-76D7-46BA-B034-5310FC7420E0}" type="presParOf" srcId="{CF28B069-CB35-4D75-BFB1-7A7CAD117B6B}" destId="{9C519F9C-2B16-4E73-861B-1907ADB3896E}" srcOrd="1" destOrd="0" presId="urn:microsoft.com/office/officeart/2005/8/layout/hierarchy6"/>
    <dgm:cxn modelId="{9E2B9727-14D7-49C6-AA02-FA858B813EA6}" type="presParOf" srcId="{9C519F9C-2B16-4E73-861B-1907ADB3896E}" destId="{36ECDFF7-6E86-4505-829F-C697A8557F83}" srcOrd="0" destOrd="0" presId="urn:microsoft.com/office/officeart/2005/8/layout/hierarchy6"/>
    <dgm:cxn modelId="{5546B5FF-D979-40A3-B3D2-F198EFDA38DC}" type="presParOf" srcId="{9C519F9C-2B16-4E73-861B-1907ADB3896E}" destId="{84B25857-3B61-4BD8-9014-6342BDB28B22}" srcOrd="1" destOrd="0" presId="urn:microsoft.com/office/officeart/2005/8/layout/hierarchy6"/>
    <dgm:cxn modelId="{0A6D319D-4FE7-4AD2-81E4-6C253C40CAAF}" type="presParOf" srcId="{84B25857-3B61-4BD8-9014-6342BDB28B22}" destId="{6FE84D31-8E0D-49AD-AA75-1B295574208C}" srcOrd="0" destOrd="0" presId="urn:microsoft.com/office/officeart/2005/8/layout/hierarchy6"/>
    <dgm:cxn modelId="{E7D56F6A-AF2B-4F44-86A5-B5BE9EF8541B}" type="presParOf" srcId="{84B25857-3B61-4BD8-9014-6342BDB28B22}" destId="{10F7E6EB-B1FB-415D-AB51-BE784F73B9C2}" srcOrd="1" destOrd="0" presId="urn:microsoft.com/office/officeart/2005/8/layout/hierarchy6"/>
    <dgm:cxn modelId="{1F5C2845-3326-4F6E-A7DB-599033A0C827}" type="presParOf" srcId="{9C519F9C-2B16-4E73-861B-1907ADB3896E}" destId="{82023266-CF98-4508-88E0-73BDC84C9483}" srcOrd="2" destOrd="0" presId="urn:microsoft.com/office/officeart/2005/8/layout/hierarchy6"/>
    <dgm:cxn modelId="{0642E7B2-9758-4506-B469-391AF02394E4}" type="presParOf" srcId="{9C519F9C-2B16-4E73-861B-1907ADB3896E}" destId="{E69203D3-7801-4353-8A07-2FC7F1C408D2}" srcOrd="3" destOrd="0" presId="urn:microsoft.com/office/officeart/2005/8/layout/hierarchy6"/>
    <dgm:cxn modelId="{54FD49F9-8D8B-4D6D-AF48-3217507E8EE7}" type="presParOf" srcId="{E69203D3-7801-4353-8A07-2FC7F1C408D2}" destId="{DC5FA652-BC8A-406D-8C9C-92AA51DD96B8}" srcOrd="0" destOrd="0" presId="urn:microsoft.com/office/officeart/2005/8/layout/hierarchy6"/>
    <dgm:cxn modelId="{84DD849E-2813-45B9-B9D0-86783D66332E}" type="presParOf" srcId="{E69203D3-7801-4353-8A07-2FC7F1C408D2}" destId="{D6A25AFD-10A0-48CA-A4E7-4E3A0A4CD213}" srcOrd="1" destOrd="0" presId="urn:microsoft.com/office/officeart/2005/8/layout/hierarchy6"/>
    <dgm:cxn modelId="{E74D6F64-7C8D-4DAD-BDA7-8FC3931BAF1A}" type="presParOf" srcId="{9C519F9C-2B16-4E73-861B-1907ADB3896E}" destId="{C2650274-6DB8-489F-B21C-2168977EACF7}" srcOrd="4" destOrd="0" presId="urn:microsoft.com/office/officeart/2005/8/layout/hierarchy6"/>
    <dgm:cxn modelId="{6ECA6774-73F1-408E-955D-CDF4E85CFECC}" type="presParOf" srcId="{9C519F9C-2B16-4E73-861B-1907ADB3896E}" destId="{D81B214E-007E-4068-B7CF-3B4867C5C2EA}" srcOrd="5" destOrd="0" presId="urn:microsoft.com/office/officeart/2005/8/layout/hierarchy6"/>
    <dgm:cxn modelId="{FF75A043-BFB8-43D6-9EE7-2CCC544C47BB}" type="presParOf" srcId="{D81B214E-007E-4068-B7CF-3B4867C5C2EA}" destId="{5123C2E5-BC77-4FD3-85F5-DB5F001DC1D2}" srcOrd="0" destOrd="0" presId="urn:microsoft.com/office/officeart/2005/8/layout/hierarchy6"/>
    <dgm:cxn modelId="{6C9B150B-F927-4083-B54A-69DB8CC2DF30}" type="presParOf" srcId="{D81B214E-007E-4068-B7CF-3B4867C5C2EA}" destId="{4DFDADF1-8912-4D10-8394-E231D8C80043}" srcOrd="1" destOrd="0" presId="urn:microsoft.com/office/officeart/2005/8/layout/hierarchy6"/>
    <dgm:cxn modelId="{2A3ABB3B-C41D-40BF-8140-B37D42FEA1CA}" type="presParOf" srcId="{9C519F9C-2B16-4E73-861B-1907ADB3896E}" destId="{3425DEB8-D264-4DFB-A16B-32E62BD1DBE5}" srcOrd="6" destOrd="0" presId="urn:microsoft.com/office/officeart/2005/8/layout/hierarchy6"/>
    <dgm:cxn modelId="{B2EF0B88-E00F-4479-8150-D9B82B4F6D6A}" type="presParOf" srcId="{9C519F9C-2B16-4E73-861B-1907ADB3896E}" destId="{92D52167-5631-44F3-A111-53B1EE77CB53}" srcOrd="7" destOrd="0" presId="urn:microsoft.com/office/officeart/2005/8/layout/hierarchy6"/>
    <dgm:cxn modelId="{F22F81E3-B36B-44A6-A674-9B8194E9483E}" type="presParOf" srcId="{92D52167-5631-44F3-A111-53B1EE77CB53}" destId="{D276FB04-1169-4C20-B50F-2F4013E7CB76}" srcOrd="0" destOrd="0" presId="urn:microsoft.com/office/officeart/2005/8/layout/hierarchy6"/>
    <dgm:cxn modelId="{9F07C534-E33C-4B5A-9F15-BE6CD0D89071}" type="presParOf" srcId="{92D52167-5631-44F3-A111-53B1EE77CB53}" destId="{D4823D1A-BB2C-4C65-80E8-426C2EC0953F}" srcOrd="1" destOrd="0" presId="urn:microsoft.com/office/officeart/2005/8/layout/hierarchy6"/>
    <dgm:cxn modelId="{489A9A68-F5E2-42C6-9FEC-44D40B4E3D87}" type="presParOf" srcId="{9C519F9C-2B16-4E73-861B-1907ADB3896E}" destId="{D3B23D85-DEB1-47B6-8150-18455428E780}" srcOrd="8" destOrd="0" presId="urn:microsoft.com/office/officeart/2005/8/layout/hierarchy6"/>
    <dgm:cxn modelId="{D106D2BF-E2FB-4DDE-B4F1-04057CD26412}" type="presParOf" srcId="{9C519F9C-2B16-4E73-861B-1907ADB3896E}" destId="{5389CE87-2917-4C0E-B0DA-A4BFE82E667F}" srcOrd="9" destOrd="0" presId="urn:microsoft.com/office/officeart/2005/8/layout/hierarchy6"/>
    <dgm:cxn modelId="{10DC46D5-8BE0-45B1-9985-7AB58C8E84F9}" type="presParOf" srcId="{5389CE87-2917-4C0E-B0DA-A4BFE82E667F}" destId="{A0A8AFB0-B39E-411B-8B49-AAD1044BBA7E}" srcOrd="0" destOrd="0" presId="urn:microsoft.com/office/officeart/2005/8/layout/hierarchy6"/>
    <dgm:cxn modelId="{C020D0D8-B556-487C-B9B6-3AAF8913B236}" type="presParOf" srcId="{5389CE87-2917-4C0E-B0DA-A4BFE82E667F}" destId="{49574E98-9337-42A6-9A28-2363E564387B}" srcOrd="1" destOrd="0" presId="urn:microsoft.com/office/officeart/2005/8/layout/hierarchy6"/>
    <dgm:cxn modelId="{4EC14249-BFD8-46BD-A308-53A011906121}" type="presParOf" srcId="{9C519F9C-2B16-4E73-861B-1907ADB3896E}" destId="{69E9B5B5-C559-44A9-95A5-B33AA4762508}" srcOrd="10" destOrd="0" presId="urn:microsoft.com/office/officeart/2005/8/layout/hierarchy6"/>
    <dgm:cxn modelId="{3B35B132-299A-43BC-AD50-90BA8D54B993}" type="presParOf" srcId="{9C519F9C-2B16-4E73-861B-1907ADB3896E}" destId="{60979FBC-D98B-48E2-84CC-43E35304AFF6}" srcOrd="11" destOrd="0" presId="urn:microsoft.com/office/officeart/2005/8/layout/hierarchy6"/>
    <dgm:cxn modelId="{5216C698-9FFA-4CBA-95E2-B1ABE5C4C6C1}" type="presParOf" srcId="{60979FBC-D98B-48E2-84CC-43E35304AFF6}" destId="{1AF2EBF2-5236-40CE-AE82-C3FC1A64AE21}" srcOrd="0" destOrd="0" presId="urn:microsoft.com/office/officeart/2005/8/layout/hierarchy6"/>
    <dgm:cxn modelId="{778D0A9F-5A48-4072-8C56-C5F974EF3E95}" type="presParOf" srcId="{60979FBC-D98B-48E2-84CC-43E35304AFF6}" destId="{BECC130F-AAF9-42BC-A959-365908CCA727}" srcOrd="1" destOrd="0" presId="urn:microsoft.com/office/officeart/2005/8/layout/hierarchy6"/>
    <dgm:cxn modelId="{675943B6-4CD6-4747-8F54-862B4FA17200}" type="presParOf" srcId="{BE41DBAA-F9D8-4048-9EA2-C8C53EAF9F33}" destId="{BE388877-73AC-475C-A690-3A4AECC73207}"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E4AF4D0-7FB7-4E26-A3C4-F5F32626F29E}"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18F4BFDE-A3F5-43E1-9BDB-CB63672E33FB}">
      <dgm:prSet custT="1"/>
      <dgm:spPr/>
      <dgm:t>
        <a:bodyPr/>
        <a:lstStyle/>
        <a:p>
          <a:r>
            <a:rPr lang="en-US" sz="1200"/>
            <a:t>Water Treatment Plant Superintendent </a:t>
          </a:r>
        </a:p>
      </dgm:t>
    </dgm:pt>
    <dgm:pt modelId="{884E9F25-3824-4FA3-BB41-F9279E9D0915}" type="parTrans" cxnId="{4BE41734-0F73-4700-99DD-90E90F13A07F}">
      <dgm:prSet/>
      <dgm:spPr/>
      <dgm:t>
        <a:bodyPr/>
        <a:lstStyle/>
        <a:p>
          <a:endParaRPr lang="en-US"/>
        </a:p>
      </dgm:t>
    </dgm:pt>
    <dgm:pt modelId="{2622FEFE-9472-420E-9599-06F6D8BC65AF}" type="sibTrans" cxnId="{4BE41734-0F73-4700-99DD-90E90F13A07F}">
      <dgm:prSet/>
      <dgm:spPr/>
      <dgm:t>
        <a:bodyPr/>
        <a:lstStyle/>
        <a:p>
          <a:endParaRPr lang="en-US"/>
        </a:p>
      </dgm:t>
    </dgm:pt>
    <dgm:pt modelId="{64E02948-CDA5-4708-AE10-28B609145049}">
      <dgm:prSet custT="1"/>
      <dgm:spPr/>
      <dgm:t>
        <a:bodyPr/>
        <a:lstStyle/>
        <a:p>
          <a:r>
            <a:rPr lang="en-US" sz="1200"/>
            <a:t>Lab Tech Coordinator</a:t>
          </a:r>
        </a:p>
      </dgm:t>
    </dgm:pt>
    <dgm:pt modelId="{FE7BBB48-4D12-48B2-B371-E5E6C26CCF20}" type="parTrans" cxnId="{36A6312E-5C55-4564-844B-D7432EB837E1}">
      <dgm:prSet/>
      <dgm:spPr/>
      <dgm:t>
        <a:bodyPr/>
        <a:lstStyle/>
        <a:p>
          <a:endParaRPr lang="en-US"/>
        </a:p>
      </dgm:t>
    </dgm:pt>
    <dgm:pt modelId="{3F39B38C-6405-42EA-8646-A668E276A6A1}" type="sibTrans" cxnId="{36A6312E-5C55-4564-844B-D7432EB837E1}">
      <dgm:prSet/>
      <dgm:spPr/>
      <dgm:t>
        <a:bodyPr/>
        <a:lstStyle/>
        <a:p>
          <a:endParaRPr lang="en-US"/>
        </a:p>
      </dgm:t>
    </dgm:pt>
    <dgm:pt modelId="{BD1C679B-B97B-43FC-873A-A300D23A7CE9}">
      <dgm:prSet custT="1"/>
      <dgm:spPr/>
      <dgm:t>
        <a:bodyPr/>
        <a:lstStyle/>
        <a:p>
          <a:r>
            <a:rPr lang="en-US" sz="1200"/>
            <a:t>Lab Tech II</a:t>
          </a:r>
        </a:p>
      </dgm:t>
    </dgm:pt>
    <dgm:pt modelId="{7482770A-401B-4502-9C2B-637E2B381B22}" type="parTrans" cxnId="{E10A5F3E-C7F6-49D0-A2C2-558598911CA8}">
      <dgm:prSet/>
      <dgm:spPr/>
      <dgm:t>
        <a:bodyPr/>
        <a:lstStyle/>
        <a:p>
          <a:endParaRPr lang="en-US"/>
        </a:p>
      </dgm:t>
    </dgm:pt>
    <dgm:pt modelId="{9D271C41-F7F4-4945-92F6-D6B18D47E5F2}" type="sibTrans" cxnId="{E10A5F3E-C7F6-49D0-A2C2-558598911CA8}">
      <dgm:prSet/>
      <dgm:spPr/>
      <dgm:t>
        <a:bodyPr/>
        <a:lstStyle/>
        <a:p>
          <a:endParaRPr lang="en-US"/>
        </a:p>
      </dgm:t>
    </dgm:pt>
    <dgm:pt modelId="{CFA27DCB-0D78-46EE-A8BF-4F916A0EBC72}" type="pres">
      <dgm:prSet presAssocID="{BE4AF4D0-7FB7-4E26-A3C4-F5F32626F29E}" presName="mainComposite" presStyleCnt="0">
        <dgm:presLayoutVars>
          <dgm:chPref val="1"/>
          <dgm:dir/>
          <dgm:animOne val="branch"/>
          <dgm:animLvl val="lvl"/>
          <dgm:resizeHandles val="exact"/>
        </dgm:presLayoutVars>
      </dgm:prSet>
      <dgm:spPr/>
    </dgm:pt>
    <dgm:pt modelId="{8B31CD04-43AD-420C-91A4-3EE740BA4010}" type="pres">
      <dgm:prSet presAssocID="{BE4AF4D0-7FB7-4E26-A3C4-F5F32626F29E}" presName="hierFlow" presStyleCnt="0"/>
      <dgm:spPr/>
    </dgm:pt>
    <dgm:pt modelId="{D53BE3D0-A2E5-473C-B77C-9B9D6E68EB13}" type="pres">
      <dgm:prSet presAssocID="{BE4AF4D0-7FB7-4E26-A3C4-F5F32626F29E}" presName="hierChild1" presStyleCnt="0">
        <dgm:presLayoutVars>
          <dgm:chPref val="1"/>
          <dgm:animOne val="branch"/>
          <dgm:animLvl val="lvl"/>
        </dgm:presLayoutVars>
      </dgm:prSet>
      <dgm:spPr/>
    </dgm:pt>
    <dgm:pt modelId="{80BFD4CC-2DFE-4E44-8AB5-FCA17A5D2D35}" type="pres">
      <dgm:prSet presAssocID="{18F4BFDE-A3F5-43E1-9BDB-CB63672E33FB}" presName="Name14" presStyleCnt="0"/>
      <dgm:spPr/>
    </dgm:pt>
    <dgm:pt modelId="{74D3457E-96EC-4EFD-8EB4-366618030D65}" type="pres">
      <dgm:prSet presAssocID="{18F4BFDE-A3F5-43E1-9BDB-CB63672E33FB}" presName="level1Shape" presStyleLbl="node0" presStyleIdx="0" presStyleCnt="1">
        <dgm:presLayoutVars>
          <dgm:chPref val="3"/>
        </dgm:presLayoutVars>
      </dgm:prSet>
      <dgm:spPr/>
    </dgm:pt>
    <dgm:pt modelId="{8BC4C2EE-FDD7-41AD-AEDD-F7519681C7BB}" type="pres">
      <dgm:prSet presAssocID="{18F4BFDE-A3F5-43E1-9BDB-CB63672E33FB}" presName="hierChild2" presStyleCnt="0"/>
      <dgm:spPr/>
    </dgm:pt>
    <dgm:pt modelId="{1F059155-072A-4279-BD2A-F018AADC4246}" type="pres">
      <dgm:prSet presAssocID="{FE7BBB48-4D12-48B2-B371-E5E6C26CCF20}" presName="Name19" presStyleLbl="parChTrans1D2" presStyleIdx="0" presStyleCnt="2"/>
      <dgm:spPr/>
    </dgm:pt>
    <dgm:pt modelId="{1B4DE0E2-F7F8-4B24-9DB4-2AA81FCBE5D0}" type="pres">
      <dgm:prSet presAssocID="{64E02948-CDA5-4708-AE10-28B609145049}" presName="Name21" presStyleCnt="0"/>
      <dgm:spPr/>
    </dgm:pt>
    <dgm:pt modelId="{3300A034-CA9E-4779-9C54-E9A7AEE75ADD}" type="pres">
      <dgm:prSet presAssocID="{64E02948-CDA5-4708-AE10-28B609145049}" presName="level2Shape" presStyleLbl="node2" presStyleIdx="0" presStyleCnt="2"/>
      <dgm:spPr/>
    </dgm:pt>
    <dgm:pt modelId="{7DE798A6-A261-44A6-8C3D-C207C10D9279}" type="pres">
      <dgm:prSet presAssocID="{64E02948-CDA5-4708-AE10-28B609145049}" presName="hierChild3" presStyleCnt="0"/>
      <dgm:spPr/>
    </dgm:pt>
    <dgm:pt modelId="{706C576A-2188-4018-8E7B-258430D2BA97}" type="pres">
      <dgm:prSet presAssocID="{7482770A-401B-4502-9C2B-637E2B381B22}" presName="Name19" presStyleLbl="parChTrans1D2" presStyleIdx="1" presStyleCnt="2"/>
      <dgm:spPr/>
    </dgm:pt>
    <dgm:pt modelId="{109D61C8-1043-4263-B8AC-6F109B5F5913}" type="pres">
      <dgm:prSet presAssocID="{BD1C679B-B97B-43FC-873A-A300D23A7CE9}" presName="Name21" presStyleCnt="0"/>
      <dgm:spPr/>
    </dgm:pt>
    <dgm:pt modelId="{1DE1A062-1D3B-4B88-B611-93FAFECF01ED}" type="pres">
      <dgm:prSet presAssocID="{BD1C679B-B97B-43FC-873A-A300D23A7CE9}" presName="level2Shape" presStyleLbl="node2" presStyleIdx="1" presStyleCnt="2"/>
      <dgm:spPr/>
    </dgm:pt>
    <dgm:pt modelId="{BDB45F08-8316-4C58-98D8-5E8CA20F15FC}" type="pres">
      <dgm:prSet presAssocID="{BD1C679B-B97B-43FC-873A-A300D23A7CE9}" presName="hierChild3" presStyleCnt="0"/>
      <dgm:spPr/>
    </dgm:pt>
    <dgm:pt modelId="{27599065-4465-4C64-B928-8DA6A8121683}" type="pres">
      <dgm:prSet presAssocID="{BE4AF4D0-7FB7-4E26-A3C4-F5F32626F29E}" presName="bgShapesFlow" presStyleCnt="0"/>
      <dgm:spPr/>
    </dgm:pt>
  </dgm:ptLst>
  <dgm:cxnLst>
    <dgm:cxn modelId="{736C7702-2B22-4175-A3E8-758A6CCA0FFD}" type="presOf" srcId="{BD1C679B-B97B-43FC-873A-A300D23A7CE9}" destId="{1DE1A062-1D3B-4B88-B611-93FAFECF01ED}" srcOrd="0" destOrd="0" presId="urn:microsoft.com/office/officeart/2005/8/layout/hierarchy6"/>
    <dgm:cxn modelId="{5E347C03-A71A-40DC-8655-C39C834F733A}" type="presOf" srcId="{64E02948-CDA5-4708-AE10-28B609145049}" destId="{3300A034-CA9E-4779-9C54-E9A7AEE75ADD}" srcOrd="0" destOrd="0" presId="urn:microsoft.com/office/officeart/2005/8/layout/hierarchy6"/>
    <dgm:cxn modelId="{36A6312E-5C55-4564-844B-D7432EB837E1}" srcId="{18F4BFDE-A3F5-43E1-9BDB-CB63672E33FB}" destId="{64E02948-CDA5-4708-AE10-28B609145049}" srcOrd="0" destOrd="0" parTransId="{FE7BBB48-4D12-48B2-B371-E5E6C26CCF20}" sibTransId="{3F39B38C-6405-42EA-8646-A668E276A6A1}"/>
    <dgm:cxn modelId="{A01DE032-DB6F-4804-B5AC-830FD28EAB14}" type="presOf" srcId="{7482770A-401B-4502-9C2B-637E2B381B22}" destId="{706C576A-2188-4018-8E7B-258430D2BA97}" srcOrd="0" destOrd="0" presId="urn:microsoft.com/office/officeart/2005/8/layout/hierarchy6"/>
    <dgm:cxn modelId="{4BE41734-0F73-4700-99DD-90E90F13A07F}" srcId="{BE4AF4D0-7FB7-4E26-A3C4-F5F32626F29E}" destId="{18F4BFDE-A3F5-43E1-9BDB-CB63672E33FB}" srcOrd="0" destOrd="0" parTransId="{884E9F25-3824-4FA3-BB41-F9279E9D0915}" sibTransId="{2622FEFE-9472-420E-9599-06F6D8BC65AF}"/>
    <dgm:cxn modelId="{E10A5F3E-C7F6-49D0-A2C2-558598911CA8}" srcId="{18F4BFDE-A3F5-43E1-9BDB-CB63672E33FB}" destId="{BD1C679B-B97B-43FC-873A-A300D23A7CE9}" srcOrd="1" destOrd="0" parTransId="{7482770A-401B-4502-9C2B-637E2B381B22}" sibTransId="{9D271C41-F7F4-4945-92F6-D6B18D47E5F2}"/>
    <dgm:cxn modelId="{C1FFD84E-72D5-47BF-BECD-F4A02502B86C}" type="presOf" srcId="{BE4AF4D0-7FB7-4E26-A3C4-F5F32626F29E}" destId="{CFA27DCB-0D78-46EE-A8BF-4F916A0EBC72}" srcOrd="0" destOrd="0" presId="urn:microsoft.com/office/officeart/2005/8/layout/hierarchy6"/>
    <dgm:cxn modelId="{AC0FEB52-597D-4CD4-A4E0-B2002D61EF8D}" type="presOf" srcId="{FE7BBB48-4D12-48B2-B371-E5E6C26CCF20}" destId="{1F059155-072A-4279-BD2A-F018AADC4246}" srcOrd="0" destOrd="0" presId="urn:microsoft.com/office/officeart/2005/8/layout/hierarchy6"/>
    <dgm:cxn modelId="{4028A29B-4387-4F6F-8B41-4A3B42FB1C46}" type="presOf" srcId="{18F4BFDE-A3F5-43E1-9BDB-CB63672E33FB}" destId="{74D3457E-96EC-4EFD-8EB4-366618030D65}" srcOrd="0" destOrd="0" presId="urn:microsoft.com/office/officeart/2005/8/layout/hierarchy6"/>
    <dgm:cxn modelId="{E06ADA17-777D-4FBE-8F6B-C0FA3CBC1106}" type="presParOf" srcId="{CFA27DCB-0D78-46EE-A8BF-4F916A0EBC72}" destId="{8B31CD04-43AD-420C-91A4-3EE740BA4010}" srcOrd="0" destOrd="0" presId="urn:microsoft.com/office/officeart/2005/8/layout/hierarchy6"/>
    <dgm:cxn modelId="{DD8FBCC4-996E-4BE2-A49F-964F8E31940A}" type="presParOf" srcId="{8B31CD04-43AD-420C-91A4-3EE740BA4010}" destId="{D53BE3D0-A2E5-473C-B77C-9B9D6E68EB13}" srcOrd="0" destOrd="0" presId="urn:microsoft.com/office/officeart/2005/8/layout/hierarchy6"/>
    <dgm:cxn modelId="{F0BC3112-D64C-4139-A2D6-52C79C66FAEA}" type="presParOf" srcId="{D53BE3D0-A2E5-473C-B77C-9B9D6E68EB13}" destId="{80BFD4CC-2DFE-4E44-8AB5-FCA17A5D2D35}" srcOrd="0" destOrd="0" presId="urn:microsoft.com/office/officeart/2005/8/layout/hierarchy6"/>
    <dgm:cxn modelId="{75DD5E93-4028-4CBA-BAB5-A114181A42DA}" type="presParOf" srcId="{80BFD4CC-2DFE-4E44-8AB5-FCA17A5D2D35}" destId="{74D3457E-96EC-4EFD-8EB4-366618030D65}" srcOrd="0" destOrd="0" presId="urn:microsoft.com/office/officeart/2005/8/layout/hierarchy6"/>
    <dgm:cxn modelId="{1858BB91-8014-4C86-ABE2-4BA50EDB7857}" type="presParOf" srcId="{80BFD4CC-2DFE-4E44-8AB5-FCA17A5D2D35}" destId="{8BC4C2EE-FDD7-41AD-AEDD-F7519681C7BB}" srcOrd="1" destOrd="0" presId="urn:microsoft.com/office/officeart/2005/8/layout/hierarchy6"/>
    <dgm:cxn modelId="{73769B38-5805-47B0-ABB3-6AAC8E1EFCEB}" type="presParOf" srcId="{8BC4C2EE-FDD7-41AD-AEDD-F7519681C7BB}" destId="{1F059155-072A-4279-BD2A-F018AADC4246}" srcOrd="0" destOrd="0" presId="urn:microsoft.com/office/officeart/2005/8/layout/hierarchy6"/>
    <dgm:cxn modelId="{450663F4-B1C6-4E59-813A-06146F17FB3B}" type="presParOf" srcId="{8BC4C2EE-FDD7-41AD-AEDD-F7519681C7BB}" destId="{1B4DE0E2-F7F8-4B24-9DB4-2AA81FCBE5D0}" srcOrd="1" destOrd="0" presId="urn:microsoft.com/office/officeart/2005/8/layout/hierarchy6"/>
    <dgm:cxn modelId="{785B2A53-1A6B-4803-A49D-07AB92284C2F}" type="presParOf" srcId="{1B4DE0E2-F7F8-4B24-9DB4-2AA81FCBE5D0}" destId="{3300A034-CA9E-4779-9C54-E9A7AEE75ADD}" srcOrd="0" destOrd="0" presId="urn:microsoft.com/office/officeart/2005/8/layout/hierarchy6"/>
    <dgm:cxn modelId="{683FA0C8-D2A1-42C5-8DE5-860BB4157E9E}" type="presParOf" srcId="{1B4DE0E2-F7F8-4B24-9DB4-2AA81FCBE5D0}" destId="{7DE798A6-A261-44A6-8C3D-C207C10D9279}" srcOrd="1" destOrd="0" presId="urn:microsoft.com/office/officeart/2005/8/layout/hierarchy6"/>
    <dgm:cxn modelId="{02D978A5-6FEF-405E-86E7-8C62469473EA}" type="presParOf" srcId="{8BC4C2EE-FDD7-41AD-AEDD-F7519681C7BB}" destId="{706C576A-2188-4018-8E7B-258430D2BA97}" srcOrd="2" destOrd="0" presId="urn:microsoft.com/office/officeart/2005/8/layout/hierarchy6"/>
    <dgm:cxn modelId="{70E468D4-16D4-432A-8CE4-40077EB5AAFF}" type="presParOf" srcId="{8BC4C2EE-FDD7-41AD-AEDD-F7519681C7BB}" destId="{109D61C8-1043-4263-B8AC-6F109B5F5913}" srcOrd="3" destOrd="0" presId="urn:microsoft.com/office/officeart/2005/8/layout/hierarchy6"/>
    <dgm:cxn modelId="{874354F3-6C19-492D-BD33-B4818C569350}" type="presParOf" srcId="{109D61C8-1043-4263-B8AC-6F109B5F5913}" destId="{1DE1A062-1D3B-4B88-B611-93FAFECF01ED}" srcOrd="0" destOrd="0" presId="urn:microsoft.com/office/officeart/2005/8/layout/hierarchy6"/>
    <dgm:cxn modelId="{4C14554F-16B2-481B-AB7C-EB91202C2E48}" type="presParOf" srcId="{109D61C8-1043-4263-B8AC-6F109B5F5913}" destId="{BDB45F08-8316-4C58-98D8-5E8CA20F15FC}" srcOrd="1" destOrd="0" presId="urn:microsoft.com/office/officeart/2005/8/layout/hierarchy6"/>
    <dgm:cxn modelId="{C59D0147-CD2B-4ACF-B64D-46116C165832}" type="presParOf" srcId="{CFA27DCB-0D78-46EE-A8BF-4F916A0EBC72}" destId="{27599065-4465-4C64-B928-8DA6A8121683}"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E4AF4D0-7FB7-4E26-A3C4-F5F32626F29E}" type="doc">
      <dgm:prSet loTypeId="urn:microsoft.com/office/officeart/2005/8/layout/hierarchy6" loCatId="hierarchy" qsTypeId="urn:microsoft.com/office/officeart/2005/8/quickstyle/simple2" qsCatId="simple" csTypeId="urn:microsoft.com/office/officeart/2005/8/colors/accent1_2" csCatId="accent1" phldr="1"/>
      <dgm:spPr/>
      <dgm:t>
        <a:bodyPr/>
        <a:lstStyle/>
        <a:p>
          <a:endParaRPr lang="en-US"/>
        </a:p>
      </dgm:t>
    </dgm:pt>
    <dgm:pt modelId="{18F4BFDE-A3F5-43E1-9BDB-CB63672E33FB}">
      <dgm:prSet custT="1"/>
      <dgm:spPr/>
      <dgm:t>
        <a:bodyPr/>
        <a:lstStyle/>
        <a:p>
          <a:r>
            <a:rPr lang="en-US" sz="1200"/>
            <a:t>Chief Operator</a:t>
          </a:r>
        </a:p>
      </dgm:t>
    </dgm:pt>
    <dgm:pt modelId="{884E9F25-3824-4FA3-BB41-F9279E9D0915}" type="parTrans" cxnId="{4BE41734-0F73-4700-99DD-90E90F13A07F}">
      <dgm:prSet/>
      <dgm:spPr/>
      <dgm:t>
        <a:bodyPr/>
        <a:lstStyle/>
        <a:p>
          <a:endParaRPr lang="en-US"/>
        </a:p>
      </dgm:t>
    </dgm:pt>
    <dgm:pt modelId="{2622FEFE-9472-420E-9599-06F6D8BC65AF}" type="sibTrans" cxnId="{4BE41734-0F73-4700-99DD-90E90F13A07F}">
      <dgm:prSet/>
      <dgm:spPr/>
      <dgm:t>
        <a:bodyPr/>
        <a:lstStyle/>
        <a:p>
          <a:endParaRPr lang="en-US"/>
        </a:p>
      </dgm:t>
    </dgm:pt>
    <dgm:pt modelId="{1C7461C6-282E-4837-B89B-7768AA225406}">
      <dgm:prSet custT="1"/>
      <dgm:spPr/>
      <dgm:t>
        <a:bodyPr/>
        <a:lstStyle/>
        <a:p>
          <a:r>
            <a:rPr lang="en-US" sz="1200"/>
            <a:t>Water Treatment Operator</a:t>
          </a:r>
        </a:p>
      </dgm:t>
    </dgm:pt>
    <dgm:pt modelId="{A28420A2-229F-4099-976A-AECFCB4E888C}" type="parTrans" cxnId="{04E27C94-D6BA-46E6-8163-450725D718AA}">
      <dgm:prSet/>
      <dgm:spPr/>
      <dgm:t>
        <a:bodyPr/>
        <a:lstStyle/>
        <a:p>
          <a:endParaRPr lang="en-US"/>
        </a:p>
      </dgm:t>
    </dgm:pt>
    <dgm:pt modelId="{B53A3859-04BE-4647-B5DF-CE6BEF0C62BE}" type="sibTrans" cxnId="{04E27C94-D6BA-46E6-8163-450725D718AA}">
      <dgm:prSet/>
      <dgm:spPr/>
      <dgm:t>
        <a:bodyPr/>
        <a:lstStyle/>
        <a:p>
          <a:endParaRPr lang="en-US"/>
        </a:p>
      </dgm:t>
    </dgm:pt>
    <dgm:pt modelId="{AF9EA830-40B5-4E26-A522-63CF2FF09F8E}">
      <dgm:prSet custT="1"/>
      <dgm:spPr/>
      <dgm:t>
        <a:bodyPr/>
        <a:lstStyle/>
        <a:p>
          <a:r>
            <a:rPr lang="en-US" sz="1200"/>
            <a:t>Water Treatment Operator</a:t>
          </a:r>
        </a:p>
      </dgm:t>
    </dgm:pt>
    <dgm:pt modelId="{8C2DCD08-233B-44B3-A409-17473E8ADE44}" type="parTrans" cxnId="{1C8214BD-F5EA-4AB6-B0D2-6973013AA0F0}">
      <dgm:prSet/>
      <dgm:spPr/>
      <dgm:t>
        <a:bodyPr/>
        <a:lstStyle/>
        <a:p>
          <a:endParaRPr lang="en-US"/>
        </a:p>
      </dgm:t>
    </dgm:pt>
    <dgm:pt modelId="{920944DA-6F63-4E69-A98C-2E9A5693510C}" type="sibTrans" cxnId="{1C8214BD-F5EA-4AB6-B0D2-6973013AA0F0}">
      <dgm:prSet/>
      <dgm:spPr/>
      <dgm:t>
        <a:bodyPr/>
        <a:lstStyle/>
        <a:p>
          <a:endParaRPr lang="en-US"/>
        </a:p>
      </dgm:t>
    </dgm:pt>
    <dgm:pt modelId="{0EAB77D9-92C6-4954-8DEE-614B5341AC68}">
      <dgm:prSet custT="1"/>
      <dgm:spPr/>
      <dgm:t>
        <a:bodyPr/>
        <a:lstStyle/>
        <a:p>
          <a:r>
            <a:rPr lang="en-US" sz="1200"/>
            <a:t>Water Treatment Operator</a:t>
          </a:r>
        </a:p>
      </dgm:t>
    </dgm:pt>
    <dgm:pt modelId="{3F81BC6E-D6E7-4910-AFD1-DBBDB37DB8FB}" type="parTrans" cxnId="{86E68D3F-E430-45C3-9E79-29F21F636150}">
      <dgm:prSet/>
      <dgm:spPr/>
      <dgm:t>
        <a:bodyPr/>
        <a:lstStyle/>
        <a:p>
          <a:endParaRPr lang="en-US"/>
        </a:p>
      </dgm:t>
    </dgm:pt>
    <dgm:pt modelId="{F3EE9034-B80A-447A-A09D-A14271D43F30}" type="sibTrans" cxnId="{86E68D3F-E430-45C3-9E79-29F21F636150}">
      <dgm:prSet/>
      <dgm:spPr/>
      <dgm:t>
        <a:bodyPr/>
        <a:lstStyle/>
        <a:p>
          <a:endParaRPr lang="en-US"/>
        </a:p>
      </dgm:t>
    </dgm:pt>
    <dgm:pt modelId="{A2EA8F81-0CA3-4628-AF3B-F509096D7834}">
      <dgm:prSet custT="1"/>
      <dgm:spPr/>
      <dgm:t>
        <a:bodyPr/>
        <a:lstStyle/>
        <a:p>
          <a:r>
            <a:rPr lang="en-US" sz="1200"/>
            <a:t>Water Treatment Operator</a:t>
          </a:r>
        </a:p>
      </dgm:t>
    </dgm:pt>
    <dgm:pt modelId="{F6C9C3AE-C8BD-4771-9923-54BB237D999B}" type="parTrans" cxnId="{96795C5A-1721-44D8-B329-C5C5B1EE4861}">
      <dgm:prSet/>
      <dgm:spPr/>
      <dgm:t>
        <a:bodyPr/>
        <a:lstStyle/>
        <a:p>
          <a:endParaRPr lang="en-US"/>
        </a:p>
      </dgm:t>
    </dgm:pt>
    <dgm:pt modelId="{131B6A45-8D82-4A32-A38F-6B73FC7DB9D4}" type="sibTrans" cxnId="{96795C5A-1721-44D8-B329-C5C5B1EE4861}">
      <dgm:prSet/>
      <dgm:spPr/>
      <dgm:t>
        <a:bodyPr/>
        <a:lstStyle/>
        <a:p>
          <a:endParaRPr lang="en-US"/>
        </a:p>
      </dgm:t>
    </dgm:pt>
    <dgm:pt modelId="{D9A26522-BAC2-46DE-AAA8-C2A7A1AF5203}">
      <dgm:prSet custT="1"/>
      <dgm:spPr/>
      <dgm:t>
        <a:bodyPr/>
        <a:lstStyle/>
        <a:p>
          <a:r>
            <a:rPr lang="en-US" sz="1200"/>
            <a:t>Lead Operator</a:t>
          </a:r>
        </a:p>
      </dgm:t>
    </dgm:pt>
    <dgm:pt modelId="{A8509499-C16D-4AA9-B751-E51CA71F1086}" type="parTrans" cxnId="{8CB747F5-58F6-46CD-94ED-CFA5FC1872E4}">
      <dgm:prSet/>
      <dgm:spPr/>
      <dgm:t>
        <a:bodyPr/>
        <a:lstStyle/>
        <a:p>
          <a:endParaRPr lang="en-US"/>
        </a:p>
      </dgm:t>
    </dgm:pt>
    <dgm:pt modelId="{AEBA2B46-4DA0-47AC-AFEC-265BE2EA00A1}" type="sibTrans" cxnId="{8CB747F5-58F6-46CD-94ED-CFA5FC1872E4}">
      <dgm:prSet/>
      <dgm:spPr/>
      <dgm:t>
        <a:bodyPr/>
        <a:lstStyle/>
        <a:p>
          <a:endParaRPr lang="en-US"/>
        </a:p>
      </dgm:t>
    </dgm:pt>
    <dgm:pt modelId="{F6208DED-00F7-42B4-A50D-506DCE26E35A}">
      <dgm:prSet custT="1"/>
      <dgm:spPr/>
      <dgm:t>
        <a:bodyPr/>
        <a:lstStyle/>
        <a:p>
          <a:r>
            <a:rPr lang="en-US" sz="1200"/>
            <a:t>Water Treatment Operator</a:t>
          </a:r>
        </a:p>
      </dgm:t>
    </dgm:pt>
    <dgm:pt modelId="{963D2584-74AB-4129-B42C-3689C3024BB8}" type="parTrans" cxnId="{84640AE9-DC93-44DA-9F1F-159A757E6222}">
      <dgm:prSet/>
      <dgm:spPr/>
      <dgm:t>
        <a:bodyPr/>
        <a:lstStyle/>
        <a:p>
          <a:endParaRPr lang="en-US"/>
        </a:p>
      </dgm:t>
    </dgm:pt>
    <dgm:pt modelId="{3380B203-36E2-40C5-A2B9-1E49DBF23AF0}" type="sibTrans" cxnId="{84640AE9-DC93-44DA-9F1F-159A757E6222}">
      <dgm:prSet/>
      <dgm:spPr/>
      <dgm:t>
        <a:bodyPr/>
        <a:lstStyle/>
        <a:p>
          <a:endParaRPr lang="en-US"/>
        </a:p>
      </dgm:t>
    </dgm:pt>
    <dgm:pt modelId="{7A01077F-EA6B-4B22-B520-99F5570231F3}">
      <dgm:prSet custT="1"/>
      <dgm:spPr/>
      <dgm:t>
        <a:bodyPr/>
        <a:lstStyle/>
        <a:p>
          <a:r>
            <a:rPr lang="en-US" sz="1200"/>
            <a:t>Water Treatment Operator</a:t>
          </a:r>
        </a:p>
      </dgm:t>
    </dgm:pt>
    <dgm:pt modelId="{D4754603-84D9-4C45-9FA0-0BFC7A51DBE8}" type="parTrans" cxnId="{916B9A1C-CFB6-45EF-A6A1-370D5679A078}">
      <dgm:prSet/>
      <dgm:spPr/>
      <dgm:t>
        <a:bodyPr/>
        <a:lstStyle/>
        <a:p>
          <a:endParaRPr lang="en-US"/>
        </a:p>
      </dgm:t>
    </dgm:pt>
    <dgm:pt modelId="{9BE34982-3029-46DC-B05F-048C6A5C32AA}" type="sibTrans" cxnId="{916B9A1C-CFB6-45EF-A6A1-370D5679A078}">
      <dgm:prSet/>
      <dgm:spPr/>
      <dgm:t>
        <a:bodyPr/>
        <a:lstStyle/>
        <a:p>
          <a:endParaRPr lang="en-US"/>
        </a:p>
      </dgm:t>
    </dgm:pt>
    <dgm:pt modelId="{1B328318-4149-4B30-9226-A71030318593}">
      <dgm:prSet custT="1"/>
      <dgm:spPr/>
      <dgm:t>
        <a:bodyPr/>
        <a:lstStyle/>
        <a:p>
          <a:r>
            <a:rPr lang="en-US" sz="1200"/>
            <a:t>Water Treatment Operator</a:t>
          </a:r>
        </a:p>
      </dgm:t>
    </dgm:pt>
    <dgm:pt modelId="{B6606BCF-1DD1-4E54-B8DF-631FC81C959E}" type="parTrans" cxnId="{CF69C303-97C0-4F97-A1EA-2B2DB8A8A432}">
      <dgm:prSet/>
      <dgm:spPr/>
      <dgm:t>
        <a:bodyPr/>
        <a:lstStyle/>
        <a:p>
          <a:endParaRPr lang="en-US"/>
        </a:p>
      </dgm:t>
    </dgm:pt>
    <dgm:pt modelId="{AC1B969B-ADBB-4691-ADAD-19B84A887059}" type="sibTrans" cxnId="{CF69C303-97C0-4F97-A1EA-2B2DB8A8A432}">
      <dgm:prSet/>
      <dgm:spPr/>
      <dgm:t>
        <a:bodyPr/>
        <a:lstStyle/>
        <a:p>
          <a:endParaRPr lang="en-US"/>
        </a:p>
      </dgm:t>
    </dgm:pt>
    <dgm:pt modelId="{AE2A477B-6EA8-43E5-B58A-AA7FCF82301A}">
      <dgm:prSet/>
      <dgm:spPr/>
      <dgm:t>
        <a:bodyPr/>
        <a:lstStyle/>
        <a:p>
          <a:r>
            <a:rPr lang="en-US"/>
            <a:t>Water Treatment Operator</a:t>
          </a:r>
        </a:p>
      </dgm:t>
    </dgm:pt>
    <dgm:pt modelId="{60AEC7E2-00E7-421C-AB1E-93E8CEE5CC8F}" type="parTrans" cxnId="{EFBDB31B-297C-415E-94E8-310AFD9AC9AF}">
      <dgm:prSet/>
      <dgm:spPr/>
      <dgm:t>
        <a:bodyPr/>
        <a:lstStyle/>
        <a:p>
          <a:endParaRPr lang="en-US"/>
        </a:p>
      </dgm:t>
    </dgm:pt>
    <dgm:pt modelId="{EA3C4C58-D712-4FA8-B94D-2843E4D1C85E}" type="sibTrans" cxnId="{EFBDB31B-297C-415E-94E8-310AFD9AC9AF}">
      <dgm:prSet/>
      <dgm:spPr/>
      <dgm:t>
        <a:bodyPr/>
        <a:lstStyle/>
        <a:p>
          <a:endParaRPr lang="en-US"/>
        </a:p>
      </dgm:t>
    </dgm:pt>
    <dgm:pt modelId="{274105E3-0CC6-4307-BB85-936DFA61000B}" type="pres">
      <dgm:prSet presAssocID="{BE4AF4D0-7FB7-4E26-A3C4-F5F32626F29E}" presName="mainComposite" presStyleCnt="0">
        <dgm:presLayoutVars>
          <dgm:chPref val="1"/>
          <dgm:dir/>
          <dgm:animOne val="branch"/>
          <dgm:animLvl val="lvl"/>
          <dgm:resizeHandles val="exact"/>
        </dgm:presLayoutVars>
      </dgm:prSet>
      <dgm:spPr/>
    </dgm:pt>
    <dgm:pt modelId="{1EDCD414-560A-46AE-B810-E3DD393735FF}" type="pres">
      <dgm:prSet presAssocID="{BE4AF4D0-7FB7-4E26-A3C4-F5F32626F29E}" presName="hierFlow" presStyleCnt="0"/>
      <dgm:spPr/>
    </dgm:pt>
    <dgm:pt modelId="{5B367857-C37B-4029-BCD4-5BF1EAE82510}" type="pres">
      <dgm:prSet presAssocID="{BE4AF4D0-7FB7-4E26-A3C4-F5F32626F29E}" presName="hierChild1" presStyleCnt="0">
        <dgm:presLayoutVars>
          <dgm:chPref val="1"/>
          <dgm:animOne val="branch"/>
          <dgm:animLvl val="lvl"/>
        </dgm:presLayoutVars>
      </dgm:prSet>
      <dgm:spPr/>
    </dgm:pt>
    <dgm:pt modelId="{1AA2C89D-67F4-4C1D-B5BC-893A1C9BF414}" type="pres">
      <dgm:prSet presAssocID="{18F4BFDE-A3F5-43E1-9BDB-CB63672E33FB}" presName="Name14" presStyleCnt="0"/>
      <dgm:spPr/>
    </dgm:pt>
    <dgm:pt modelId="{439750EA-5F44-4C39-B5BE-639718284B42}" type="pres">
      <dgm:prSet presAssocID="{18F4BFDE-A3F5-43E1-9BDB-CB63672E33FB}" presName="level1Shape" presStyleLbl="node0" presStyleIdx="0" presStyleCnt="1">
        <dgm:presLayoutVars>
          <dgm:chPref val="3"/>
        </dgm:presLayoutVars>
      </dgm:prSet>
      <dgm:spPr/>
    </dgm:pt>
    <dgm:pt modelId="{8782E1B3-D2DF-4843-9C4D-C34AFFAAA5E6}" type="pres">
      <dgm:prSet presAssocID="{18F4BFDE-A3F5-43E1-9BDB-CB63672E33FB}" presName="hierChild2" presStyleCnt="0"/>
      <dgm:spPr/>
    </dgm:pt>
    <dgm:pt modelId="{9856AD65-D545-4432-9DFD-2CF4B0D3BE69}" type="pres">
      <dgm:prSet presAssocID="{A8509499-C16D-4AA9-B751-E51CA71F1086}" presName="Name19" presStyleLbl="parChTrans1D2" presStyleIdx="0" presStyleCnt="1"/>
      <dgm:spPr/>
    </dgm:pt>
    <dgm:pt modelId="{C5107B16-A7CA-4461-8AFE-389913F28E66}" type="pres">
      <dgm:prSet presAssocID="{D9A26522-BAC2-46DE-AAA8-C2A7A1AF5203}" presName="Name21" presStyleCnt="0"/>
      <dgm:spPr/>
    </dgm:pt>
    <dgm:pt modelId="{398F801F-6C91-4CC8-9A55-4F7983E96DB1}" type="pres">
      <dgm:prSet presAssocID="{D9A26522-BAC2-46DE-AAA8-C2A7A1AF5203}" presName="level2Shape" presStyleLbl="node2" presStyleIdx="0" presStyleCnt="1"/>
      <dgm:spPr/>
    </dgm:pt>
    <dgm:pt modelId="{A6A6DA02-8D20-4728-AF90-21D19470DD40}" type="pres">
      <dgm:prSet presAssocID="{D9A26522-BAC2-46DE-AAA8-C2A7A1AF5203}" presName="hierChild3" presStyleCnt="0"/>
      <dgm:spPr/>
    </dgm:pt>
    <dgm:pt modelId="{F1663AE9-EA6F-4A0B-B61F-75ECB6BE747E}" type="pres">
      <dgm:prSet presAssocID="{A28420A2-229F-4099-976A-AECFCB4E888C}" presName="Name19" presStyleLbl="parChTrans1D3" presStyleIdx="0" presStyleCnt="8"/>
      <dgm:spPr/>
    </dgm:pt>
    <dgm:pt modelId="{A20B2426-6051-4362-B4CC-3269B86C6442}" type="pres">
      <dgm:prSet presAssocID="{1C7461C6-282E-4837-B89B-7768AA225406}" presName="Name21" presStyleCnt="0"/>
      <dgm:spPr/>
    </dgm:pt>
    <dgm:pt modelId="{CE598412-531D-458B-B420-D8298F53D814}" type="pres">
      <dgm:prSet presAssocID="{1C7461C6-282E-4837-B89B-7768AA225406}" presName="level2Shape" presStyleLbl="node3" presStyleIdx="0" presStyleCnt="8" custScaleX="65206" custScaleY="126630"/>
      <dgm:spPr/>
    </dgm:pt>
    <dgm:pt modelId="{C63F18CC-3EF7-4F92-9592-A87E59F75EF1}" type="pres">
      <dgm:prSet presAssocID="{1C7461C6-282E-4837-B89B-7768AA225406}" presName="hierChild3" presStyleCnt="0"/>
      <dgm:spPr/>
    </dgm:pt>
    <dgm:pt modelId="{3711D604-E3C8-4C7D-87EB-24B171B8C769}" type="pres">
      <dgm:prSet presAssocID="{8C2DCD08-233B-44B3-A409-17473E8ADE44}" presName="Name19" presStyleLbl="parChTrans1D3" presStyleIdx="1" presStyleCnt="8"/>
      <dgm:spPr/>
    </dgm:pt>
    <dgm:pt modelId="{9C218C50-6600-4C69-A789-98F26E4A05DC}" type="pres">
      <dgm:prSet presAssocID="{AF9EA830-40B5-4E26-A522-63CF2FF09F8E}" presName="Name21" presStyleCnt="0"/>
      <dgm:spPr/>
    </dgm:pt>
    <dgm:pt modelId="{D23559D5-F83D-4E9B-9D7C-8F30E4CF3B22}" type="pres">
      <dgm:prSet presAssocID="{AF9EA830-40B5-4E26-A522-63CF2FF09F8E}" presName="level2Shape" presStyleLbl="node3" presStyleIdx="1" presStyleCnt="8" custScaleX="66796" custScaleY="126630"/>
      <dgm:spPr/>
    </dgm:pt>
    <dgm:pt modelId="{54067632-15B7-4D5A-854D-DD48ABDA47EB}" type="pres">
      <dgm:prSet presAssocID="{AF9EA830-40B5-4E26-A522-63CF2FF09F8E}" presName="hierChild3" presStyleCnt="0"/>
      <dgm:spPr/>
    </dgm:pt>
    <dgm:pt modelId="{9E65BA79-D84F-4CA9-96D0-64064590AEFE}" type="pres">
      <dgm:prSet presAssocID="{3F81BC6E-D6E7-4910-AFD1-DBBDB37DB8FB}" presName="Name19" presStyleLbl="parChTrans1D3" presStyleIdx="2" presStyleCnt="8"/>
      <dgm:spPr/>
    </dgm:pt>
    <dgm:pt modelId="{E6D8B66C-6949-4480-AC7A-4AF58DB628B7}" type="pres">
      <dgm:prSet presAssocID="{0EAB77D9-92C6-4954-8DEE-614B5341AC68}" presName="Name21" presStyleCnt="0"/>
      <dgm:spPr/>
    </dgm:pt>
    <dgm:pt modelId="{DFD4D05A-6521-4711-952A-25CA0625F167}" type="pres">
      <dgm:prSet presAssocID="{0EAB77D9-92C6-4954-8DEE-614B5341AC68}" presName="level2Shape" presStyleLbl="node3" presStyleIdx="2" presStyleCnt="8" custScaleX="66796" custScaleY="126630"/>
      <dgm:spPr/>
    </dgm:pt>
    <dgm:pt modelId="{4006DAC6-FFC2-40EE-81B7-6E6F39E997D0}" type="pres">
      <dgm:prSet presAssocID="{0EAB77D9-92C6-4954-8DEE-614B5341AC68}" presName="hierChild3" presStyleCnt="0"/>
      <dgm:spPr/>
    </dgm:pt>
    <dgm:pt modelId="{8DC9CDA2-34C3-4AF4-AEBE-BE7357AAC6D2}" type="pres">
      <dgm:prSet presAssocID="{F6C9C3AE-C8BD-4771-9923-54BB237D999B}" presName="Name19" presStyleLbl="parChTrans1D3" presStyleIdx="3" presStyleCnt="8"/>
      <dgm:spPr/>
    </dgm:pt>
    <dgm:pt modelId="{37C51559-FB94-408F-9E48-106A0138EE6B}" type="pres">
      <dgm:prSet presAssocID="{A2EA8F81-0CA3-4628-AF3B-F509096D7834}" presName="Name21" presStyleCnt="0"/>
      <dgm:spPr/>
    </dgm:pt>
    <dgm:pt modelId="{3E7ADB1B-5454-47FD-9BDE-71F17039BE3D}" type="pres">
      <dgm:prSet presAssocID="{A2EA8F81-0CA3-4628-AF3B-F509096D7834}" presName="level2Shape" presStyleLbl="node3" presStyleIdx="3" presStyleCnt="8" custScaleX="66796" custScaleY="126630"/>
      <dgm:spPr/>
    </dgm:pt>
    <dgm:pt modelId="{6395110F-DFB8-4E32-9710-579F5A4D08B2}" type="pres">
      <dgm:prSet presAssocID="{A2EA8F81-0CA3-4628-AF3B-F509096D7834}" presName="hierChild3" presStyleCnt="0"/>
      <dgm:spPr/>
    </dgm:pt>
    <dgm:pt modelId="{66C3C7D4-5B9D-4F45-91F7-E3FAA2362BE4}" type="pres">
      <dgm:prSet presAssocID="{963D2584-74AB-4129-B42C-3689C3024BB8}" presName="Name19" presStyleLbl="parChTrans1D3" presStyleIdx="4" presStyleCnt="8"/>
      <dgm:spPr/>
    </dgm:pt>
    <dgm:pt modelId="{B9551521-661A-47CF-A7DC-A758BFFF08C3}" type="pres">
      <dgm:prSet presAssocID="{F6208DED-00F7-42B4-A50D-506DCE26E35A}" presName="Name21" presStyleCnt="0"/>
      <dgm:spPr/>
    </dgm:pt>
    <dgm:pt modelId="{89286203-23E6-43CB-8393-C9E4CD260104}" type="pres">
      <dgm:prSet presAssocID="{F6208DED-00F7-42B4-A50D-506DCE26E35A}" presName="level2Shape" presStyleLbl="node3" presStyleIdx="4" presStyleCnt="8" custScaleX="66796" custScaleY="126630"/>
      <dgm:spPr/>
    </dgm:pt>
    <dgm:pt modelId="{23B47C2D-DD9A-4C2C-9941-13DD2976A9A2}" type="pres">
      <dgm:prSet presAssocID="{F6208DED-00F7-42B4-A50D-506DCE26E35A}" presName="hierChild3" presStyleCnt="0"/>
      <dgm:spPr/>
    </dgm:pt>
    <dgm:pt modelId="{244E15A7-E4E3-4048-B2D6-81BBE0CBBEAF}" type="pres">
      <dgm:prSet presAssocID="{D4754603-84D9-4C45-9FA0-0BFC7A51DBE8}" presName="Name19" presStyleLbl="parChTrans1D3" presStyleIdx="5" presStyleCnt="8"/>
      <dgm:spPr/>
    </dgm:pt>
    <dgm:pt modelId="{3F9080B3-250B-439E-932D-0E97ECC45C42}" type="pres">
      <dgm:prSet presAssocID="{7A01077F-EA6B-4B22-B520-99F5570231F3}" presName="Name21" presStyleCnt="0"/>
      <dgm:spPr/>
    </dgm:pt>
    <dgm:pt modelId="{F5C2ADC3-B53C-49ED-B483-4CD9854B524F}" type="pres">
      <dgm:prSet presAssocID="{7A01077F-EA6B-4B22-B520-99F5570231F3}" presName="level2Shape" presStyleLbl="node3" presStyleIdx="5" presStyleCnt="8" custScaleX="66796" custScaleY="126630"/>
      <dgm:spPr/>
    </dgm:pt>
    <dgm:pt modelId="{50AED943-3562-42A0-96A3-77717C2E980B}" type="pres">
      <dgm:prSet presAssocID="{7A01077F-EA6B-4B22-B520-99F5570231F3}" presName="hierChild3" presStyleCnt="0"/>
      <dgm:spPr/>
    </dgm:pt>
    <dgm:pt modelId="{063F979B-A651-4E88-9ED2-11E3E930B589}" type="pres">
      <dgm:prSet presAssocID="{B6606BCF-1DD1-4E54-B8DF-631FC81C959E}" presName="Name19" presStyleLbl="parChTrans1D3" presStyleIdx="6" presStyleCnt="8"/>
      <dgm:spPr/>
    </dgm:pt>
    <dgm:pt modelId="{19645A78-DE3C-4F04-9B32-49B704FC5DDD}" type="pres">
      <dgm:prSet presAssocID="{1B328318-4149-4B30-9226-A71030318593}" presName="Name21" presStyleCnt="0"/>
      <dgm:spPr/>
    </dgm:pt>
    <dgm:pt modelId="{CF8E6552-83D0-4217-9C03-68155111D27C}" type="pres">
      <dgm:prSet presAssocID="{1B328318-4149-4B30-9226-A71030318593}" presName="level2Shape" presStyleLbl="node3" presStyleIdx="6" presStyleCnt="8" custScaleX="66796" custScaleY="126630"/>
      <dgm:spPr/>
    </dgm:pt>
    <dgm:pt modelId="{6A274D78-3820-4346-8AD2-2B02F5FFB953}" type="pres">
      <dgm:prSet presAssocID="{1B328318-4149-4B30-9226-A71030318593}" presName="hierChild3" presStyleCnt="0"/>
      <dgm:spPr/>
    </dgm:pt>
    <dgm:pt modelId="{AD759DFB-61CF-4187-92FD-B5F04ADD560E}" type="pres">
      <dgm:prSet presAssocID="{60AEC7E2-00E7-421C-AB1E-93E8CEE5CC8F}" presName="Name19" presStyleLbl="parChTrans1D3" presStyleIdx="7" presStyleCnt="8"/>
      <dgm:spPr/>
    </dgm:pt>
    <dgm:pt modelId="{259CA5F9-19BC-4830-9B3E-495EC0CC0578}" type="pres">
      <dgm:prSet presAssocID="{AE2A477B-6EA8-43E5-B58A-AA7FCF82301A}" presName="Name21" presStyleCnt="0"/>
      <dgm:spPr/>
    </dgm:pt>
    <dgm:pt modelId="{A87B73B8-FF96-4A68-9995-AC6442BBC4BC}" type="pres">
      <dgm:prSet presAssocID="{AE2A477B-6EA8-43E5-B58A-AA7FCF82301A}" presName="level2Shape" presStyleLbl="node3" presStyleIdx="7" presStyleCnt="8" custScaleX="66796" custScaleY="126630"/>
      <dgm:spPr/>
    </dgm:pt>
    <dgm:pt modelId="{42746411-6BE4-47E7-AC87-3CABACA843B7}" type="pres">
      <dgm:prSet presAssocID="{AE2A477B-6EA8-43E5-B58A-AA7FCF82301A}" presName="hierChild3" presStyleCnt="0"/>
      <dgm:spPr/>
    </dgm:pt>
    <dgm:pt modelId="{5DA57BE3-6717-4188-8E3F-CB5023C2F3BE}" type="pres">
      <dgm:prSet presAssocID="{BE4AF4D0-7FB7-4E26-A3C4-F5F32626F29E}" presName="bgShapesFlow" presStyleCnt="0"/>
      <dgm:spPr/>
    </dgm:pt>
  </dgm:ptLst>
  <dgm:cxnLst>
    <dgm:cxn modelId="{849F0D02-4F8C-4282-A9C2-AE469F6C7A8D}" type="presOf" srcId="{D4754603-84D9-4C45-9FA0-0BFC7A51DBE8}" destId="{244E15A7-E4E3-4048-B2D6-81BBE0CBBEAF}" srcOrd="0" destOrd="0" presId="urn:microsoft.com/office/officeart/2005/8/layout/hierarchy6"/>
    <dgm:cxn modelId="{CF69C303-97C0-4F97-A1EA-2B2DB8A8A432}" srcId="{D9A26522-BAC2-46DE-AAA8-C2A7A1AF5203}" destId="{1B328318-4149-4B30-9226-A71030318593}" srcOrd="6" destOrd="0" parTransId="{B6606BCF-1DD1-4E54-B8DF-631FC81C959E}" sibTransId="{AC1B969B-ADBB-4691-ADAD-19B84A887059}"/>
    <dgm:cxn modelId="{E4EB1607-AF9A-41FB-8700-22C680D9846F}" type="presOf" srcId="{8C2DCD08-233B-44B3-A409-17473E8ADE44}" destId="{3711D604-E3C8-4C7D-87EB-24B171B8C769}" srcOrd="0" destOrd="0" presId="urn:microsoft.com/office/officeart/2005/8/layout/hierarchy6"/>
    <dgm:cxn modelId="{C6042E14-28C8-4D18-B0D5-FBBFA7E5195D}" type="presOf" srcId="{BE4AF4D0-7FB7-4E26-A3C4-F5F32626F29E}" destId="{274105E3-0CC6-4307-BB85-936DFA61000B}" srcOrd="0" destOrd="0" presId="urn:microsoft.com/office/officeart/2005/8/layout/hierarchy6"/>
    <dgm:cxn modelId="{9AB20217-B01F-4B26-BF41-0F0AEA0B77F3}" type="presOf" srcId="{A28420A2-229F-4099-976A-AECFCB4E888C}" destId="{F1663AE9-EA6F-4A0B-B61F-75ECB6BE747E}" srcOrd="0" destOrd="0" presId="urn:microsoft.com/office/officeart/2005/8/layout/hierarchy6"/>
    <dgm:cxn modelId="{871D0B1A-F21D-4FEE-8719-1B9BA31E4C07}" type="presOf" srcId="{0EAB77D9-92C6-4954-8DEE-614B5341AC68}" destId="{DFD4D05A-6521-4711-952A-25CA0625F167}" srcOrd="0" destOrd="0" presId="urn:microsoft.com/office/officeart/2005/8/layout/hierarchy6"/>
    <dgm:cxn modelId="{EFBDB31B-297C-415E-94E8-310AFD9AC9AF}" srcId="{D9A26522-BAC2-46DE-AAA8-C2A7A1AF5203}" destId="{AE2A477B-6EA8-43E5-B58A-AA7FCF82301A}" srcOrd="7" destOrd="0" parTransId="{60AEC7E2-00E7-421C-AB1E-93E8CEE5CC8F}" sibTransId="{EA3C4C58-D712-4FA8-B94D-2843E4D1C85E}"/>
    <dgm:cxn modelId="{916B9A1C-CFB6-45EF-A6A1-370D5679A078}" srcId="{D9A26522-BAC2-46DE-AAA8-C2A7A1AF5203}" destId="{7A01077F-EA6B-4B22-B520-99F5570231F3}" srcOrd="5" destOrd="0" parTransId="{D4754603-84D9-4C45-9FA0-0BFC7A51DBE8}" sibTransId="{9BE34982-3029-46DC-B05F-048C6A5C32AA}"/>
    <dgm:cxn modelId="{E7C0CC1C-90D8-4F58-8CE6-4F978495F139}" type="presOf" srcId="{60AEC7E2-00E7-421C-AB1E-93E8CEE5CC8F}" destId="{AD759DFB-61CF-4187-92FD-B5F04ADD560E}" srcOrd="0" destOrd="0" presId="urn:microsoft.com/office/officeart/2005/8/layout/hierarchy6"/>
    <dgm:cxn modelId="{E6B8721D-5AC7-4D3A-A64F-B9184C6FF5AF}" type="presOf" srcId="{18F4BFDE-A3F5-43E1-9BDB-CB63672E33FB}" destId="{439750EA-5F44-4C39-B5BE-639718284B42}" srcOrd="0" destOrd="0" presId="urn:microsoft.com/office/officeart/2005/8/layout/hierarchy6"/>
    <dgm:cxn modelId="{4BE41734-0F73-4700-99DD-90E90F13A07F}" srcId="{BE4AF4D0-7FB7-4E26-A3C4-F5F32626F29E}" destId="{18F4BFDE-A3F5-43E1-9BDB-CB63672E33FB}" srcOrd="0" destOrd="0" parTransId="{884E9F25-3824-4FA3-BB41-F9279E9D0915}" sibTransId="{2622FEFE-9472-420E-9599-06F6D8BC65AF}"/>
    <dgm:cxn modelId="{3D4FCB39-C067-4C9F-AE4A-86FEE853124D}" type="presOf" srcId="{AE2A477B-6EA8-43E5-B58A-AA7FCF82301A}" destId="{A87B73B8-FF96-4A68-9995-AC6442BBC4BC}" srcOrd="0" destOrd="0" presId="urn:microsoft.com/office/officeart/2005/8/layout/hierarchy6"/>
    <dgm:cxn modelId="{86E68D3F-E430-45C3-9E79-29F21F636150}" srcId="{D9A26522-BAC2-46DE-AAA8-C2A7A1AF5203}" destId="{0EAB77D9-92C6-4954-8DEE-614B5341AC68}" srcOrd="2" destOrd="0" parTransId="{3F81BC6E-D6E7-4910-AFD1-DBBDB37DB8FB}" sibTransId="{F3EE9034-B80A-447A-A09D-A14271D43F30}"/>
    <dgm:cxn modelId="{5E3E505F-41A4-430C-8397-CC01183EA9FF}" type="presOf" srcId="{7A01077F-EA6B-4B22-B520-99F5570231F3}" destId="{F5C2ADC3-B53C-49ED-B483-4CD9854B524F}" srcOrd="0" destOrd="0" presId="urn:microsoft.com/office/officeart/2005/8/layout/hierarchy6"/>
    <dgm:cxn modelId="{5FC09169-F20B-4FEF-B74E-309C0BCD18FE}" type="presOf" srcId="{3F81BC6E-D6E7-4910-AFD1-DBBDB37DB8FB}" destId="{9E65BA79-D84F-4CA9-96D0-64064590AEFE}" srcOrd="0" destOrd="0" presId="urn:microsoft.com/office/officeart/2005/8/layout/hierarchy6"/>
    <dgm:cxn modelId="{15260970-1A4D-4CDB-A1B4-A533B70D2D6A}" type="presOf" srcId="{1C7461C6-282E-4837-B89B-7768AA225406}" destId="{CE598412-531D-458B-B420-D8298F53D814}" srcOrd="0" destOrd="0" presId="urn:microsoft.com/office/officeart/2005/8/layout/hierarchy6"/>
    <dgm:cxn modelId="{96C57253-4619-4D3E-A4B3-BC101A06AFD4}" type="presOf" srcId="{D9A26522-BAC2-46DE-AAA8-C2A7A1AF5203}" destId="{398F801F-6C91-4CC8-9A55-4F7983E96DB1}" srcOrd="0" destOrd="0" presId="urn:microsoft.com/office/officeart/2005/8/layout/hierarchy6"/>
    <dgm:cxn modelId="{DEECA155-C2B0-4CF8-8CCF-F4D971BEE71B}" type="presOf" srcId="{F6C9C3AE-C8BD-4771-9923-54BB237D999B}" destId="{8DC9CDA2-34C3-4AF4-AEBE-BE7357AAC6D2}" srcOrd="0" destOrd="0" presId="urn:microsoft.com/office/officeart/2005/8/layout/hierarchy6"/>
    <dgm:cxn modelId="{96795C5A-1721-44D8-B329-C5C5B1EE4861}" srcId="{D9A26522-BAC2-46DE-AAA8-C2A7A1AF5203}" destId="{A2EA8F81-0CA3-4628-AF3B-F509096D7834}" srcOrd="3" destOrd="0" parTransId="{F6C9C3AE-C8BD-4771-9923-54BB237D999B}" sibTransId="{131B6A45-8D82-4A32-A38F-6B73FC7DB9D4}"/>
    <dgm:cxn modelId="{3A78E283-1AF2-4467-AD36-A0858A81BEC1}" type="presOf" srcId="{B6606BCF-1DD1-4E54-B8DF-631FC81C959E}" destId="{063F979B-A651-4E88-9ED2-11E3E930B589}" srcOrd="0" destOrd="0" presId="urn:microsoft.com/office/officeart/2005/8/layout/hierarchy6"/>
    <dgm:cxn modelId="{30806486-566A-47D7-83DA-C5B3986462E8}" type="presOf" srcId="{A2EA8F81-0CA3-4628-AF3B-F509096D7834}" destId="{3E7ADB1B-5454-47FD-9BDE-71F17039BE3D}" srcOrd="0" destOrd="0" presId="urn:microsoft.com/office/officeart/2005/8/layout/hierarchy6"/>
    <dgm:cxn modelId="{04E27C94-D6BA-46E6-8163-450725D718AA}" srcId="{D9A26522-BAC2-46DE-AAA8-C2A7A1AF5203}" destId="{1C7461C6-282E-4837-B89B-7768AA225406}" srcOrd="0" destOrd="0" parTransId="{A28420A2-229F-4099-976A-AECFCB4E888C}" sibTransId="{B53A3859-04BE-4647-B5DF-CE6BEF0C62BE}"/>
    <dgm:cxn modelId="{1F57F29A-BD72-4919-9F90-5C88C9C0E332}" type="presOf" srcId="{AF9EA830-40B5-4E26-A522-63CF2FF09F8E}" destId="{D23559D5-F83D-4E9B-9D7C-8F30E4CF3B22}" srcOrd="0" destOrd="0" presId="urn:microsoft.com/office/officeart/2005/8/layout/hierarchy6"/>
    <dgm:cxn modelId="{97DBC4B8-A117-4FAC-85AB-B586991A6446}" type="presOf" srcId="{963D2584-74AB-4129-B42C-3689C3024BB8}" destId="{66C3C7D4-5B9D-4F45-91F7-E3FAA2362BE4}" srcOrd="0" destOrd="0" presId="urn:microsoft.com/office/officeart/2005/8/layout/hierarchy6"/>
    <dgm:cxn modelId="{1C8214BD-F5EA-4AB6-B0D2-6973013AA0F0}" srcId="{D9A26522-BAC2-46DE-AAA8-C2A7A1AF5203}" destId="{AF9EA830-40B5-4E26-A522-63CF2FF09F8E}" srcOrd="1" destOrd="0" parTransId="{8C2DCD08-233B-44B3-A409-17473E8ADE44}" sibTransId="{920944DA-6F63-4E69-A98C-2E9A5693510C}"/>
    <dgm:cxn modelId="{4A75DFE2-0A2C-491C-9FA2-FA1B2FB21E61}" type="presOf" srcId="{A8509499-C16D-4AA9-B751-E51CA71F1086}" destId="{9856AD65-D545-4432-9DFD-2CF4B0D3BE69}" srcOrd="0" destOrd="0" presId="urn:microsoft.com/office/officeart/2005/8/layout/hierarchy6"/>
    <dgm:cxn modelId="{5B1452E5-CE63-4634-B524-A82E7745FDF4}" type="presOf" srcId="{F6208DED-00F7-42B4-A50D-506DCE26E35A}" destId="{89286203-23E6-43CB-8393-C9E4CD260104}" srcOrd="0" destOrd="0" presId="urn:microsoft.com/office/officeart/2005/8/layout/hierarchy6"/>
    <dgm:cxn modelId="{84640AE9-DC93-44DA-9F1F-159A757E6222}" srcId="{D9A26522-BAC2-46DE-AAA8-C2A7A1AF5203}" destId="{F6208DED-00F7-42B4-A50D-506DCE26E35A}" srcOrd="4" destOrd="0" parTransId="{963D2584-74AB-4129-B42C-3689C3024BB8}" sibTransId="{3380B203-36E2-40C5-A2B9-1E49DBF23AF0}"/>
    <dgm:cxn modelId="{8CB747F5-58F6-46CD-94ED-CFA5FC1872E4}" srcId="{18F4BFDE-A3F5-43E1-9BDB-CB63672E33FB}" destId="{D9A26522-BAC2-46DE-AAA8-C2A7A1AF5203}" srcOrd="0" destOrd="0" parTransId="{A8509499-C16D-4AA9-B751-E51CA71F1086}" sibTransId="{AEBA2B46-4DA0-47AC-AFEC-265BE2EA00A1}"/>
    <dgm:cxn modelId="{2A1051FC-535A-4C31-9BB6-4A774781A715}" type="presOf" srcId="{1B328318-4149-4B30-9226-A71030318593}" destId="{CF8E6552-83D0-4217-9C03-68155111D27C}" srcOrd="0" destOrd="0" presId="urn:microsoft.com/office/officeart/2005/8/layout/hierarchy6"/>
    <dgm:cxn modelId="{DAC111B9-43B5-4732-AB14-1FE0CEAAD987}" type="presParOf" srcId="{274105E3-0CC6-4307-BB85-936DFA61000B}" destId="{1EDCD414-560A-46AE-B810-E3DD393735FF}" srcOrd="0" destOrd="0" presId="urn:microsoft.com/office/officeart/2005/8/layout/hierarchy6"/>
    <dgm:cxn modelId="{4132D124-8636-4AFF-963F-3368FDC8FBCA}" type="presParOf" srcId="{1EDCD414-560A-46AE-B810-E3DD393735FF}" destId="{5B367857-C37B-4029-BCD4-5BF1EAE82510}" srcOrd="0" destOrd="0" presId="urn:microsoft.com/office/officeart/2005/8/layout/hierarchy6"/>
    <dgm:cxn modelId="{3507D134-926B-47EA-983F-B8F779BF0B3A}" type="presParOf" srcId="{5B367857-C37B-4029-BCD4-5BF1EAE82510}" destId="{1AA2C89D-67F4-4C1D-B5BC-893A1C9BF414}" srcOrd="0" destOrd="0" presId="urn:microsoft.com/office/officeart/2005/8/layout/hierarchy6"/>
    <dgm:cxn modelId="{6AA606DC-4B4B-4FD2-9225-00695E4A5E2C}" type="presParOf" srcId="{1AA2C89D-67F4-4C1D-B5BC-893A1C9BF414}" destId="{439750EA-5F44-4C39-B5BE-639718284B42}" srcOrd="0" destOrd="0" presId="urn:microsoft.com/office/officeart/2005/8/layout/hierarchy6"/>
    <dgm:cxn modelId="{761C83CE-9258-478D-A3BE-8B5A651CACFC}" type="presParOf" srcId="{1AA2C89D-67F4-4C1D-B5BC-893A1C9BF414}" destId="{8782E1B3-D2DF-4843-9C4D-C34AFFAAA5E6}" srcOrd="1" destOrd="0" presId="urn:microsoft.com/office/officeart/2005/8/layout/hierarchy6"/>
    <dgm:cxn modelId="{64E16F24-B12C-446A-9554-E48510E37741}" type="presParOf" srcId="{8782E1B3-D2DF-4843-9C4D-C34AFFAAA5E6}" destId="{9856AD65-D545-4432-9DFD-2CF4B0D3BE69}" srcOrd="0" destOrd="0" presId="urn:microsoft.com/office/officeart/2005/8/layout/hierarchy6"/>
    <dgm:cxn modelId="{BD9A23F0-72FB-48AE-972E-BAEE9BA95327}" type="presParOf" srcId="{8782E1B3-D2DF-4843-9C4D-C34AFFAAA5E6}" destId="{C5107B16-A7CA-4461-8AFE-389913F28E66}" srcOrd="1" destOrd="0" presId="urn:microsoft.com/office/officeart/2005/8/layout/hierarchy6"/>
    <dgm:cxn modelId="{DC7BAA35-2476-4B56-B21A-3F36B181CF38}" type="presParOf" srcId="{C5107B16-A7CA-4461-8AFE-389913F28E66}" destId="{398F801F-6C91-4CC8-9A55-4F7983E96DB1}" srcOrd="0" destOrd="0" presId="urn:microsoft.com/office/officeart/2005/8/layout/hierarchy6"/>
    <dgm:cxn modelId="{8C503C6D-C28B-4CAD-B56B-9681527A823E}" type="presParOf" srcId="{C5107B16-A7CA-4461-8AFE-389913F28E66}" destId="{A6A6DA02-8D20-4728-AF90-21D19470DD40}" srcOrd="1" destOrd="0" presId="urn:microsoft.com/office/officeart/2005/8/layout/hierarchy6"/>
    <dgm:cxn modelId="{8C369D35-AEDE-4F6B-9875-BDA4FBE854D0}" type="presParOf" srcId="{A6A6DA02-8D20-4728-AF90-21D19470DD40}" destId="{F1663AE9-EA6F-4A0B-B61F-75ECB6BE747E}" srcOrd="0" destOrd="0" presId="urn:microsoft.com/office/officeart/2005/8/layout/hierarchy6"/>
    <dgm:cxn modelId="{EBB01A5F-BF12-40A8-8FAB-180C7AEC0B3F}" type="presParOf" srcId="{A6A6DA02-8D20-4728-AF90-21D19470DD40}" destId="{A20B2426-6051-4362-B4CC-3269B86C6442}" srcOrd="1" destOrd="0" presId="urn:microsoft.com/office/officeart/2005/8/layout/hierarchy6"/>
    <dgm:cxn modelId="{0B733DD5-0990-41DA-AE9B-451E25E2FD65}" type="presParOf" srcId="{A20B2426-6051-4362-B4CC-3269B86C6442}" destId="{CE598412-531D-458B-B420-D8298F53D814}" srcOrd="0" destOrd="0" presId="urn:microsoft.com/office/officeart/2005/8/layout/hierarchy6"/>
    <dgm:cxn modelId="{3B10EE02-5D5C-44E8-AE09-2582104AEBA9}" type="presParOf" srcId="{A20B2426-6051-4362-B4CC-3269B86C6442}" destId="{C63F18CC-3EF7-4F92-9592-A87E59F75EF1}" srcOrd="1" destOrd="0" presId="urn:microsoft.com/office/officeart/2005/8/layout/hierarchy6"/>
    <dgm:cxn modelId="{C7EDEE0B-7568-4B2A-A184-76CCA3089DAC}" type="presParOf" srcId="{A6A6DA02-8D20-4728-AF90-21D19470DD40}" destId="{3711D604-E3C8-4C7D-87EB-24B171B8C769}" srcOrd="2" destOrd="0" presId="urn:microsoft.com/office/officeart/2005/8/layout/hierarchy6"/>
    <dgm:cxn modelId="{97FFECEF-3A6C-489C-BDCA-81024F5441D3}" type="presParOf" srcId="{A6A6DA02-8D20-4728-AF90-21D19470DD40}" destId="{9C218C50-6600-4C69-A789-98F26E4A05DC}" srcOrd="3" destOrd="0" presId="urn:microsoft.com/office/officeart/2005/8/layout/hierarchy6"/>
    <dgm:cxn modelId="{3FAF571C-7B15-4825-9278-1BEEA8410919}" type="presParOf" srcId="{9C218C50-6600-4C69-A789-98F26E4A05DC}" destId="{D23559D5-F83D-4E9B-9D7C-8F30E4CF3B22}" srcOrd="0" destOrd="0" presId="urn:microsoft.com/office/officeart/2005/8/layout/hierarchy6"/>
    <dgm:cxn modelId="{4FEE91BD-3A04-4006-964C-BFE5495D1E14}" type="presParOf" srcId="{9C218C50-6600-4C69-A789-98F26E4A05DC}" destId="{54067632-15B7-4D5A-854D-DD48ABDA47EB}" srcOrd="1" destOrd="0" presId="urn:microsoft.com/office/officeart/2005/8/layout/hierarchy6"/>
    <dgm:cxn modelId="{FADEAC14-DD01-4ECB-80A5-4C369860D15C}" type="presParOf" srcId="{A6A6DA02-8D20-4728-AF90-21D19470DD40}" destId="{9E65BA79-D84F-4CA9-96D0-64064590AEFE}" srcOrd="4" destOrd="0" presId="urn:microsoft.com/office/officeart/2005/8/layout/hierarchy6"/>
    <dgm:cxn modelId="{B2234E2F-5847-474E-AEC5-1ABEB3E3C09B}" type="presParOf" srcId="{A6A6DA02-8D20-4728-AF90-21D19470DD40}" destId="{E6D8B66C-6949-4480-AC7A-4AF58DB628B7}" srcOrd="5" destOrd="0" presId="urn:microsoft.com/office/officeart/2005/8/layout/hierarchy6"/>
    <dgm:cxn modelId="{DCCA6730-EFE0-4A4F-8599-D1B7AAAD7B67}" type="presParOf" srcId="{E6D8B66C-6949-4480-AC7A-4AF58DB628B7}" destId="{DFD4D05A-6521-4711-952A-25CA0625F167}" srcOrd="0" destOrd="0" presId="urn:microsoft.com/office/officeart/2005/8/layout/hierarchy6"/>
    <dgm:cxn modelId="{C5359A5E-F26A-49B9-8B4B-A1C4E4E6D163}" type="presParOf" srcId="{E6D8B66C-6949-4480-AC7A-4AF58DB628B7}" destId="{4006DAC6-FFC2-40EE-81B7-6E6F39E997D0}" srcOrd="1" destOrd="0" presId="urn:microsoft.com/office/officeart/2005/8/layout/hierarchy6"/>
    <dgm:cxn modelId="{8C499D6D-AF07-47EB-AD11-EC845B85982C}" type="presParOf" srcId="{A6A6DA02-8D20-4728-AF90-21D19470DD40}" destId="{8DC9CDA2-34C3-4AF4-AEBE-BE7357AAC6D2}" srcOrd="6" destOrd="0" presId="urn:microsoft.com/office/officeart/2005/8/layout/hierarchy6"/>
    <dgm:cxn modelId="{83D5642B-55DB-4389-8610-FEDD3C0C7BB1}" type="presParOf" srcId="{A6A6DA02-8D20-4728-AF90-21D19470DD40}" destId="{37C51559-FB94-408F-9E48-106A0138EE6B}" srcOrd="7" destOrd="0" presId="urn:microsoft.com/office/officeart/2005/8/layout/hierarchy6"/>
    <dgm:cxn modelId="{3CFD8C08-774B-4A85-9D2F-12918DC4A49A}" type="presParOf" srcId="{37C51559-FB94-408F-9E48-106A0138EE6B}" destId="{3E7ADB1B-5454-47FD-9BDE-71F17039BE3D}" srcOrd="0" destOrd="0" presId="urn:microsoft.com/office/officeart/2005/8/layout/hierarchy6"/>
    <dgm:cxn modelId="{473C500B-D6A7-44FE-B037-F18B53E8FC64}" type="presParOf" srcId="{37C51559-FB94-408F-9E48-106A0138EE6B}" destId="{6395110F-DFB8-4E32-9710-579F5A4D08B2}" srcOrd="1" destOrd="0" presId="urn:microsoft.com/office/officeart/2005/8/layout/hierarchy6"/>
    <dgm:cxn modelId="{C99BAEE5-59FE-47B5-BE56-70BA4E43125E}" type="presParOf" srcId="{A6A6DA02-8D20-4728-AF90-21D19470DD40}" destId="{66C3C7D4-5B9D-4F45-91F7-E3FAA2362BE4}" srcOrd="8" destOrd="0" presId="urn:microsoft.com/office/officeart/2005/8/layout/hierarchy6"/>
    <dgm:cxn modelId="{A75EBF34-AAEB-4920-8826-5778CDA2C40E}" type="presParOf" srcId="{A6A6DA02-8D20-4728-AF90-21D19470DD40}" destId="{B9551521-661A-47CF-A7DC-A758BFFF08C3}" srcOrd="9" destOrd="0" presId="urn:microsoft.com/office/officeart/2005/8/layout/hierarchy6"/>
    <dgm:cxn modelId="{7C663C4C-B309-457B-975E-4909C239F8CD}" type="presParOf" srcId="{B9551521-661A-47CF-A7DC-A758BFFF08C3}" destId="{89286203-23E6-43CB-8393-C9E4CD260104}" srcOrd="0" destOrd="0" presId="urn:microsoft.com/office/officeart/2005/8/layout/hierarchy6"/>
    <dgm:cxn modelId="{FF9B286F-C4A0-474D-998F-225BBA2D3BF8}" type="presParOf" srcId="{B9551521-661A-47CF-A7DC-A758BFFF08C3}" destId="{23B47C2D-DD9A-4C2C-9941-13DD2976A9A2}" srcOrd="1" destOrd="0" presId="urn:microsoft.com/office/officeart/2005/8/layout/hierarchy6"/>
    <dgm:cxn modelId="{E598D259-CC52-42FC-8B43-C76707F0C0CE}" type="presParOf" srcId="{A6A6DA02-8D20-4728-AF90-21D19470DD40}" destId="{244E15A7-E4E3-4048-B2D6-81BBE0CBBEAF}" srcOrd="10" destOrd="0" presId="urn:microsoft.com/office/officeart/2005/8/layout/hierarchy6"/>
    <dgm:cxn modelId="{680BD1D7-3415-4D87-AF03-B4693E7550F1}" type="presParOf" srcId="{A6A6DA02-8D20-4728-AF90-21D19470DD40}" destId="{3F9080B3-250B-439E-932D-0E97ECC45C42}" srcOrd="11" destOrd="0" presId="urn:microsoft.com/office/officeart/2005/8/layout/hierarchy6"/>
    <dgm:cxn modelId="{18CEB508-1C54-453E-A14C-C7C0A4A5AC80}" type="presParOf" srcId="{3F9080B3-250B-439E-932D-0E97ECC45C42}" destId="{F5C2ADC3-B53C-49ED-B483-4CD9854B524F}" srcOrd="0" destOrd="0" presId="urn:microsoft.com/office/officeart/2005/8/layout/hierarchy6"/>
    <dgm:cxn modelId="{B13AFEFD-2910-4575-892D-D4FBF1DA4D19}" type="presParOf" srcId="{3F9080B3-250B-439E-932D-0E97ECC45C42}" destId="{50AED943-3562-42A0-96A3-77717C2E980B}" srcOrd="1" destOrd="0" presId="urn:microsoft.com/office/officeart/2005/8/layout/hierarchy6"/>
    <dgm:cxn modelId="{4AB52970-1F12-4FA4-80C3-DF8ECA34816F}" type="presParOf" srcId="{A6A6DA02-8D20-4728-AF90-21D19470DD40}" destId="{063F979B-A651-4E88-9ED2-11E3E930B589}" srcOrd="12" destOrd="0" presId="urn:microsoft.com/office/officeart/2005/8/layout/hierarchy6"/>
    <dgm:cxn modelId="{02BCECAB-0482-4EEB-9868-7BFADB666BAE}" type="presParOf" srcId="{A6A6DA02-8D20-4728-AF90-21D19470DD40}" destId="{19645A78-DE3C-4F04-9B32-49B704FC5DDD}" srcOrd="13" destOrd="0" presId="urn:microsoft.com/office/officeart/2005/8/layout/hierarchy6"/>
    <dgm:cxn modelId="{0630C13E-A252-47A9-ABD4-7E6BC41463CF}" type="presParOf" srcId="{19645A78-DE3C-4F04-9B32-49B704FC5DDD}" destId="{CF8E6552-83D0-4217-9C03-68155111D27C}" srcOrd="0" destOrd="0" presId="urn:microsoft.com/office/officeart/2005/8/layout/hierarchy6"/>
    <dgm:cxn modelId="{152BC6EF-B82B-4D9A-A6AE-33C332F2B5CD}" type="presParOf" srcId="{19645A78-DE3C-4F04-9B32-49B704FC5DDD}" destId="{6A274D78-3820-4346-8AD2-2B02F5FFB953}" srcOrd="1" destOrd="0" presId="urn:microsoft.com/office/officeart/2005/8/layout/hierarchy6"/>
    <dgm:cxn modelId="{6D3E5B4C-105F-40A2-8C7C-9ACD3EFAFFD7}" type="presParOf" srcId="{A6A6DA02-8D20-4728-AF90-21D19470DD40}" destId="{AD759DFB-61CF-4187-92FD-B5F04ADD560E}" srcOrd="14" destOrd="0" presId="urn:microsoft.com/office/officeart/2005/8/layout/hierarchy6"/>
    <dgm:cxn modelId="{E3295CF1-7851-40AC-9B5D-A91B6139051F}" type="presParOf" srcId="{A6A6DA02-8D20-4728-AF90-21D19470DD40}" destId="{259CA5F9-19BC-4830-9B3E-495EC0CC0578}" srcOrd="15" destOrd="0" presId="urn:microsoft.com/office/officeart/2005/8/layout/hierarchy6"/>
    <dgm:cxn modelId="{9C1C3A55-5BCF-4AB5-ACA0-6DA1C853DA85}" type="presParOf" srcId="{259CA5F9-19BC-4830-9B3E-495EC0CC0578}" destId="{A87B73B8-FF96-4A68-9995-AC6442BBC4BC}" srcOrd="0" destOrd="0" presId="urn:microsoft.com/office/officeart/2005/8/layout/hierarchy6"/>
    <dgm:cxn modelId="{BBC8304A-0700-42CC-832F-3855CAAE0A7B}" type="presParOf" srcId="{259CA5F9-19BC-4830-9B3E-495EC0CC0578}" destId="{42746411-6BE4-47E7-AC87-3CABACA843B7}" srcOrd="1" destOrd="0" presId="urn:microsoft.com/office/officeart/2005/8/layout/hierarchy6"/>
    <dgm:cxn modelId="{4C2FFA66-7D93-4DFA-8DF7-1788B4BAB218}" type="presParOf" srcId="{274105E3-0CC6-4307-BB85-936DFA61000B}" destId="{5DA57BE3-6717-4188-8E3F-CB5023C2F3BE}"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E4AF4D0-7FB7-4E26-A3C4-F5F32626F29E}"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18F4BFDE-A3F5-43E1-9BDB-CB63672E33FB}">
      <dgm:prSet custT="1"/>
      <dgm:spPr/>
      <dgm:t>
        <a:bodyPr/>
        <a:lstStyle/>
        <a:p>
          <a:r>
            <a:rPr lang="en-US" sz="1200"/>
            <a:t>Maintenance Supervisor</a:t>
          </a:r>
        </a:p>
      </dgm:t>
    </dgm:pt>
    <dgm:pt modelId="{884E9F25-3824-4FA3-BB41-F9279E9D0915}" type="parTrans" cxnId="{4BE41734-0F73-4700-99DD-90E90F13A07F}">
      <dgm:prSet/>
      <dgm:spPr/>
      <dgm:t>
        <a:bodyPr/>
        <a:lstStyle/>
        <a:p>
          <a:endParaRPr lang="en-US"/>
        </a:p>
      </dgm:t>
    </dgm:pt>
    <dgm:pt modelId="{2622FEFE-9472-420E-9599-06F6D8BC65AF}" type="sibTrans" cxnId="{4BE41734-0F73-4700-99DD-90E90F13A07F}">
      <dgm:prSet/>
      <dgm:spPr/>
      <dgm:t>
        <a:bodyPr/>
        <a:lstStyle/>
        <a:p>
          <a:endParaRPr lang="en-US"/>
        </a:p>
      </dgm:t>
    </dgm:pt>
    <dgm:pt modelId="{64E02948-CDA5-4708-AE10-28B609145049}">
      <dgm:prSet custT="1"/>
      <dgm:spPr/>
      <dgm:t>
        <a:bodyPr/>
        <a:lstStyle/>
        <a:p>
          <a:r>
            <a:rPr lang="en-US" sz="1200"/>
            <a:t>SARV/WARV Maintenance Coordinator </a:t>
          </a:r>
        </a:p>
      </dgm:t>
    </dgm:pt>
    <dgm:pt modelId="{FE7BBB48-4D12-48B2-B371-E5E6C26CCF20}" type="parTrans" cxnId="{36A6312E-5C55-4564-844B-D7432EB837E1}">
      <dgm:prSet/>
      <dgm:spPr/>
      <dgm:t>
        <a:bodyPr/>
        <a:lstStyle/>
        <a:p>
          <a:endParaRPr lang="en-US"/>
        </a:p>
      </dgm:t>
    </dgm:pt>
    <dgm:pt modelId="{3F39B38C-6405-42EA-8646-A668E276A6A1}" type="sibTrans" cxnId="{36A6312E-5C55-4564-844B-D7432EB837E1}">
      <dgm:prSet/>
      <dgm:spPr/>
      <dgm:t>
        <a:bodyPr/>
        <a:lstStyle/>
        <a:p>
          <a:endParaRPr lang="en-US"/>
        </a:p>
      </dgm:t>
    </dgm:pt>
    <dgm:pt modelId="{BD1C679B-B97B-43FC-873A-A300D23A7CE9}">
      <dgm:prSet custT="1"/>
      <dgm:spPr/>
      <dgm:t>
        <a:bodyPr/>
        <a:lstStyle/>
        <a:p>
          <a:r>
            <a:rPr lang="en-US" sz="1200"/>
            <a:t>Water Maintenance Coordinator </a:t>
          </a:r>
        </a:p>
      </dgm:t>
    </dgm:pt>
    <dgm:pt modelId="{7482770A-401B-4502-9C2B-637E2B381B22}" type="parTrans" cxnId="{E10A5F3E-C7F6-49D0-A2C2-558598911CA8}">
      <dgm:prSet/>
      <dgm:spPr/>
      <dgm:t>
        <a:bodyPr/>
        <a:lstStyle/>
        <a:p>
          <a:endParaRPr lang="en-US"/>
        </a:p>
      </dgm:t>
    </dgm:pt>
    <dgm:pt modelId="{9D271C41-F7F4-4945-92F6-D6B18D47E5F2}" type="sibTrans" cxnId="{E10A5F3E-C7F6-49D0-A2C2-558598911CA8}">
      <dgm:prSet/>
      <dgm:spPr/>
      <dgm:t>
        <a:bodyPr/>
        <a:lstStyle/>
        <a:p>
          <a:endParaRPr lang="en-US"/>
        </a:p>
      </dgm:t>
    </dgm:pt>
    <dgm:pt modelId="{1C23E7F5-F326-46B6-8295-5B2F82FE1CB6}">
      <dgm:prSet custT="1"/>
      <dgm:spPr/>
      <dgm:t>
        <a:bodyPr/>
        <a:lstStyle/>
        <a:p>
          <a:r>
            <a:rPr lang="en-US" sz="1200"/>
            <a:t>Maintenance Specialist</a:t>
          </a:r>
        </a:p>
      </dgm:t>
    </dgm:pt>
    <dgm:pt modelId="{B62DFC74-374B-4D15-8DFC-AB174164FFCF}" type="parTrans" cxnId="{215E3A9C-8205-47C4-8526-CF5929CB3DB1}">
      <dgm:prSet/>
      <dgm:spPr/>
      <dgm:t>
        <a:bodyPr/>
        <a:lstStyle/>
        <a:p>
          <a:endParaRPr lang="en-US"/>
        </a:p>
      </dgm:t>
    </dgm:pt>
    <dgm:pt modelId="{AFB7CC4F-4D58-4052-917D-2118200DC54E}" type="sibTrans" cxnId="{215E3A9C-8205-47C4-8526-CF5929CB3DB1}">
      <dgm:prSet/>
      <dgm:spPr/>
      <dgm:t>
        <a:bodyPr/>
        <a:lstStyle/>
        <a:p>
          <a:endParaRPr lang="en-US"/>
        </a:p>
      </dgm:t>
    </dgm:pt>
    <dgm:pt modelId="{31AE4572-2C43-44A1-BBCB-F9FC9123D901}">
      <dgm:prSet custT="1"/>
      <dgm:spPr/>
      <dgm:t>
        <a:bodyPr/>
        <a:lstStyle/>
        <a:p>
          <a:r>
            <a:rPr lang="en-US" sz="1200"/>
            <a:t>Maintenance Specialist</a:t>
          </a:r>
        </a:p>
      </dgm:t>
    </dgm:pt>
    <dgm:pt modelId="{580CA3D8-C2B8-4402-913C-9B768A4C5A96}" type="parTrans" cxnId="{F0B5EA13-DD71-4369-AE2D-68EEB465A9C6}">
      <dgm:prSet/>
      <dgm:spPr/>
      <dgm:t>
        <a:bodyPr/>
        <a:lstStyle/>
        <a:p>
          <a:endParaRPr lang="en-US"/>
        </a:p>
      </dgm:t>
    </dgm:pt>
    <dgm:pt modelId="{95E6AE13-2963-4277-9518-6DF4DC09D67D}" type="sibTrans" cxnId="{F0B5EA13-DD71-4369-AE2D-68EEB465A9C6}">
      <dgm:prSet/>
      <dgm:spPr/>
      <dgm:t>
        <a:bodyPr/>
        <a:lstStyle/>
        <a:p>
          <a:endParaRPr lang="en-US"/>
        </a:p>
      </dgm:t>
    </dgm:pt>
    <dgm:pt modelId="{E21E52D5-FA96-45BF-AFFA-37A7DD8AF120}">
      <dgm:prSet custT="1"/>
      <dgm:spPr/>
      <dgm:t>
        <a:bodyPr/>
        <a:lstStyle/>
        <a:p>
          <a:r>
            <a:rPr lang="en-US" sz="1200"/>
            <a:t>Maintenance Specialist</a:t>
          </a:r>
        </a:p>
      </dgm:t>
    </dgm:pt>
    <dgm:pt modelId="{4CBC27F8-FF81-4AE0-8340-A84AEA0437C8}" type="parTrans" cxnId="{F81BE1FF-65E5-40EE-878B-AE043A388D67}">
      <dgm:prSet/>
      <dgm:spPr/>
      <dgm:t>
        <a:bodyPr/>
        <a:lstStyle/>
        <a:p>
          <a:endParaRPr lang="en-US"/>
        </a:p>
      </dgm:t>
    </dgm:pt>
    <dgm:pt modelId="{A9DAC69C-8FFD-4F97-BAFF-ACE4B2CEFF65}" type="sibTrans" cxnId="{F81BE1FF-65E5-40EE-878B-AE043A388D67}">
      <dgm:prSet/>
      <dgm:spPr/>
      <dgm:t>
        <a:bodyPr/>
        <a:lstStyle/>
        <a:p>
          <a:endParaRPr lang="en-US"/>
        </a:p>
      </dgm:t>
    </dgm:pt>
    <dgm:pt modelId="{5CBD1985-106A-4DEE-8745-776A23535B71}">
      <dgm:prSet custT="1"/>
      <dgm:spPr/>
      <dgm:t>
        <a:bodyPr/>
        <a:lstStyle/>
        <a:p>
          <a:r>
            <a:rPr lang="en-US" sz="1200"/>
            <a:t>Maintenance Specialist</a:t>
          </a:r>
        </a:p>
      </dgm:t>
    </dgm:pt>
    <dgm:pt modelId="{A46B0406-9B63-4EE5-86C7-C81BD578BDE4}" type="parTrans" cxnId="{753AD2A3-7F9C-49F6-8AC6-19D85E4D20E2}">
      <dgm:prSet/>
      <dgm:spPr/>
      <dgm:t>
        <a:bodyPr/>
        <a:lstStyle/>
        <a:p>
          <a:endParaRPr lang="en-US"/>
        </a:p>
      </dgm:t>
    </dgm:pt>
    <dgm:pt modelId="{9209EEDC-6219-4D36-8141-0EF40BDDD33F}" type="sibTrans" cxnId="{753AD2A3-7F9C-49F6-8AC6-19D85E4D20E2}">
      <dgm:prSet/>
      <dgm:spPr/>
      <dgm:t>
        <a:bodyPr/>
        <a:lstStyle/>
        <a:p>
          <a:endParaRPr lang="en-US"/>
        </a:p>
      </dgm:t>
    </dgm:pt>
    <dgm:pt modelId="{A93D204E-94CB-4E7E-907F-FFF993CB4A12}" type="pres">
      <dgm:prSet presAssocID="{BE4AF4D0-7FB7-4E26-A3C4-F5F32626F29E}" presName="mainComposite" presStyleCnt="0">
        <dgm:presLayoutVars>
          <dgm:chPref val="1"/>
          <dgm:dir/>
          <dgm:animOne val="branch"/>
          <dgm:animLvl val="lvl"/>
          <dgm:resizeHandles val="exact"/>
        </dgm:presLayoutVars>
      </dgm:prSet>
      <dgm:spPr/>
    </dgm:pt>
    <dgm:pt modelId="{14722712-D781-4A5E-87A2-A8D9FC078CE3}" type="pres">
      <dgm:prSet presAssocID="{BE4AF4D0-7FB7-4E26-A3C4-F5F32626F29E}" presName="hierFlow" presStyleCnt="0"/>
      <dgm:spPr/>
    </dgm:pt>
    <dgm:pt modelId="{23BE836A-2700-4DE8-9C4B-F4B667713B64}" type="pres">
      <dgm:prSet presAssocID="{BE4AF4D0-7FB7-4E26-A3C4-F5F32626F29E}" presName="hierChild1" presStyleCnt="0">
        <dgm:presLayoutVars>
          <dgm:chPref val="1"/>
          <dgm:animOne val="branch"/>
          <dgm:animLvl val="lvl"/>
        </dgm:presLayoutVars>
      </dgm:prSet>
      <dgm:spPr/>
    </dgm:pt>
    <dgm:pt modelId="{7C6AC696-D042-4962-8BFA-1907BE5165E3}" type="pres">
      <dgm:prSet presAssocID="{18F4BFDE-A3F5-43E1-9BDB-CB63672E33FB}" presName="Name14" presStyleCnt="0"/>
      <dgm:spPr/>
    </dgm:pt>
    <dgm:pt modelId="{C25697B2-A099-4D61-903E-041A61BDB3C0}" type="pres">
      <dgm:prSet presAssocID="{18F4BFDE-A3F5-43E1-9BDB-CB63672E33FB}" presName="level1Shape" presStyleLbl="node0" presStyleIdx="0" presStyleCnt="1">
        <dgm:presLayoutVars>
          <dgm:chPref val="3"/>
        </dgm:presLayoutVars>
      </dgm:prSet>
      <dgm:spPr/>
    </dgm:pt>
    <dgm:pt modelId="{8F306FE0-9640-4AC9-8AC0-4629ABCDF042}" type="pres">
      <dgm:prSet presAssocID="{18F4BFDE-A3F5-43E1-9BDB-CB63672E33FB}" presName="hierChild2" presStyleCnt="0"/>
      <dgm:spPr/>
    </dgm:pt>
    <dgm:pt modelId="{42C34F1B-9D53-45F6-8C42-4B037D717C70}" type="pres">
      <dgm:prSet presAssocID="{FE7BBB48-4D12-48B2-B371-E5E6C26CCF20}" presName="Name19" presStyleLbl="parChTrans1D2" presStyleIdx="0" presStyleCnt="6"/>
      <dgm:spPr/>
    </dgm:pt>
    <dgm:pt modelId="{A9DF6649-A8AC-47C3-BE7D-0C9298FBBABB}" type="pres">
      <dgm:prSet presAssocID="{64E02948-CDA5-4708-AE10-28B609145049}" presName="Name21" presStyleCnt="0"/>
      <dgm:spPr/>
    </dgm:pt>
    <dgm:pt modelId="{91ADCE5F-3A75-47FF-9E6C-F9E70FBBD80B}" type="pres">
      <dgm:prSet presAssocID="{64E02948-CDA5-4708-AE10-28B609145049}" presName="level2Shape" presStyleLbl="node2" presStyleIdx="0" presStyleCnt="6"/>
      <dgm:spPr/>
    </dgm:pt>
    <dgm:pt modelId="{A88BDD1F-9775-4FAF-9EA8-276A18C3259F}" type="pres">
      <dgm:prSet presAssocID="{64E02948-CDA5-4708-AE10-28B609145049}" presName="hierChild3" presStyleCnt="0"/>
      <dgm:spPr/>
    </dgm:pt>
    <dgm:pt modelId="{50766A2D-3C8B-4005-990D-5CF10100EBF7}" type="pres">
      <dgm:prSet presAssocID="{7482770A-401B-4502-9C2B-637E2B381B22}" presName="Name19" presStyleLbl="parChTrans1D2" presStyleIdx="1" presStyleCnt="6"/>
      <dgm:spPr/>
    </dgm:pt>
    <dgm:pt modelId="{1BD731EF-0152-4933-9E38-2CDB8E90D115}" type="pres">
      <dgm:prSet presAssocID="{BD1C679B-B97B-43FC-873A-A300D23A7CE9}" presName="Name21" presStyleCnt="0"/>
      <dgm:spPr/>
    </dgm:pt>
    <dgm:pt modelId="{78EC3F84-3642-4314-B633-534742E0FE5F}" type="pres">
      <dgm:prSet presAssocID="{BD1C679B-B97B-43FC-873A-A300D23A7CE9}" presName="level2Shape" presStyleLbl="node2" presStyleIdx="1" presStyleCnt="6"/>
      <dgm:spPr/>
    </dgm:pt>
    <dgm:pt modelId="{75A9A816-F524-47BB-9F8C-B07E5EFD9B6F}" type="pres">
      <dgm:prSet presAssocID="{BD1C679B-B97B-43FC-873A-A300D23A7CE9}" presName="hierChild3" presStyleCnt="0"/>
      <dgm:spPr/>
    </dgm:pt>
    <dgm:pt modelId="{F4C668E8-2500-43B9-9A80-F8A8CF4EDC8C}" type="pres">
      <dgm:prSet presAssocID="{B62DFC74-374B-4D15-8DFC-AB174164FFCF}" presName="Name19" presStyleLbl="parChTrans1D2" presStyleIdx="2" presStyleCnt="6"/>
      <dgm:spPr/>
    </dgm:pt>
    <dgm:pt modelId="{CA0970A0-3740-4C04-B565-1A87D7E18D62}" type="pres">
      <dgm:prSet presAssocID="{1C23E7F5-F326-46B6-8295-5B2F82FE1CB6}" presName="Name21" presStyleCnt="0"/>
      <dgm:spPr/>
    </dgm:pt>
    <dgm:pt modelId="{90FF263F-2387-424C-8918-5F4409B507E9}" type="pres">
      <dgm:prSet presAssocID="{1C23E7F5-F326-46B6-8295-5B2F82FE1CB6}" presName="level2Shape" presStyleLbl="node2" presStyleIdx="2" presStyleCnt="6"/>
      <dgm:spPr/>
    </dgm:pt>
    <dgm:pt modelId="{A4F3A1C9-DDC7-4B1A-9789-C299B58177EA}" type="pres">
      <dgm:prSet presAssocID="{1C23E7F5-F326-46B6-8295-5B2F82FE1CB6}" presName="hierChild3" presStyleCnt="0"/>
      <dgm:spPr/>
    </dgm:pt>
    <dgm:pt modelId="{83C9C33A-C6C2-4944-A644-15548CBBAB65}" type="pres">
      <dgm:prSet presAssocID="{580CA3D8-C2B8-4402-913C-9B768A4C5A96}" presName="Name19" presStyleLbl="parChTrans1D2" presStyleIdx="3" presStyleCnt="6"/>
      <dgm:spPr/>
    </dgm:pt>
    <dgm:pt modelId="{5BDC6936-1514-430D-A2B2-A10577139EA1}" type="pres">
      <dgm:prSet presAssocID="{31AE4572-2C43-44A1-BBCB-F9FC9123D901}" presName="Name21" presStyleCnt="0"/>
      <dgm:spPr/>
    </dgm:pt>
    <dgm:pt modelId="{F318C429-D037-4E18-9815-BEFBCC077DAE}" type="pres">
      <dgm:prSet presAssocID="{31AE4572-2C43-44A1-BBCB-F9FC9123D901}" presName="level2Shape" presStyleLbl="node2" presStyleIdx="3" presStyleCnt="6"/>
      <dgm:spPr/>
    </dgm:pt>
    <dgm:pt modelId="{5A3DACB0-C090-485B-A3C3-103DBA1904A1}" type="pres">
      <dgm:prSet presAssocID="{31AE4572-2C43-44A1-BBCB-F9FC9123D901}" presName="hierChild3" presStyleCnt="0"/>
      <dgm:spPr/>
    </dgm:pt>
    <dgm:pt modelId="{D9C89B32-9B6B-4E3A-844C-2C45A07F9F3D}" type="pres">
      <dgm:prSet presAssocID="{4CBC27F8-FF81-4AE0-8340-A84AEA0437C8}" presName="Name19" presStyleLbl="parChTrans1D2" presStyleIdx="4" presStyleCnt="6"/>
      <dgm:spPr/>
    </dgm:pt>
    <dgm:pt modelId="{491CB608-B155-4BE8-A08E-3538B987A19E}" type="pres">
      <dgm:prSet presAssocID="{E21E52D5-FA96-45BF-AFFA-37A7DD8AF120}" presName="Name21" presStyleCnt="0"/>
      <dgm:spPr/>
    </dgm:pt>
    <dgm:pt modelId="{D7349941-0B2C-494F-BE40-B75EFFFB93A2}" type="pres">
      <dgm:prSet presAssocID="{E21E52D5-FA96-45BF-AFFA-37A7DD8AF120}" presName="level2Shape" presStyleLbl="node2" presStyleIdx="4" presStyleCnt="6"/>
      <dgm:spPr/>
    </dgm:pt>
    <dgm:pt modelId="{2EB9342E-456C-4DDA-B488-B2E6252F0154}" type="pres">
      <dgm:prSet presAssocID="{E21E52D5-FA96-45BF-AFFA-37A7DD8AF120}" presName="hierChild3" presStyleCnt="0"/>
      <dgm:spPr/>
    </dgm:pt>
    <dgm:pt modelId="{1BDCA4F7-AE47-4795-9659-9104E49FFF80}" type="pres">
      <dgm:prSet presAssocID="{A46B0406-9B63-4EE5-86C7-C81BD578BDE4}" presName="Name19" presStyleLbl="parChTrans1D2" presStyleIdx="5" presStyleCnt="6"/>
      <dgm:spPr/>
    </dgm:pt>
    <dgm:pt modelId="{70DF252F-C122-47ED-A08F-25AB6E2A1070}" type="pres">
      <dgm:prSet presAssocID="{5CBD1985-106A-4DEE-8745-776A23535B71}" presName="Name21" presStyleCnt="0"/>
      <dgm:spPr/>
    </dgm:pt>
    <dgm:pt modelId="{7ED90532-C7AF-4518-AF48-459F56F8B288}" type="pres">
      <dgm:prSet presAssocID="{5CBD1985-106A-4DEE-8745-776A23535B71}" presName="level2Shape" presStyleLbl="node2" presStyleIdx="5" presStyleCnt="6"/>
      <dgm:spPr/>
    </dgm:pt>
    <dgm:pt modelId="{8ADCDB6D-A05D-4C38-B8EF-3F4A3B96E9C1}" type="pres">
      <dgm:prSet presAssocID="{5CBD1985-106A-4DEE-8745-776A23535B71}" presName="hierChild3" presStyleCnt="0"/>
      <dgm:spPr/>
    </dgm:pt>
    <dgm:pt modelId="{4BC268F8-1D08-4F4E-A0A7-E20A4C99CC42}" type="pres">
      <dgm:prSet presAssocID="{BE4AF4D0-7FB7-4E26-A3C4-F5F32626F29E}" presName="bgShapesFlow" presStyleCnt="0"/>
      <dgm:spPr/>
    </dgm:pt>
  </dgm:ptLst>
  <dgm:cxnLst>
    <dgm:cxn modelId="{A5EF0300-119E-4A42-AE21-39BF60C956C6}" type="presOf" srcId="{BE4AF4D0-7FB7-4E26-A3C4-F5F32626F29E}" destId="{A93D204E-94CB-4E7E-907F-FFF993CB4A12}" srcOrd="0" destOrd="0" presId="urn:microsoft.com/office/officeart/2005/8/layout/hierarchy6"/>
    <dgm:cxn modelId="{C8701211-E9DD-47E8-9F32-AE45E2042152}" type="presOf" srcId="{E21E52D5-FA96-45BF-AFFA-37A7DD8AF120}" destId="{D7349941-0B2C-494F-BE40-B75EFFFB93A2}" srcOrd="0" destOrd="0" presId="urn:microsoft.com/office/officeart/2005/8/layout/hierarchy6"/>
    <dgm:cxn modelId="{F0B5EA13-DD71-4369-AE2D-68EEB465A9C6}" srcId="{18F4BFDE-A3F5-43E1-9BDB-CB63672E33FB}" destId="{31AE4572-2C43-44A1-BBCB-F9FC9123D901}" srcOrd="3" destOrd="0" parTransId="{580CA3D8-C2B8-4402-913C-9B768A4C5A96}" sibTransId="{95E6AE13-2963-4277-9518-6DF4DC09D67D}"/>
    <dgm:cxn modelId="{8F8FC414-1C28-4B31-8232-1172C8DF8AE3}" type="presOf" srcId="{1C23E7F5-F326-46B6-8295-5B2F82FE1CB6}" destId="{90FF263F-2387-424C-8918-5F4409B507E9}" srcOrd="0" destOrd="0" presId="urn:microsoft.com/office/officeart/2005/8/layout/hierarchy6"/>
    <dgm:cxn modelId="{9313752A-5BB2-4E71-9570-9714E4F95909}" type="presOf" srcId="{4CBC27F8-FF81-4AE0-8340-A84AEA0437C8}" destId="{D9C89B32-9B6B-4E3A-844C-2C45A07F9F3D}" srcOrd="0" destOrd="0" presId="urn:microsoft.com/office/officeart/2005/8/layout/hierarchy6"/>
    <dgm:cxn modelId="{36A6312E-5C55-4564-844B-D7432EB837E1}" srcId="{18F4BFDE-A3F5-43E1-9BDB-CB63672E33FB}" destId="{64E02948-CDA5-4708-AE10-28B609145049}" srcOrd="0" destOrd="0" parTransId="{FE7BBB48-4D12-48B2-B371-E5E6C26CCF20}" sibTransId="{3F39B38C-6405-42EA-8646-A668E276A6A1}"/>
    <dgm:cxn modelId="{05EC5B31-56C4-423E-849A-68D7194851F9}" type="presOf" srcId="{580CA3D8-C2B8-4402-913C-9B768A4C5A96}" destId="{83C9C33A-C6C2-4944-A644-15548CBBAB65}" srcOrd="0" destOrd="0" presId="urn:microsoft.com/office/officeart/2005/8/layout/hierarchy6"/>
    <dgm:cxn modelId="{4BE41734-0F73-4700-99DD-90E90F13A07F}" srcId="{BE4AF4D0-7FB7-4E26-A3C4-F5F32626F29E}" destId="{18F4BFDE-A3F5-43E1-9BDB-CB63672E33FB}" srcOrd="0" destOrd="0" parTransId="{884E9F25-3824-4FA3-BB41-F9279E9D0915}" sibTransId="{2622FEFE-9472-420E-9599-06F6D8BC65AF}"/>
    <dgm:cxn modelId="{E10A5F3E-C7F6-49D0-A2C2-558598911CA8}" srcId="{18F4BFDE-A3F5-43E1-9BDB-CB63672E33FB}" destId="{BD1C679B-B97B-43FC-873A-A300D23A7CE9}" srcOrd="1" destOrd="0" parTransId="{7482770A-401B-4502-9C2B-637E2B381B22}" sibTransId="{9D271C41-F7F4-4945-92F6-D6B18D47E5F2}"/>
    <dgm:cxn modelId="{8F71783E-8F68-4A69-9E33-889AF6273CAD}" type="presOf" srcId="{64E02948-CDA5-4708-AE10-28B609145049}" destId="{91ADCE5F-3A75-47FF-9E6C-F9E70FBBD80B}" srcOrd="0" destOrd="0" presId="urn:microsoft.com/office/officeart/2005/8/layout/hierarchy6"/>
    <dgm:cxn modelId="{6FC2CB45-C09C-41BD-A01B-ED5600C0D98F}" type="presOf" srcId="{A46B0406-9B63-4EE5-86C7-C81BD578BDE4}" destId="{1BDCA4F7-AE47-4795-9659-9104E49FFF80}" srcOrd="0" destOrd="0" presId="urn:microsoft.com/office/officeart/2005/8/layout/hierarchy6"/>
    <dgm:cxn modelId="{7CDDC146-884C-48FD-8D3F-9B521F23F528}" type="presOf" srcId="{BD1C679B-B97B-43FC-873A-A300D23A7CE9}" destId="{78EC3F84-3642-4314-B633-534742E0FE5F}" srcOrd="0" destOrd="0" presId="urn:microsoft.com/office/officeart/2005/8/layout/hierarchy6"/>
    <dgm:cxn modelId="{A9301651-13DE-4664-9650-E6D9FD4D57FA}" type="presOf" srcId="{18F4BFDE-A3F5-43E1-9BDB-CB63672E33FB}" destId="{C25697B2-A099-4D61-903E-041A61BDB3C0}" srcOrd="0" destOrd="0" presId="urn:microsoft.com/office/officeart/2005/8/layout/hierarchy6"/>
    <dgm:cxn modelId="{5A9E0D72-1EBB-4F08-B0B9-D71CE50455F9}" type="presOf" srcId="{B62DFC74-374B-4D15-8DFC-AB174164FFCF}" destId="{F4C668E8-2500-43B9-9A80-F8A8CF4EDC8C}" srcOrd="0" destOrd="0" presId="urn:microsoft.com/office/officeart/2005/8/layout/hierarchy6"/>
    <dgm:cxn modelId="{11379692-9850-42BD-8CB9-61A2BF34E0EE}" type="presOf" srcId="{31AE4572-2C43-44A1-BBCB-F9FC9123D901}" destId="{F318C429-D037-4E18-9815-BEFBCC077DAE}" srcOrd="0" destOrd="0" presId="urn:microsoft.com/office/officeart/2005/8/layout/hierarchy6"/>
    <dgm:cxn modelId="{215E3A9C-8205-47C4-8526-CF5929CB3DB1}" srcId="{18F4BFDE-A3F5-43E1-9BDB-CB63672E33FB}" destId="{1C23E7F5-F326-46B6-8295-5B2F82FE1CB6}" srcOrd="2" destOrd="0" parTransId="{B62DFC74-374B-4D15-8DFC-AB174164FFCF}" sibTransId="{AFB7CC4F-4D58-4052-917D-2118200DC54E}"/>
    <dgm:cxn modelId="{B3E2DB9D-58D4-4C15-80F2-BAAD646A6289}" type="presOf" srcId="{5CBD1985-106A-4DEE-8745-776A23535B71}" destId="{7ED90532-C7AF-4518-AF48-459F56F8B288}" srcOrd="0" destOrd="0" presId="urn:microsoft.com/office/officeart/2005/8/layout/hierarchy6"/>
    <dgm:cxn modelId="{753AD2A3-7F9C-49F6-8AC6-19D85E4D20E2}" srcId="{18F4BFDE-A3F5-43E1-9BDB-CB63672E33FB}" destId="{5CBD1985-106A-4DEE-8745-776A23535B71}" srcOrd="5" destOrd="0" parTransId="{A46B0406-9B63-4EE5-86C7-C81BD578BDE4}" sibTransId="{9209EEDC-6219-4D36-8141-0EF40BDDD33F}"/>
    <dgm:cxn modelId="{002F51FB-4D01-4751-AF45-D1F6F8CEE66D}" type="presOf" srcId="{7482770A-401B-4502-9C2B-637E2B381B22}" destId="{50766A2D-3C8B-4005-990D-5CF10100EBF7}" srcOrd="0" destOrd="0" presId="urn:microsoft.com/office/officeart/2005/8/layout/hierarchy6"/>
    <dgm:cxn modelId="{7C6931FC-20CA-49D6-B06F-2CA74C7DC4D8}" type="presOf" srcId="{FE7BBB48-4D12-48B2-B371-E5E6C26CCF20}" destId="{42C34F1B-9D53-45F6-8C42-4B037D717C70}" srcOrd="0" destOrd="0" presId="urn:microsoft.com/office/officeart/2005/8/layout/hierarchy6"/>
    <dgm:cxn modelId="{F81BE1FF-65E5-40EE-878B-AE043A388D67}" srcId="{18F4BFDE-A3F5-43E1-9BDB-CB63672E33FB}" destId="{E21E52D5-FA96-45BF-AFFA-37A7DD8AF120}" srcOrd="4" destOrd="0" parTransId="{4CBC27F8-FF81-4AE0-8340-A84AEA0437C8}" sibTransId="{A9DAC69C-8FFD-4F97-BAFF-ACE4B2CEFF65}"/>
    <dgm:cxn modelId="{23EB568D-71F1-4557-8D8F-8CC330FEBDB9}" type="presParOf" srcId="{A93D204E-94CB-4E7E-907F-FFF993CB4A12}" destId="{14722712-D781-4A5E-87A2-A8D9FC078CE3}" srcOrd="0" destOrd="0" presId="urn:microsoft.com/office/officeart/2005/8/layout/hierarchy6"/>
    <dgm:cxn modelId="{1E1EDA8D-AC2D-4A5F-BEBD-B023A23B0600}" type="presParOf" srcId="{14722712-D781-4A5E-87A2-A8D9FC078CE3}" destId="{23BE836A-2700-4DE8-9C4B-F4B667713B64}" srcOrd="0" destOrd="0" presId="urn:microsoft.com/office/officeart/2005/8/layout/hierarchy6"/>
    <dgm:cxn modelId="{C234C896-9229-42B5-A59C-B15989BF72F3}" type="presParOf" srcId="{23BE836A-2700-4DE8-9C4B-F4B667713B64}" destId="{7C6AC696-D042-4962-8BFA-1907BE5165E3}" srcOrd="0" destOrd="0" presId="urn:microsoft.com/office/officeart/2005/8/layout/hierarchy6"/>
    <dgm:cxn modelId="{DFF3786A-6137-4AE7-A894-7B4F8B12282B}" type="presParOf" srcId="{7C6AC696-D042-4962-8BFA-1907BE5165E3}" destId="{C25697B2-A099-4D61-903E-041A61BDB3C0}" srcOrd="0" destOrd="0" presId="urn:microsoft.com/office/officeart/2005/8/layout/hierarchy6"/>
    <dgm:cxn modelId="{F358015F-A2DA-454A-BD6F-2E6647211756}" type="presParOf" srcId="{7C6AC696-D042-4962-8BFA-1907BE5165E3}" destId="{8F306FE0-9640-4AC9-8AC0-4629ABCDF042}" srcOrd="1" destOrd="0" presId="urn:microsoft.com/office/officeart/2005/8/layout/hierarchy6"/>
    <dgm:cxn modelId="{9A32D85A-9141-4622-B301-16541B4F5E22}" type="presParOf" srcId="{8F306FE0-9640-4AC9-8AC0-4629ABCDF042}" destId="{42C34F1B-9D53-45F6-8C42-4B037D717C70}" srcOrd="0" destOrd="0" presId="urn:microsoft.com/office/officeart/2005/8/layout/hierarchy6"/>
    <dgm:cxn modelId="{0000202C-1257-441C-990F-75FF8B99DED7}" type="presParOf" srcId="{8F306FE0-9640-4AC9-8AC0-4629ABCDF042}" destId="{A9DF6649-A8AC-47C3-BE7D-0C9298FBBABB}" srcOrd="1" destOrd="0" presId="urn:microsoft.com/office/officeart/2005/8/layout/hierarchy6"/>
    <dgm:cxn modelId="{D3D85206-F9E0-4171-BC45-19482D0EDEDB}" type="presParOf" srcId="{A9DF6649-A8AC-47C3-BE7D-0C9298FBBABB}" destId="{91ADCE5F-3A75-47FF-9E6C-F9E70FBBD80B}" srcOrd="0" destOrd="0" presId="urn:microsoft.com/office/officeart/2005/8/layout/hierarchy6"/>
    <dgm:cxn modelId="{800AF7B2-DD02-4896-B05A-82AD12BE04F6}" type="presParOf" srcId="{A9DF6649-A8AC-47C3-BE7D-0C9298FBBABB}" destId="{A88BDD1F-9775-4FAF-9EA8-276A18C3259F}" srcOrd="1" destOrd="0" presId="urn:microsoft.com/office/officeart/2005/8/layout/hierarchy6"/>
    <dgm:cxn modelId="{E35D2770-9854-40FE-8FF0-260DA5115710}" type="presParOf" srcId="{8F306FE0-9640-4AC9-8AC0-4629ABCDF042}" destId="{50766A2D-3C8B-4005-990D-5CF10100EBF7}" srcOrd="2" destOrd="0" presId="urn:microsoft.com/office/officeart/2005/8/layout/hierarchy6"/>
    <dgm:cxn modelId="{0C922A98-2636-4F8A-9A56-1881A2E37ABC}" type="presParOf" srcId="{8F306FE0-9640-4AC9-8AC0-4629ABCDF042}" destId="{1BD731EF-0152-4933-9E38-2CDB8E90D115}" srcOrd="3" destOrd="0" presId="urn:microsoft.com/office/officeart/2005/8/layout/hierarchy6"/>
    <dgm:cxn modelId="{96C04806-7B1E-4C45-ABAA-D67A24EF40F6}" type="presParOf" srcId="{1BD731EF-0152-4933-9E38-2CDB8E90D115}" destId="{78EC3F84-3642-4314-B633-534742E0FE5F}" srcOrd="0" destOrd="0" presId="urn:microsoft.com/office/officeart/2005/8/layout/hierarchy6"/>
    <dgm:cxn modelId="{8E076953-DE8B-45FC-AC94-EBE063E76F13}" type="presParOf" srcId="{1BD731EF-0152-4933-9E38-2CDB8E90D115}" destId="{75A9A816-F524-47BB-9F8C-B07E5EFD9B6F}" srcOrd="1" destOrd="0" presId="urn:microsoft.com/office/officeart/2005/8/layout/hierarchy6"/>
    <dgm:cxn modelId="{E1C2FF46-1C23-469F-94CA-96BA28BA3C3F}" type="presParOf" srcId="{8F306FE0-9640-4AC9-8AC0-4629ABCDF042}" destId="{F4C668E8-2500-43B9-9A80-F8A8CF4EDC8C}" srcOrd="4" destOrd="0" presId="urn:microsoft.com/office/officeart/2005/8/layout/hierarchy6"/>
    <dgm:cxn modelId="{EC530032-CD4D-4D38-A6A0-6842C75E4A84}" type="presParOf" srcId="{8F306FE0-9640-4AC9-8AC0-4629ABCDF042}" destId="{CA0970A0-3740-4C04-B565-1A87D7E18D62}" srcOrd="5" destOrd="0" presId="urn:microsoft.com/office/officeart/2005/8/layout/hierarchy6"/>
    <dgm:cxn modelId="{8058FBBA-5091-478A-B1D4-F276E7C9736E}" type="presParOf" srcId="{CA0970A0-3740-4C04-B565-1A87D7E18D62}" destId="{90FF263F-2387-424C-8918-5F4409B507E9}" srcOrd="0" destOrd="0" presId="urn:microsoft.com/office/officeart/2005/8/layout/hierarchy6"/>
    <dgm:cxn modelId="{763DE87C-302B-431B-BF4D-8C4973D41351}" type="presParOf" srcId="{CA0970A0-3740-4C04-B565-1A87D7E18D62}" destId="{A4F3A1C9-DDC7-4B1A-9789-C299B58177EA}" srcOrd="1" destOrd="0" presId="urn:microsoft.com/office/officeart/2005/8/layout/hierarchy6"/>
    <dgm:cxn modelId="{93FDBEBA-4247-46F7-99A3-BCC64955B3C8}" type="presParOf" srcId="{8F306FE0-9640-4AC9-8AC0-4629ABCDF042}" destId="{83C9C33A-C6C2-4944-A644-15548CBBAB65}" srcOrd="6" destOrd="0" presId="urn:microsoft.com/office/officeart/2005/8/layout/hierarchy6"/>
    <dgm:cxn modelId="{3B0718B5-BB0F-4543-98AB-6EDD11BC01A4}" type="presParOf" srcId="{8F306FE0-9640-4AC9-8AC0-4629ABCDF042}" destId="{5BDC6936-1514-430D-A2B2-A10577139EA1}" srcOrd="7" destOrd="0" presId="urn:microsoft.com/office/officeart/2005/8/layout/hierarchy6"/>
    <dgm:cxn modelId="{A9569553-35CE-4EC2-83B4-91699B3643C8}" type="presParOf" srcId="{5BDC6936-1514-430D-A2B2-A10577139EA1}" destId="{F318C429-D037-4E18-9815-BEFBCC077DAE}" srcOrd="0" destOrd="0" presId="urn:microsoft.com/office/officeart/2005/8/layout/hierarchy6"/>
    <dgm:cxn modelId="{C1721C7B-5D5F-42C0-ACAF-5316C94329A9}" type="presParOf" srcId="{5BDC6936-1514-430D-A2B2-A10577139EA1}" destId="{5A3DACB0-C090-485B-A3C3-103DBA1904A1}" srcOrd="1" destOrd="0" presId="urn:microsoft.com/office/officeart/2005/8/layout/hierarchy6"/>
    <dgm:cxn modelId="{6DFA976B-B7B6-4793-BF97-EF8DE9F593D4}" type="presParOf" srcId="{8F306FE0-9640-4AC9-8AC0-4629ABCDF042}" destId="{D9C89B32-9B6B-4E3A-844C-2C45A07F9F3D}" srcOrd="8" destOrd="0" presId="urn:microsoft.com/office/officeart/2005/8/layout/hierarchy6"/>
    <dgm:cxn modelId="{95867DF4-C7FA-4B27-A4D8-3608BC4AFF7D}" type="presParOf" srcId="{8F306FE0-9640-4AC9-8AC0-4629ABCDF042}" destId="{491CB608-B155-4BE8-A08E-3538B987A19E}" srcOrd="9" destOrd="0" presId="urn:microsoft.com/office/officeart/2005/8/layout/hierarchy6"/>
    <dgm:cxn modelId="{83ECB61E-B10C-4837-9789-5C64E97F30C7}" type="presParOf" srcId="{491CB608-B155-4BE8-A08E-3538B987A19E}" destId="{D7349941-0B2C-494F-BE40-B75EFFFB93A2}" srcOrd="0" destOrd="0" presId="urn:microsoft.com/office/officeart/2005/8/layout/hierarchy6"/>
    <dgm:cxn modelId="{7AAB610F-FD6A-4567-9572-978075B2AFBC}" type="presParOf" srcId="{491CB608-B155-4BE8-A08E-3538B987A19E}" destId="{2EB9342E-456C-4DDA-B488-B2E6252F0154}" srcOrd="1" destOrd="0" presId="urn:microsoft.com/office/officeart/2005/8/layout/hierarchy6"/>
    <dgm:cxn modelId="{D0249187-D59E-4A50-B5C2-0A508325F4B9}" type="presParOf" srcId="{8F306FE0-9640-4AC9-8AC0-4629ABCDF042}" destId="{1BDCA4F7-AE47-4795-9659-9104E49FFF80}" srcOrd="10" destOrd="0" presId="urn:microsoft.com/office/officeart/2005/8/layout/hierarchy6"/>
    <dgm:cxn modelId="{E750F04C-0E36-4983-A1D9-7AD8BE89785D}" type="presParOf" srcId="{8F306FE0-9640-4AC9-8AC0-4629ABCDF042}" destId="{70DF252F-C122-47ED-A08F-25AB6E2A1070}" srcOrd="11" destOrd="0" presId="urn:microsoft.com/office/officeart/2005/8/layout/hierarchy6"/>
    <dgm:cxn modelId="{98D6733F-E162-4961-8D78-61DCE3EBE88E}" type="presParOf" srcId="{70DF252F-C122-47ED-A08F-25AB6E2A1070}" destId="{7ED90532-C7AF-4518-AF48-459F56F8B288}" srcOrd="0" destOrd="0" presId="urn:microsoft.com/office/officeart/2005/8/layout/hierarchy6"/>
    <dgm:cxn modelId="{B8850798-757B-4852-B003-9AF1ABEF4F7A}" type="presParOf" srcId="{70DF252F-C122-47ED-A08F-25AB6E2A1070}" destId="{8ADCDB6D-A05D-4C38-B8EF-3F4A3B96E9C1}" srcOrd="1" destOrd="0" presId="urn:microsoft.com/office/officeart/2005/8/layout/hierarchy6"/>
    <dgm:cxn modelId="{0CDC54A5-05DA-4DF1-9B4C-910697F04E0D}" type="presParOf" srcId="{A93D204E-94CB-4E7E-907F-FFF993CB4A12}" destId="{4BC268F8-1D08-4F4E-A0A7-E20A4C99CC42}" srcOrd="1" destOrd="0" presId="urn:microsoft.com/office/officeart/2005/8/layout/hierarchy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EF2F3-F47A-4F8B-9E64-38C40CBDEA1C}">
      <dsp:nvSpPr>
        <dsp:cNvPr id="0" name=""/>
        <dsp:cNvSpPr/>
      </dsp:nvSpPr>
      <dsp:spPr>
        <a:xfrm>
          <a:off x="966910" y="1993935"/>
          <a:ext cx="4541318" cy="1202718"/>
        </a:xfrm>
        <a:custGeom>
          <a:avLst/>
          <a:gdLst/>
          <a:ahLst/>
          <a:cxnLst/>
          <a:rect l="0" t="0" r="0" b="0"/>
          <a:pathLst>
            <a:path>
              <a:moveTo>
                <a:pt x="4541318" y="0"/>
              </a:moveTo>
              <a:lnTo>
                <a:pt x="4541318" y="1054864"/>
              </a:lnTo>
              <a:lnTo>
                <a:pt x="0" y="1054864"/>
              </a:lnTo>
              <a:lnTo>
                <a:pt x="0" y="120271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124948-0569-457F-BF1C-6EBCCE845E8E}">
      <dsp:nvSpPr>
        <dsp:cNvPr id="0" name=""/>
        <dsp:cNvSpPr/>
      </dsp:nvSpPr>
      <dsp:spPr>
        <a:xfrm>
          <a:off x="5508229" y="1993935"/>
          <a:ext cx="4240828" cy="1207154"/>
        </a:xfrm>
        <a:custGeom>
          <a:avLst/>
          <a:gdLst/>
          <a:ahLst/>
          <a:cxnLst/>
          <a:rect l="0" t="0" r="0" b="0"/>
          <a:pathLst>
            <a:path>
              <a:moveTo>
                <a:pt x="0" y="0"/>
              </a:moveTo>
              <a:lnTo>
                <a:pt x="0" y="1059299"/>
              </a:lnTo>
              <a:lnTo>
                <a:pt x="4240828" y="1059299"/>
              </a:lnTo>
              <a:lnTo>
                <a:pt x="4240828" y="120715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2B2BC2-E612-413A-8762-D9330914A046}">
      <dsp:nvSpPr>
        <dsp:cNvPr id="0" name=""/>
        <dsp:cNvSpPr/>
      </dsp:nvSpPr>
      <dsp:spPr>
        <a:xfrm>
          <a:off x="5508229" y="1993935"/>
          <a:ext cx="2069214" cy="1207154"/>
        </a:xfrm>
        <a:custGeom>
          <a:avLst/>
          <a:gdLst/>
          <a:ahLst/>
          <a:cxnLst/>
          <a:rect l="0" t="0" r="0" b="0"/>
          <a:pathLst>
            <a:path>
              <a:moveTo>
                <a:pt x="0" y="0"/>
              </a:moveTo>
              <a:lnTo>
                <a:pt x="0" y="1059299"/>
              </a:lnTo>
              <a:lnTo>
                <a:pt x="2069214" y="1059299"/>
              </a:lnTo>
              <a:lnTo>
                <a:pt x="2069214" y="120715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7A795F-906E-4C48-8EDB-D7FA38C23990}">
      <dsp:nvSpPr>
        <dsp:cNvPr id="0" name=""/>
        <dsp:cNvSpPr/>
      </dsp:nvSpPr>
      <dsp:spPr>
        <a:xfrm>
          <a:off x="5405829" y="1993935"/>
          <a:ext cx="102399" cy="1207154"/>
        </a:xfrm>
        <a:custGeom>
          <a:avLst/>
          <a:gdLst/>
          <a:ahLst/>
          <a:cxnLst/>
          <a:rect l="0" t="0" r="0" b="0"/>
          <a:pathLst>
            <a:path>
              <a:moveTo>
                <a:pt x="102399" y="0"/>
              </a:moveTo>
              <a:lnTo>
                <a:pt x="102399" y="1059299"/>
              </a:lnTo>
              <a:lnTo>
                <a:pt x="0" y="1059299"/>
              </a:lnTo>
              <a:lnTo>
                <a:pt x="0" y="120715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C51010-9C8A-4A5B-AE48-B595709DD929}">
      <dsp:nvSpPr>
        <dsp:cNvPr id="0" name=""/>
        <dsp:cNvSpPr/>
      </dsp:nvSpPr>
      <dsp:spPr>
        <a:xfrm>
          <a:off x="3230681" y="1993935"/>
          <a:ext cx="2277548" cy="1220700"/>
        </a:xfrm>
        <a:custGeom>
          <a:avLst/>
          <a:gdLst/>
          <a:ahLst/>
          <a:cxnLst/>
          <a:rect l="0" t="0" r="0" b="0"/>
          <a:pathLst>
            <a:path>
              <a:moveTo>
                <a:pt x="2277548" y="0"/>
              </a:moveTo>
              <a:lnTo>
                <a:pt x="2277548" y="1072846"/>
              </a:lnTo>
              <a:lnTo>
                <a:pt x="0" y="1072846"/>
              </a:lnTo>
              <a:lnTo>
                <a:pt x="0" y="122070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7CE5E7-A5EC-4FC9-A8A5-BC19100C4A1A}">
      <dsp:nvSpPr>
        <dsp:cNvPr id="0" name=""/>
        <dsp:cNvSpPr/>
      </dsp:nvSpPr>
      <dsp:spPr>
        <a:xfrm>
          <a:off x="5508229" y="1888715"/>
          <a:ext cx="3879232" cy="91440"/>
        </a:xfrm>
        <a:custGeom>
          <a:avLst/>
          <a:gdLst/>
          <a:ahLst/>
          <a:cxnLst/>
          <a:rect l="0" t="0" r="0" b="0"/>
          <a:pathLst>
            <a:path>
              <a:moveTo>
                <a:pt x="0" y="105219"/>
              </a:moveTo>
              <a:lnTo>
                <a:pt x="3879232" y="457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6420FB-6800-4B3F-AC18-89F158D019B6}">
      <dsp:nvSpPr>
        <dsp:cNvPr id="0" name=""/>
        <dsp:cNvSpPr/>
      </dsp:nvSpPr>
      <dsp:spPr>
        <a:xfrm>
          <a:off x="4424422" y="0"/>
          <a:ext cx="2167614" cy="199393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Director </a:t>
          </a:r>
        </a:p>
      </dsp:txBody>
      <dsp:txXfrm>
        <a:off x="4424422" y="0"/>
        <a:ext cx="2167614" cy="1993935"/>
      </dsp:txXfrm>
    </dsp:sp>
    <dsp:sp modelId="{A80EE246-AD50-4180-AA45-76BD62CEB59F}">
      <dsp:nvSpPr>
        <dsp:cNvPr id="0" name=""/>
        <dsp:cNvSpPr/>
      </dsp:nvSpPr>
      <dsp:spPr>
        <a:xfrm>
          <a:off x="8391353" y="1934435"/>
          <a:ext cx="1992217" cy="1084321"/>
        </a:xfrm>
        <a:prstGeom prst="rect">
          <a:avLst/>
        </a:prstGeom>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solidFill>
                <a:prstClr val="white"/>
              </a:solidFill>
              <a:latin typeface="Aptos" panose="02110004020202020204"/>
              <a:ea typeface="+mn-ea"/>
              <a:cs typeface="+mn-cs"/>
            </a:rPr>
            <a:t>Business Administration Manager </a:t>
          </a:r>
        </a:p>
      </dsp:txBody>
      <dsp:txXfrm>
        <a:off x="8391353" y="1934435"/>
        <a:ext cx="1992217" cy="1084321"/>
      </dsp:txXfrm>
    </dsp:sp>
    <dsp:sp modelId="{B5C96C85-49C3-425A-936B-ED746AE59E4D}">
      <dsp:nvSpPr>
        <dsp:cNvPr id="0" name=""/>
        <dsp:cNvSpPr/>
      </dsp:nvSpPr>
      <dsp:spPr>
        <a:xfrm>
          <a:off x="2292728" y="3214635"/>
          <a:ext cx="1875905" cy="1373883"/>
        </a:xfrm>
        <a:prstGeom prst="rect">
          <a:avLst/>
        </a:prstGeom>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400050">
            <a:lnSpc>
              <a:spcPct val="90000"/>
            </a:lnSpc>
            <a:spcBef>
              <a:spcPct val="0"/>
            </a:spcBef>
            <a:spcAft>
              <a:spcPct val="35000"/>
            </a:spcAft>
            <a:buNone/>
          </a:pPr>
          <a:r>
            <a:rPr lang="en-US" sz="1200" kern="1200">
              <a:solidFill>
                <a:prstClr val="white"/>
              </a:solidFill>
              <a:latin typeface="Aptos" panose="02110004020202020204"/>
              <a:ea typeface="+mn-ea"/>
              <a:cs typeface="+mn-cs"/>
            </a:rPr>
            <a:t>General Manager (Infrastructure)</a:t>
          </a:r>
        </a:p>
      </dsp:txBody>
      <dsp:txXfrm>
        <a:off x="2292728" y="3214635"/>
        <a:ext cx="1875905" cy="1373883"/>
      </dsp:txXfrm>
    </dsp:sp>
    <dsp:sp modelId="{5D5BE04A-7EBC-49A8-B8B1-B0FC6AA2A3B5}">
      <dsp:nvSpPr>
        <dsp:cNvPr id="0" name=""/>
        <dsp:cNvSpPr/>
      </dsp:nvSpPr>
      <dsp:spPr>
        <a:xfrm>
          <a:off x="4467877" y="3201089"/>
          <a:ext cx="1875905" cy="13738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General Manager              (Cust Care &amp; Bus Aff)</a:t>
          </a:r>
        </a:p>
      </dsp:txBody>
      <dsp:txXfrm>
        <a:off x="4467877" y="3201089"/>
        <a:ext cx="1875905" cy="1373883"/>
      </dsp:txXfrm>
    </dsp:sp>
    <dsp:sp modelId="{068C9F03-B129-4195-BED4-FB5541570AD9}">
      <dsp:nvSpPr>
        <dsp:cNvPr id="0" name=""/>
        <dsp:cNvSpPr/>
      </dsp:nvSpPr>
      <dsp:spPr>
        <a:xfrm>
          <a:off x="6639491" y="3201089"/>
          <a:ext cx="1875905" cy="13738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General Engineering Manager </a:t>
          </a:r>
        </a:p>
      </dsp:txBody>
      <dsp:txXfrm>
        <a:off x="6639491" y="3201089"/>
        <a:ext cx="1875905" cy="1373883"/>
      </dsp:txXfrm>
    </dsp:sp>
    <dsp:sp modelId="{7C0AA3EA-D06E-44AB-9AE2-A2E5D397F2A9}">
      <dsp:nvSpPr>
        <dsp:cNvPr id="0" name=""/>
        <dsp:cNvSpPr/>
      </dsp:nvSpPr>
      <dsp:spPr>
        <a:xfrm>
          <a:off x="8811104" y="3201089"/>
          <a:ext cx="1875905" cy="137388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Project Manager</a:t>
          </a:r>
        </a:p>
      </dsp:txBody>
      <dsp:txXfrm>
        <a:off x="8811104" y="3201089"/>
        <a:ext cx="1875905" cy="1373883"/>
      </dsp:txXfrm>
    </dsp:sp>
    <dsp:sp modelId="{00019EA3-4D35-4517-9DB9-9BECFA152B01}">
      <dsp:nvSpPr>
        <dsp:cNvPr id="0" name=""/>
        <dsp:cNvSpPr/>
      </dsp:nvSpPr>
      <dsp:spPr>
        <a:xfrm>
          <a:off x="0" y="3196653"/>
          <a:ext cx="1933821" cy="138507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Deputy Director</a:t>
          </a:r>
        </a:p>
      </dsp:txBody>
      <dsp:txXfrm>
        <a:off x="0" y="3196653"/>
        <a:ext cx="1933821" cy="138507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A36ED-D0F3-4552-99FF-AB042A0DA672}">
      <dsp:nvSpPr>
        <dsp:cNvPr id="0" name=""/>
        <dsp:cNvSpPr/>
      </dsp:nvSpPr>
      <dsp:spPr>
        <a:xfrm>
          <a:off x="5101026" y="981658"/>
          <a:ext cx="400661" cy="499623"/>
        </a:xfrm>
        <a:custGeom>
          <a:avLst/>
          <a:gdLst/>
          <a:ahLst/>
          <a:cxnLst/>
          <a:rect l="0" t="0" r="0" b="0"/>
          <a:pathLst>
            <a:path>
              <a:moveTo>
                <a:pt x="400661" y="0"/>
              </a:moveTo>
              <a:lnTo>
                <a:pt x="400661" y="499623"/>
              </a:lnTo>
              <a:lnTo>
                <a:pt x="0" y="49962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3AA0E2-1F08-4758-9D7A-047DC42E1240}">
      <dsp:nvSpPr>
        <dsp:cNvPr id="0" name=""/>
        <dsp:cNvSpPr/>
      </dsp:nvSpPr>
      <dsp:spPr>
        <a:xfrm>
          <a:off x="932872" y="3075909"/>
          <a:ext cx="206568" cy="419748"/>
        </a:xfrm>
        <a:custGeom>
          <a:avLst/>
          <a:gdLst/>
          <a:ahLst/>
          <a:cxnLst/>
          <a:rect l="0" t="0" r="0" b="0"/>
          <a:pathLst>
            <a:path>
              <a:moveTo>
                <a:pt x="0" y="0"/>
              </a:moveTo>
              <a:lnTo>
                <a:pt x="0" y="419748"/>
              </a:lnTo>
              <a:lnTo>
                <a:pt x="206568" y="41974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9EF2F3-F47A-4F8B-9E64-38C40CBDEA1C}">
      <dsp:nvSpPr>
        <dsp:cNvPr id="0" name=""/>
        <dsp:cNvSpPr/>
      </dsp:nvSpPr>
      <dsp:spPr>
        <a:xfrm>
          <a:off x="1477741" y="981658"/>
          <a:ext cx="4023946" cy="1215894"/>
        </a:xfrm>
        <a:custGeom>
          <a:avLst/>
          <a:gdLst/>
          <a:ahLst/>
          <a:cxnLst/>
          <a:rect l="0" t="0" r="0" b="0"/>
          <a:pathLst>
            <a:path>
              <a:moveTo>
                <a:pt x="4023946" y="0"/>
              </a:moveTo>
              <a:lnTo>
                <a:pt x="4023946" y="1029027"/>
              </a:lnTo>
              <a:lnTo>
                <a:pt x="0" y="1029027"/>
              </a:lnTo>
              <a:lnTo>
                <a:pt x="0" y="121589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50F5A5-65A2-438E-9036-F64CB3C71FEC}">
      <dsp:nvSpPr>
        <dsp:cNvPr id="0" name=""/>
        <dsp:cNvSpPr/>
      </dsp:nvSpPr>
      <dsp:spPr>
        <a:xfrm>
          <a:off x="5501687" y="981658"/>
          <a:ext cx="4724182" cy="1216651"/>
        </a:xfrm>
        <a:custGeom>
          <a:avLst/>
          <a:gdLst/>
          <a:ahLst/>
          <a:cxnLst/>
          <a:rect l="0" t="0" r="0" b="0"/>
          <a:pathLst>
            <a:path>
              <a:moveTo>
                <a:pt x="0" y="0"/>
              </a:moveTo>
              <a:lnTo>
                <a:pt x="0" y="1029783"/>
              </a:lnTo>
              <a:lnTo>
                <a:pt x="4724182" y="1029783"/>
              </a:lnTo>
              <a:lnTo>
                <a:pt x="4724182" y="121665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23380B-7039-4230-98B9-C6B299EA473C}">
      <dsp:nvSpPr>
        <dsp:cNvPr id="0" name=""/>
        <dsp:cNvSpPr/>
      </dsp:nvSpPr>
      <dsp:spPr>
        <a:xfrm>
          <a:off x="6383459" y="4071805"/>
          <a:ext cx="341853" cy="486264"/>
        </a:xfrm>
        <a:custGeom>
          <a:avLst/>
          <a:gdLst/>
          <a:ahLst/>
          <a:cxnLst/>
          <a:rect l="0" t="0" r="0" b="0"/>
          <a:pathLst>
            <a:path>
              <a:moveTo>
                <a:pt x="0" y="0"/>
              </a:moveTo>
              <a:lnTo>
                <a:pt x="0" y="486264"/>
              </a:lnTo>
              <a:lnTo>
                <a:pt x="341853" y="48626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F1FF80-C4D3-421B-8996-E438869A98D3}">
      <dsp:nvSpPr>
        <dsp:cNvPr id="0" name=""/>
        <dsp:cNvSpPr/>
      </dsp:nvSpPr>
      <dsp:spPr>
        <a:xfrm>
          <a:off x="6918105" y="3136569"/>
          <a:ext cx="208579" cy="129570"/>
        </a:xfrm>
        <a:custGeom>
          <a:avLst/>
          <a:gdLst/>
          <a:ahLst/>
          <a:cxnLst/>
          <a:rect l="0" t="0" r="0" b="0"/>
          <a:pathLst>
            <a:path>
              <a:moveTo>
                <a:pt x="0" y="0"/>
              </a:moveTo>
              <a:lnTo>
                <a:pt x="208579" y="0"/>
              </a:lnTo>
              <a:lnTo>
                <a:pt x="208579" y="12957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F9CC0A-99C8-4825-89F1-88643901F47A}">
      <dsp:nvSpPr>
        <dsp:cNvPr id="0" name=""/>
        <dsp:cNvSpPr/>
      </dsp:nvSpPr>
      <dsp:spPr>
        <a:xfrm>
          <a:off x="5501687" y="981658"/>
          <a:ext cx="1416418" cy="1216660"/>
        </a:xfrm>
        <a:custGeom>
          <a:avLst/>
          <a:gdLst/>
          <a:ahLst/>
          <a:cxnLst/>
          <a:rect l="0" t="0" r="0" b="0"/>
          <a:pathLst>
            <a:path>
              <a:moveTo>
                <a:pt x="0" y="0"/>
              </a:moveTo>
              <a:lnTo>
                <a:pt x="0" y="1029792"/>
              </a:lnTo>
              <a:lnTo>
                <a:pt x="1416418" y="1029792"/>
              </a:lnTo>
              <a:lnTo>
                <a:pt x="1416418" y="121666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6420FB-6800-4B3F-AC18-89F158D019B6}">
      <dsp:nvSpPr>
        <dsp:cNvPr id="0" name=""/>
        <dsp:cNvSpPr/>
      </dsp:nvSpPr>
      <dsp:spPr>
        <a:xfrm>
          <a:off x="3718235" y="0"/>
          <a:ext cx="3566904" cy="98165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General Engineering Manager</a:t>
          </a:r>
        </a:p>
      </dsp:txBody>
      <dsp:txXfrm>
        <a:off x="3718235" y="0"/>
        <a:ext cx="3566904" cy="981658"/>
      </dsp:txXfrm>
    </dsp:sp>
    <dsp:sp modelId="{9E45836A-7659-4E72-911B-60EE4BAFFDEC}">
      <dsp:nvSpPr>
        <dsp:cNvPr id="0" name=""/>
        <dsp:cNvSpPr/>
      </dsp:nvSpPr>
      <dsp:spPr>
        <a:xfrm>
          <a:off x="5939704" y="2198318"/>
          <a:ext cx="1956802" cy="9382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Engineering &amp; Construction Manager</a:t>
          </a:r>
        </a:p>
      </dsp:txBody>
      <dsp:txXfrm>
        <a:off x="5939704" y="2198318"/>
        <a:ext cx="1956802" cy="938251"/>
      </dsp:txXfrm>
    </dsp:sp>
    <dsp:sp modelId="{8C710B03-29AC-47E7-AAD8-880635E51D2C}">
      <dsp:nvSpPr>
        <dsp:cNvPr id="0" name=""/>
        <dsp:cNvSpPr/>
      </dsp:nvSpPr>
      <dsp:spPr>
        <a:xfrm>
          <a:off x="6197652" y="3266140"/>
          <a:ext cx="1858065" cy="80566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Superintendent of Inspections</a:t>
          </a:r>
        </a:p>
      </dsp:txBody>
      <dsp:txXfrm>
        <a:off x="6197652" y="3266140"/>
        <a:ext cx="1858065" cy="805664"/>
      </dsp:txXfrm>
    </dsp:sp>
    <dsp:sp modelId="{307656EC-AB0D-4774-AF6E-973C5D91F185}">
      <dsp:nvSpPr>
        <dsp:cNvPr id="0" name=""/>
        <dsp:cNvSpPr/>
      </dsp:nvSpPr>
      <dsp:spPr>
        <a:xfrm>
          <a:off x="6725312" y="4181051"/>
          <a:ext cx="1427843" cy="75403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Water and Sewer Inspections (2) </a:t>
          </a:r>
        </a:p>
      </dsp:txBody>
      <dsp:txXfrm>
        <a:off x="6725312" y="4181051"/>
        <a:ext cx="1427843" cy="754036"/>
      </dsp:txXfrm>
    </dsp:sp>
    <dsp:sp modelId="{071C7175-C228-4E4A-BCA5-F9BA425F235C}">
      <dsp:nvSpPr>
        <dsp:cNvPr id="0" name=""/>
        <dsp:cNvSpPr/>
      </dsp:nvSpPr>
      <dsp:spPr>
        <a:xfrm>
          <a:off x="9247468" y="2198309"/>
          <a:ext cx="1956802" cy="9382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Contract Support</a:t>
          </a:r>
        </a:p>
        <a:p>
          <a:pPr marL="0" lvl="0" indent="0" algn="ctr" defTabSz="533400">
            <a:lnSpc>
              <a:spcPct val="90000"/>
            </a:lnSpc>
            <a:spcBef>
              <a:spcPct val="0"/>
            </a:spcBef>
            <a:spcAft>
              <a:spcPct val="35000"/>
            </a:spcAft>
            <a:buNone/>
          </a:pPr>
          <a:r>
            <a:rPr lang="en-US" sz="1200" kern="1200"/>
            <a:t>(CERM)</a:t>
          </a:r>
        </a:p>
      </dsp:txBody>
      <dsp:txXfrm>
        <a:off x="9247468" y="2198309"/>
        <a:ext cx="1956802" cy="938251"/>
      </dsp:txXfrm>
    </dsp:sp>
    <dsp:sp modelId="{00019EA3-4D35-4517-9DB9-9BECFA152B01}">
      <dsp:nvSpPr>
        <dsp:cNvPr id="0" name=""/>
        <dsp:cNvSpPr/>
      </dsp:nvSpPr>
      <dsp:spPr>
        <a:xfrm>
          <a:off x="796654" y="2197553"/>
          <a:ext cx="1362173" cy="87835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Principal Engineer</a:t>
          </a:r>
        </a:p>
      </dsp:txBody>
      <dsp:txXfrm>
        <a:off x="796654" y="2197553"/>
        <a:ext cx="1362173" cy="878356"/>
      </dsp:txXfrm>
    </dsp:sp>
    <dsp:sp modelId="{1A1952FD-4C2B-4986-B16C-4CADBAADFAFB}">
      <dsp:nvSpPr>
        <dsp:cNvPr id="0" name=""/>
        <dsp:cNvSpPr/>
      </dsp:nvSpPr>
      <dsp:spPr>
        <a:xfrm>
          <a:off x="1139440" y="3153832"/>
          <a:ext cx="1298104" cy="68364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Engineering Tech</a:t>
          </a:r>
        </a:p>
      </dsp:txBody>
      <dsp:txXfrm>
        <a:off x="1139440" y="3153832"/>
        <a:ext cx="1298104" cy="683649"/>
      </dsp:txXfrm>
    </dsp:sp>
    <dsp:sp modelId="{E9B88C17-6C9D-4C35-8FE2-2E1C1D9432D3}">
      <dsp:nvSpPr>
        <dsp:cNvPr id="0" name=""/>
        <dsp:cNvSpPr/>
      </dsp:nvSpPr>
      <dsp:spPr>
        <a:xfrm>
          <a:off x="3825043" y="1165413"/>
          <a:ext cx="1275983" cy="63173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Administrative Coordinator</a:t>
          </a:r>
        </a:p>
      </dsp:txBody>
      <dsp:txXfrm>
        <a:off x="3825043" y="1165413"/>
        <a:ext cx="1275983" cy="6317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70D61-F171-4422-9817-779D5F5241CB}">
      <dsp:nvSpPr>
        <dsp:cNvPr id="0" name=""/>
        <dsp:cNvSpPr/>
      </dsp:nvSpPr>
      <dsp:spPr>
        <a:xfrm>
          <a:off x="3432767" y="0"/>
          <a:ext cx="3538726" cy="14426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General Manager </a:t>
          </a:r>
        </a:p>
        <a:p>
          <a:pPr marL="0" lvl="0" indent="0" algn="ctr" defTabSz="711200">
            <a:lnSpc>
              <a:spcPct val="90000"/>
            </a:lnSpc>
            <a:spcBef>
              <a:spcPct val="0"/>
            </a:spcBef>
            <a:spcAft>
              <a:spcPct val="35000"/>
            </a:spcAft>
            <a:buNone/>
          </a:pPr>
          <a:r>
            <a:rPr lang="en-US" sz="1600" kern="1200"/>
            <a:t>(Customer Care &amp; Business Affairs)</a:t>
          </a:r>
        </a:p>
      </dsp:txBody>
      <dsp:txXfrm>
        <a:off x="3475021" y="42254"/>
        <a:ext cx="3454218" cy="1358141"/>
      </dsp:txXfrm>
    </dsp:sp>
    <dsp:sp modelId="{63A6FCFF-E212-42BE-BFAF-A9C74CF39806}">
      <dsp:nvSpPr>
        <dsp:cNvPr id="0" name=""/>
        <dsp:cNvSpPr/>
      </dsp:nvSpPr>
      <dsp:spPr>
        <a:xfrm>
          <a:off x="1689618" y="1442649"/>
          <a:ext cx="3512511" cy="1685159"/>
        </a:xfrm>
        <a:custGeom>
          <a:avLst/>
          <a:gdLst/>
          <a:ahLst/>
          <a:cxnLst/>
          <a:rect l="0" t="0" r="0" b="0"/>
          <a:pathLst>
            <a:path>
              <a:moveTo>
                <a:pt x="3512511" y="0"/>
              </a:moveTo>
              <a:lnTo>
                <a:pt x="3512511" y="842579"/>
              </a:lnTo>
              <a:lnTo>
                <a:pt x="0" y="842579"/>
              </a:lnTo>
              <a:lnTo>
                <a:pt x="0" y="168515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0270C5-9F68-4FBC-BF6D-1F88CEFDD043}">
      <dsp:nvSpPr>
        <dsp:cNvPr id="0" name=""/>
        <dsp:cNvSpPr/>
      </dsp:nvSpPr>
      <dsp:spPr>
        <a:xfrm>
          <a:off x="357309" y="3127808"/>
          <a:ext cx="2664619" cy="117688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Customer Service Manager</a:t>
          </a:r>
        </a:p>
      </dsp:txBody>
      <dsp:txXfrm>
        <a:off x="391779" y="3162278"/>
        <a:ext cx="2595679" cy="1107942"/>
      </dsp:txXfrm>
    </dsp:sp>
    <dsp:sp modelId="{922E6B0C-0DE0-44C1-9B9D-EAE53086925A}">
      <dsp:nvSpPr>
        <dsp:cNvPr id="0" name=""/>
        <dsp:cNvSpPr/>
      </dsp:nvSpPr>
      <dsp:spPr>
        <a:xfrm>
          <a:off x="5202130" y="1442649"/>
          <a:ext cx="3662307" cy="1698542"/>
        </a:xfrm>
        <a:custGeom>
          <a:avLst/>
          <a:gdLst/>
          <a:ahLst/>
          <a:cxnLst/>
          <a:rect l="0" t="0" r="0" b="0"/>
          <a:pathLst>
            <a:path>
              <a:moveTo>
                <a:pt x="0" y="0"/>
              </a:moveTo>
              <a:lnTo>
                <a:pt x="0" y="849271"/>
              </a:lnTo>
              <a:lnTo>
                <a:pt x="3662307" y="849271"/>
              </a:lnTo>
              <a:lnTo>
                <a:pt x="3662307" y="169854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84AAB6-C2E2-4E09-A0B8-65F615A9F320}">
      <dsp:nvSpPr>
        <dsp:cNvPr id="0" name=""/>
        <dsp:cNvSpPr/>
      </dsp:nvSpPr>
      <dsp:spPr>
        <a:xfrm>
          <a:off x="7532128" y="3141192"/>
          <a:ext cx="2664619" cy="117688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Business Affairs Manager</a:t>
          </a:r>
        </a:p>
      </dsp:txBody>
      <dsp:txXfrm>
        <a:off x="7566598" y="3175662"/>
        <a:ext cx="2595679" cy="1107942"/>
      </dsp:txXfrm>
    </dsp:sp>
    <dsp:sp modelId="{CC08010E-52D7-4298-BA9F-9825DA5896A3}">
      <dsp:nvSpPr>
        <dsp:cNvPr id="0" name=""/>
        <dsp:cNvSpPr/>
      </dsp:nvSpPr>
      <dsp:spPr>
        <a:xfrm>
          <a:off x="5202130" y="1442649"/>
          <a:ext cx="2290374" cy="165154"/>
        </a:xfrm>
        <a:custGeom>
          <a:avLst/>
          <a:gdLst/>
          <a:ahLst/>
          <a:cxnLst/>
          <a:rect l="0" t="0" r="0" b="0"/>
          <a:pathLst>
            <a:path>
              <a:moveTo>
                <a:pt x="0" y="0"/>
              </a:moveTo>
              <a:lnTo>
                <a:pt x="0" y="82577"/>
              </a:lnTo>
              <a:lnTo>
                <a:pt x="2290374" y="82577"/>
              </a:lnTo>
              <a:lnTo>
                <a:pt x="2290374" y="16515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5B39AB-4430-4B57-ABA5-C83FC2A84D3D}">
      <dsp:nvSpPr>
        <dsp:cNvPr id="0" name=""/>
        <dsp:cNvSpPr/>
      </dsp:nvSpPr>
      <dsp:spPr>
        <a:xfrm>
          <a:off x="6305705" y="1607804"/>
          <a:ext cx="2373597" cy="6281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Administrative Operations Coordinator</a:t>
          </a:r>
        </a:p>
      </dsp:txBody>
      <dsp:txXfrm>
        <a:off x="6324103" y="1626202"/>
        <a:ext cx="2336801" cy="59136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21225-E0A2-4ED9-B625-9D8131C47F3A}">
      <dsp:nvSpPr>
        <dsp:cNvPr id="0" name=""/>
        <dsp:cNvSpPr/>
      </dsp:nvSpPr>
      <dsp:spPr>
        <a:xfrm>
          <a:off x="6471934" y="32775"/>
          <a:ext cx="1982103" cy="101410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Customer Service </a:t>
          </a:r>
        </a:p>
        <a:p>
          <a:pPr marL="0" lvl="0" indent="0" algn="ctr" defTabSz="444500">
            <a:lnSpc>
              <a:spcPct val="90000"/>
            </a:lnSpc>
            <a:spcBef>
              <a:spcPct val="0"/>
            </a:spcBef>
            <a:spcAft>
              <a:spcPct val="35000"/>
            </a:spcAft>
            <a:buNone/>
          </a:pPr>
          <a:r>
            <a:rPr lang="en-US" sz="1000" kern="1200"/>
            <a:t>Manager</a:t>
          </a:r>
        </a:p>
      </dsp:txBody>
      <dsp:txXfrm>
        <a:off x="6501636" y="62477"/>
        <a:ext cx="1922699" cy="954704"/>
      </dsp:txXfrm>
    </dsp:sp>
    <dsp:sp modelId="{BF750FDB-EACA-4283-BACF-208A1CF38BB8}">
      <dsp:nvSpPr>
        <dsp:cNvPr id="0" name=""/>
        <dsp:cNvSpPr/>
      </dsp:nvSpPr>
      <dsp:spPr>
        <a:xfrm>
          <a:off x="7413408" y="1046884"/>
          <a:ext cx="91440" cy="171510"/>
        </a:xfrm>
        <a:custGeom>
          <a:avLst/>
          <a:gdLst/>
          <a:ahLst/>
          <a:cxnLst/>
          <a:rect l="0" t="0" r="0" b="0"/>
          <a:pathLst>
            <a:path>
              <a:moveTo>
                <a:pt x="49578" y="0"/>
              </a:moveTo>
              <a:lnTo>
                <a:pt x="49578" y="85755"/>
              </a:lnTo>
              <a:lnTo>
                <a:pt x="45720" y="85755"/>
              </a:lnTo>
              <a:lnTo>
                <a:pt x="45720" y="17151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905A96-E4DA-4C9C-8259-194FF2A942D1}">
      <dsp:nvSpPr>
        <dsp:cNvPr id="0" name=""/>
        <dsp:cNvSpPr/>
      </dsp:nvSpPr>
      <dsp:spPr>
        <a:xfrm>
          <a:off x="6590213" y="1218394"/>
          <a:ext cx="1737828" cy="7482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Customer Service </a:t>
          </a:r>
        </a:p>
        <a:p>
          <a:pPr marL="0" lvl="0" indent="0" algn="ctr" defTabSz="444500">
            <a:lnSpc>
              <a:spcPct val="90000"/>
            </a:lnSpc>
            <a:spcBef>
              <a:spcPct val="0"/>
            </a:spcBef>
            <a:spcAft>
              <a:spcPct val="35000"/>
            </a:spcAft>
            <a:buNone/>
          </a:pPr>
          <a:r>
            <a:rPr lang="en-US" sz="1000" kern="1200"/>
            <a:t>Supervisor</a:t>
          </a:r>
        </a:p>
      </dsp:txBody>
      <dsp:txXfrm>
        <a:off x="6612128" y="1240309"/>
        <a:ext cx="1693998" cy="704416"/>
      </dsp:txXfrm>
    </dsp:sp>
    <dsp:sp modelId="{63A6FCFF-E212-42BE-BFAF-A9C74CF39806}">
      <dsp:nvSpPr>
        <dsp:cNvPr id="0" name=""/>
        <dsp:cNvSpPr/>
      </dsp:nvSpPr>
      <dsp:spPr>
        <a:xfrm>
          <a:off x="3500168" y="1966641"/>
          <a:ext cx="3958959" cy="1339857"/>
        </a:xfrm>
        <a:custGeom>
          <a:avLst/>
          <a:gdLst/>
          <a:ahLst/>
          <a:cxnLst/>
          <a:rect l="0" t="0" r="0" b="0"/>
          <a:pathLst>
            <a:path>
              <a:moveTo>
                <a:pt x="3958959" y="0"/>
              </a:moveTo>
              <a:lnTo>
                <a:pt x="3958959" y="669928"/>
              </a:lnTo>
              <a:lnTo>
                <a:pt x="0" y="669928"/>
              </a:lnTo>
              <a:lnTo>
                <a:pt x="0" y="133985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0270C5-9F68-4FBC-BF6D-1F88CEFDD043}">
      <dsp:nvSpPr>
        <dsp:cNvPr id="0" name=""/>
        <dsp:cNvSpPr/>
      </dsp:nvSpPr>
      <dsp:spPr>
        <a:xfrm>
          <a:off x="2653065" y="3306498"/>
          <a:ext cx="1694207" cy="10961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Customer Acct </a:t>
          </a:r>
        </a:p>
        <a:p>
          <a:pPr marL="0" lvl="0" indent="0" algn="ctr" defTabSz="444500">
            <a:lnSpc>
              <a:spcPct val="90000"/>
            </a:lnSpc>
            <a:spcBef>
              <a:spcPct val="0"/>
            </a:spcBef>
            <a:spcAft>
              <a:spcPct val="35000"/>
            </a:spcAft>
            <a:buNone/>
          </a:pPr>
          <a:r>
            <a:rPr lang="en-US" sz="1000" kern="1200"/>
            <a:t>Specialist</a:t>
          </a:r>
        </a:p>
        <a:p>
          <a:pPr marL="0" lvl="0" indent="0" algn="ctr" defTabSz="444500">
            <a:lnSpc>
              <a:spcPct val="90000"/>
            </a:lnSpc>
            <a:spcBef>
              <a:spcPct val="0"/>
            </a:spcBef>
            <a:spcAft>
              <a:spcPct val="35000"/>
            </a:spcAft>
            <a:buNone/>
          </a:pPr>
          <a:r>
            <a:rPr lang="en-US" sz="1000" kern="1200"/>
            <a:t>(2)  </a:t>
          </a:r>
        </a:p>
      </dsp:txBody>
      <dsp:txXfrm>
        <a:off x="2685171" y="3338604"/>
        <a:ext cx="1629995" cy="1031961"/>
      </dsp:txXfrm>
    </dsp:sp>
    <dsp:sp modelId="{922E6B0C-0DE0-44C1-9B9D-EAE53086925A}">
      <dsp:nvSpPr>
        <dsp:cNvPr id="0" name=""/>
        <dsp:cNvSpPr/>
      </dsp:nvSpPr>
      <dsp:spPr>
        <a:xfrm>
          <a:off x="7459128" y="1966641"/>
          <a:ext cx="3783805" cy="1339857"/>
        </a:xfrm>
        <a:custGeom>
          <a:avLst/>
          <a:gdLst/>
          <a:ahLst/>
          <a:cxnLst/>
          <a:rect l="0" t="0" r="0" b="0"/>
          <a:pathLst>
            <a:path>
              <a:moveTo>
                <a:pt x="0" y="0"/>
              </a:moveTo>
              <a:lnTo>
                <a:pt x="0" y="669928"/>
              </a:lnTo>
              <a:lnTo>
                <a:pt x="3783805" y="669928"/>
              </a:lnTo>
              <a:lnTo>
                <a:pt x="3783805" y="133985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84AAB6-C2E2-4E09-A0B8-65F615A9F320}">
      <dsp:nvSpPr>
        <dsp:cNvPr id="0" name=""/>
        <dsp:cNvSpPr/>
      </dsp:nvSpPr>
      <dsp:spPr>
        <a:xfrm>
          <a:off x="10395829" y="3306498"/>
          <a:ext cx="1694207" cy="10961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Customer Service Representative (I,II,III)</a:t>
          </a:r>
        </a:p>
        <a:p>
          <a:pPr marL="0" lvl="0" indent="0" algn="ctr" defTabSz="444500">
            <a:lnSpc>
              <a:spcPct val="90000"/>
            </a:lnSpc>
            <a:spcBef>
              <a:spcPct val="0"/>
            </a:spcBef>
            <a:spcAft>
              <a:spcPct val="35000"/>
            </a:spcAft>
            <a:buNone/>
          </a:pPr>
          <a:r>
            <a:rPr lang="en-US" sz="1000" kern="1200"/>
            <a:t>(8)</a:t>
          </a:r>
        </a:p>
      </dsp:txBody>
      <dsp:txXfrm>
        <a:off x="10427935" y="3338604"/>
        <a:ext cx="1629995" cy="1031961"/>
      </dsp:txXfrm>
    </dsp:sp>
    <dsp:sp modelId="{CC08010E-52D7-4298-BA9F-9825DA5896A3}">
      <dsp:nvSpPr>
        <dsp:cNvPr id="0" name=""/>
        <dsp:cNvSpPr/>
      </dsp:nvSpPr>
      <dsp:spPr>
        <a:xfrm>
          <a:off x="7459128" y="1966641"/>
          <a:ext cx="1404058" cy="109674"/>
        </a:xfrm>
        <a:custGeom>
          <a:avLst/>
          <a:gdLst/>
          <a:ahLst/>
          <a:cxnLst/>
          <a:rect l="0" t="0" r="0" b="0"/>
          <a:pathLst>
            <a:path>
              <a:moveTo>
                <a:pt x="0" y="0"/>
              </a:moveTo>
              <a:lnTo>
                <a:pt x="0" y="54837"/>
              </a:lnTo>
              <a:lnTo>
                <a:pt x="1404058" y="54837"/>
              </a:lnTo>
              <a:lnTo>
                <a:pt x="1404058" y="10967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5B39AB-4430-4B57-ABA5-C83FC2A84D3D}">
      <dsp:nvSpPr>
        <dsp:cNvPr id="0" name=""/>
        <dsp:cNvSpPr/>
      </dsp:nvSpPr>
      <dsp:spPr>
        <a:xfrm>
          <a:off x="8313326" y="2076315"/>
          <a:ext cx="1099720" cy="46215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Customer Service Advocate</a:t>
          </a:r>
        </a:p>
      </dsp:txBody>
      <dsp:txXfrm>
        <a:off x="8326862" y="2089851"/>
        <a:ext cx="1072648" cy="43508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5523E-A0A1-4CEC-9D5E-08702E72EC69}">
      <dsp:nvSpPr>
        <dsp:cNvPr id="0" name=""/>
        <dsp:cNvSpPr/>
      </dsp:nvSpPr>
      <dsp:spPr>
        <a:xfrm>
          <a:off x="4464230" y="118586"/>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Business Affairs Manager </a:t>
          </a:r>
        </a:p>
      </dsp:txBody>
      <dsp:txXfrm>
        <a:off x="4488379" y="142735"/>
        <a:ext cx="1188454" cy="776203"/>
      </dsp:txXfrm>
    </dsp:sp>
    <dsp:sp modelId="{3392E0CE-EF2B-4912-8C46-65218F028E0A}">
      <dsp:nvSpPr>
        <dsp:cNvPr id="0" name=""/>
        <dsp:cNvSpPr/>
      </dsp:nvSpPr>
      <dsp:spPr>
        <a:xfrm>
          <a:off x="2231474" y="943088"/>
          <a:ext cx="2851132" cy="329800"/>
        </a:xfrm>
        <a:custGeom>
          <a:avLst/>
          <a:gdLst/>
          <a:ahLst/>
          <a:cxnLst/>
          <a:rect l="0" t="0" r="0" b="0"/>
          <a:pathLst>
            <a:path>
              <a:moveTo>
                <a:pt x="2851132" y="0"/>
              </a:moveTo>
              <a:lnTo>
                <a:pt x="2851132" y="164900"/>
              </a:lnTo>
              <a:lnTo>
                <a:pt x="0" y="164900"/>
              </a:lnTo>
              <a:lnTo>
                <a:pt x="0" y="32980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9EAF93-C01D-489D-804D-A7189801E9C7}">
      <dsp:nvSpPr>
        <dsp:cNvPr id="0" name=""/>
        <dsp:cNvSpPr/>
      </dsp:nvSpPr>
      <dsp:spPr>
        <a:xfrm>
          <a:off x="1499112" y="1272889"/>
          <a:ext cx="1464723"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Customer Account &amp; Business Services Liaison</a:t>
          </a:r>
        </a:p>
      </dsp:txBody>
      <dsp:txXfrm>
        <a:off x="1523261" y="1297038"/>
        <a:ext cx="1416425" cy="776203"/>
      </dsp:txXfrm>
    </dsp:sp>
    <dsp:sp modelId="{1445999B-C421-4739-8BAB-3D9D8CEA3A17}">
      <dsp:nvSpPr>
        <dsp:cNvPr id="0" name=""/>
        <dsp:cNvSpPr/>
      </dsp:nvSpPr>
      <dsp:spPr>
        <a:xfrm>
          <a:off x="623695" y="2097391"/>
          <a:ext cx="1607778" cy="329800"/>
        </a:xfrm>
        <a:custGeom>
          <a:avLst/>
          <a:gdLst/>
          <a:ahLst/>
          <a:cxnLst/>
          <a:rect l="0" t="0" r="0" b="0"/>
          <a:pathLst>
            <a:path>
              <a:moveTo>
                <a:pt x="1607778" y="0"/>
              </a:moveTo>
              <a:lnTo>
                <a:pt x="1607778" y="164900"/>
              </a:lnTo>
              <a:lnTo>
                <a:pt x="0" y="164900"/>
              </a:lnTo>
              <a:lnTo>
                <a:pt x="0"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D4CF60-1DF0-4234-AEF7-1C9827517CD9}">
      <dsp:nvSpPr>
        <dsp:cNvPr id="0" name=""/>
        <dsp:cNvSpPr/>
      </dsp:nvSpPr>
      <dsp:spPr>
        <a:xfrm>
          <a:off x="5319" y="2427191"/>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Collection Specialist </a:t>
          </a:r>
        </a:p>
      </dsp:txBody>
      <dsp:txXfrm>
        <a:off x="29468" y="2451340"/>
        <a:ext cx="1188454" cy="776203"/>
      </dsp:txXfrm>
    </dsp:sp>
    <dsp:sp modelId="{ADAD4E09-B83E-4BF3-97DF-C2B787B4800B}">
      <dsp:nvSpPr>
        <dsp:cNvPr id="0" name=""/>
        <dsp:cNvSpPr/>
      </dsp:nvSpPr>
      <dsp:spPr>
        <a:xfrm>
          <a:off x="2185754" y="2097391"/>
          <a:ext cx="91440" cy="329800"/>
        </a:xfrm>
        <a:custGeom>
          <a:avLst/>
          <a:gdLst/>
          <a:ahLst/>
          <a:cxnLst/>
          <a:rect l="0" t="0" r="0" b="0"/>
          <a:pathLst>
            <a:path>
              <a:moveTo>
                <a:pt x="45720" y="0"/>
              </a:moveTo>
              <a:lnTo>
                <a:pt x="45720"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CA59A-433C-40FA-B97E-854894F29411}">
      <dsp:nvSpPr>
        <dsp:cNvPr id="0" name=""/>
        <dsp:cNvSpPr/>
      </dsp:nvSpPr>
      <dsp:spPr>
        <a:xfrm>
          <a:off x="1613097" y="2427191"/>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Billing Specialist</a:t>
          </a:r>
        </a:p>
      </dsp:txBody>
      <dsp:txXfrm>
        <a:off x="1637246" y="2451340"/>
        <a:ext cx="1188454" cy="776203"/>
      </dsp:txXfrm>
    </dsp:sp>
    <dsp:sp modelId="{1C49B8F3-C174-49FA-BD7A-1598196C7718}">
      <dsp:nvSpPr>
        <dsp:cNvPr id="0" name=""/>
        <dsp:cNvSpPr/>
      </dsp:nvSpPr>
      <dsp:spPr>
        <a:xfrm>
          <a:off x="2231474" y="2097391"/>
          <a:ext cx="1607778" cy="329800"/>
        </a:xfrm>
        <a:custGeom>
          <a:avLst/>
          <a:gdLst/>
          <a:ahLst/>
          <a:cxnLst/>
          <a:rect l="0" t="0" r="0" b="0"/>
          <a:pathLst>
            <a:path>
              <a:moveTo>
                <a:pt x="0" y="0"/>
              </a:moveTo>
              <a:lnTo>
                <a:pt x="0" y="164900"/>
              </a:lnTo>
              <a:lnTo>
                <a:pt x="1607778" y="164900"/>
              </a:lnTo>
              <a:lnTo>
                <a:pt x="1607778"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AAA379-CC57-4B06-ABBF-1B365493DBCD}">
      <dsp:nvSpPr>
        <dsp:cNvPr id="0" name=""/>
        <dsp:cNvSpPr/>
      </dsp:nvSpPr>
      <dsp:spPr>
        <a:xfrm>
          <a:off x="3220876" y="2427191"/>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Customer Acct Specialist</a:t>
          </a:r>
        </a:p>
      </dsp:txBody>
      <dsp:txXfrm>
        <a:off x="3245025" y="2451340"/>
        <a:ext cx="1188454" cy="776203"/>
      </dsp:txXfrm>
    </dsp:sp>
    <dsp:sp modelId="{F92D4DA9-4983-4CBC-8B73-4CBFBA689BE7}">
      <dsp:nvSpPr>
        <dsp:cNvPr id="0" name=""/>
        <dsp:cNvSpPr/>
      </dsp:nvSpPr>
      <dsp:spPr>
        <a:xfrm>
          <a:off x="5082606" y="943088"/>
          <a:ext cx="2776092" cy="329800"/>
        </a:xfrm>
        <a:custGeom>
          <a:avLst/>
          <a:gdLst/>
          <a:ahLst/>
          <a:cxnLst/>
          <a:rect l="0" t="0" r="0" b="0"/>
          <a:pathLst>
            <a:path>
              <a:moveTo>
                <a:pt x="0" y="0"/>
              </a:moveTo>
              <a:lnTo>
                <a:pt x="0" y="164900"/>
              </a:lnTo>
              <a:lnTo>
                <a:pt x="2776092" y="164900"/>
              </a:lnTo>
              <a:lnTo>
                <a:pt x="2776092" y="32980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F4CB80-B7F2-4E17-BF0E-66A16FE354D7}">
      <dsp:nvSpPr>
        <dsp:cNvPr id="0" name=""/>
        <dsp:cNvSpPr/>
      </dsp:nvSpPr>
      <dsp:spPr>
        <a:xfrm>
          <a:off x="7051297" y="1272889"/>
          <a:ext cx="1614803"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Services Technician Supervisor</a:t>
          </a:r>
        </a:p>
      </dsp:txBody>
      <dsp:txXfrm>
        <a:off x="7075446" y="1297038"/>
        <a:ext cx="1566505" cy="776203"/>
      </dsp:txXfrm>
    </dsp:sp>
    <dsp:sp modelId="{6937736A-5D38-4081-A5ED-32E5A3ABF55E}">
      <dsp:nvSpPr>
        <dsp:cNvPr id="0" name=""/>
        <dsp:cNvSpPr/>
      </dsp:nvSpPr>
      <dsp:spPr>
        <a:xfrm>
          <a:off x="7812979" y="2097391"/>
          <a:ext cx="91440" cy="329800"/>
        </a:xfrm>
        <a:custGeom>
          <a:avLst/>
          <a:gdLst/>
          <a:ahLst/>
          <a:cxnLst/>
          <a:rect l="0" t="0" r="0" b="0"/>
          <a:pathLst>
            <a:path>
              <a:moveTo>
                <a:pt x="45720" y="0"/>
              </a:moveTo>
              <a:lnTo>
                <a:pt x="45720"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92B64B-DA17-4BE5-A111-027D95D1B472}">
      <dsp:nvSpPr>
        <dsp:cNvPr id="0" name=""/>
        <dsp:cNvSpPr/>
      </dsp:nvSpPr>
      <dsp:spPr>
        <a:xfrm>
          <a:off x="7240322" y="2427191"/>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Senior Field Services Technician</a:t>
          </a:r>
        </a:p>
      </dsp:txBody>
      <dsp:txXfrm>
        <a:off x="7264471" y="2451340"/>
        <a:ext cx="1188454" cy="776203"/>
      </dsp:txXfrm>
    </dsp:sp>
    <dsp:sp modelId="{37DBA562-5AAF-4FB7-AA92-9C980E754ACA}">
      <dsp:nvSpPr>
        <dsp:cNvPr id="0" name=""/>
        <dsp:cNvSpPr/>
      </dsp:nvSpPr>
      <dsp:spPr>
        <a:xfrm>
          <a:off x="5447031" y="3251693"/>
          <a:ext cx="2411667" cy="329800"/>
        </a:xfrm>
        <a:custGeom>
          <a:avLst/>
          <a:gdLst/>
          <a:ahLst/>
          <a:cxnLst/>
          <a:rect l="0" t="0" r="0" b="0"/>
          <a:pathLst>
            <a:path>
              <a:moveTo>
                <a:pt x="2411667" y="0"/>
              </a:moveTo>
              <a:lnTo>
                <a:pt x="2411667" y="164900"/>
              </a:lnTo>
              <a:lnTo>
                <a:pt x="0" y="164900"/>
              </a:lnTo>
              <a:lnTo>
                <a:pt x="0"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F69A5C-5DB7-4951-8CC3-55C0612DA6C2}">
      <dsp:nvSpPr>
        <dsp:cNvPr id="0" name=""/>
        <dsp:cNvSpPr/>
      </dsp:nvSpPr>
      <dsp:spPr>
        <a:xfrm>
          <a:off x="4828655" y="3581494"/>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Services Technician I</a:t>
          </a:r>
        </a:p>
      </dsp:txBody>
      <dsp:txXfrm>
        <a:off x="4852804" y="3605643"/>
        <a:ext cx="1188454" cy="776203"/>
      </dsp:txXfrm>
    </dsp:sp>
    <dsp:sp modelId="{1CBC3733-FF83-44B4-86A8-4F1799BC6913}">
      <dsp:nvSpPr>
        <dsp:cNvPr id="0" name=""/>
        <dsp:cNvSpPr/>
      </dsp:nvSpPr>
      <dsp:spPr>
        <a:xfrm>
          <a:off x="7054810" y="3251693"/>
          <a:ext cx="803889" cy="329800"/>
        </a:xfrm>
        <a:custGeom>
          <a:avLst/>
          <a:gdLst/>
          <a:ahLst/>
          <a:cxnLst/>
          <a:rect l="0" t="0" r="0" b="0"/>
          <a:pathLst>
            <a:path>
              <a:moveTo>
                <a:pt x="803889" y="0"/>
              </a:moveTo>
              <a:lnTo>
                <a:pt x="803889" y="164900"/>
              </a:lnTo>
              <a:lnTo>
                <a:pt x="0" y="164900"/>
              </a:lnTo>
              <a:lnTo>
                <a:pt x="0"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7A4AF0-9FA0-4B7B-B4EF-133F9FB756DB}">
      <dsp:nvSpPr>
        <dsp:cNvPr id="0" name=""/>
        <dsp:cNvSpPr/>
      </dsp:nvSpPr>
      <dsp:spPr>
        <a:xfrm>
          <a:off x="6436433" y="3581494"/>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Services Technician</a:t>
          </a:r>
        </a:p>
      </dsp:txBody>
      <dsp:txXfrm>
        <a:off x="6460582" y="3605643"/>
        <a:ext cx="1188454" cy="776203"/>
      </dsp:txXfrm>
    </dsp:sp>
    <dsp:sp modelId="{879B7360-C835-4BB6-BE48-45D73D97A21C}">
      <dsp:nvSpPr>
        <dsp:cNvPr id="0" name=""/>
        <dsp:cNvSpPr/>
      </dsp:nvSpPr>
      <dsp:spPr>
        <a:xfrm>
          <a:off x="7858699" y="3251693"/>
          <a:ext cx="803889" cy="329800"/>
        </a:xfrm>
        <a:custGeom>
          <a:avLst/>
          <a:gdLst/>
          <a:ahLst/>
          <a:cxnLst/>
          <a:rect l="0" t="0" r="0" b="0"/>
          <a:pathLst>
            <a:path>
              <a:moveTo>
                <a:pt x="0" y="0"/>
              </a:moveTo>
              <a:lnTo>
                <a:pt x="0" y="164900"/>
              </a:lnTo>
              <a:lnTo>
                <a:pt x="803889" y="164900"/>
              </a:lnTo>
              <a:lnTo>
                <a:pt x="803889"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14B6B6-B01F-408B-9EA9-B6690E96E74C}">
      <dsp:nvSpPr>
        <dsp:cNvPr id="0" name=""/>
        <dsp:cNvSpPr/>
      </dsp:nvSpPr>
      <dsp:spPr>
        <a:xfrm>
          <a:off x="8044212" y="3581494"/>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Services Technician I</a:t>
          </a:r>
        </a:p>
      </dsp:txBody>
      <dsp:txXfrm>
        <a:off x="8068361" y="3605643"/>
        <a:ext cx="1188454" cy="776203"/>
      </dsp:txXfrm>
    </dsp:sp>
    <dsp:sp modelId="{686792A7-B465-4317-AED3-35A94EC23547}">
      <dsp:nvSpPr>
        <dsp:cNvPr id="0" name=""/>
        <dsp:cNvSpPr/>
      </dsp:nvSpPr>
      <dsp:spPr>
        <a:xfrm>
          <a:off x="7858699" y="3251693"/>
          <a:ext cx="2411667" cy="329800"/>
        </a:xfrm>
        <a:custGeom>
          <a:avLst/>
          <a:gdLst/>
          <a:ahLst/>
          <a:cxnLst/>
          <a:rect l="0" t="0" r="0" b="0"/>
          <a:pathLst>
            <a:path>
              <a:moveTo>
                <a:pt x="0" y="0"/>
              </a:moveTo>
              <a:lnTo>
                <a:pt x="0" y="164900"/>
              </a:lnTo>
              <a:lnTo>
                <a:pt x="2411667" y="164900"/>
              </a:lnTo>
              <a:lnTo>
                <a:pt x="2411667"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62AEB8-8180-4796-97C1-2E57F19E8F8C}">
      <dsp:nvSpPr>
        <dsp:cNvPr id="0" name=""/>
        <dsp:cNvSpPr/>
      </dsp:nvSpPr>
      <dsp:spPr>
        <a:xfrm>
          <a:off x="9651990" y="3581494"/>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Services Technician II</a:t>
          </a:r>
        </a:p>
      </dsp:txBody>
      <dsp:txXfrm>
        <a:off x="9676139" y="3605643"/>
        <a:ext cx="1188454" cy="77620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70D61-F171-4422-9817-779D5F5241CB}">
      <dsp:nvSpPr>
        <dsp:cNvPr id="0" name=""/>
        <dsp:cNvSpPr/>
      </dsp:nvSpPr>
      <dsp:spPr>
        <a:xfrm>
          <a:off x="3376821" y="0"/>
          <a:ext cx="1981885" cy="136717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Sewer Infrastructure </a:t>
          </a:r>
        </a:p>
        <a:p>
          <a:pPr marL="0" lvl="0" indent="0" algn="ctr" defTabSz="533400">
            <a:lnSpc>
              <a:spcPct val="90000"/>
            </a:lnSpc>
            <a:spcBef>
              <a:spcPct val="0"/>
            </a:spcBef>
            <a:spcAft>
              <a:spcPct val="35000"/>
            </a:spcAft>
            <a:buNone/>
          </a:pPr>
          <a:r>
            <a:rPr lang="en-US" sz="1200" kern="1200"/>
            <a:t>Manager </a:t>
          </a:r>
        </a:p>
      </dsp:txBody>
      <dsp:txXfrm>
        <a:off x="3416864" y="40043"/>
        <a:ext cx="1901799" cy="1287086"/>
      </dsp:txXfrm>
    </dsp:sp>
    <dsp:sp modelId="{63A6FCFF-E212-42BE-BFAF-A9C74CF39806}">
      <dsp:nvSpPr>
        <dsp:cNvPr id="0" name=""/>
        <dsp:cNvSpPr/>
      </dsp:nvSpPr>
      <dsp:spPr>
        <a:xfrm>
          <a:off x="725655" y="1367172"/>
          <a:ext cx="3642108" cy="1788202"/>
        </a:xfrm>
        <a:custGeom>
          <a:avLst/>
          <a:gdLst/>
          <a:ahLst/>
          <a:cxnLst/>
          <a:rect l="0" t="0" r="0" b="0"/>
          <a:pathLst>
            <a:path>
              <a:moveTo>
                <a:pt x="3642108" y="0"/>
              </a:moveTo>
              <a:lnTo>
                <a:pt x="3642108" y="894101"/>
              </a:lnTo>
              <a:lnTo>
                <a:pt x="0" y="894101"/>
              </a:lnTo>
              <a:lnTo>
                <a:pt x="0" y="178820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0270C5-9F68-4FBC-BF6D-1F88CEFDD043}">
      <dsp:nvSpPr>
        <dsp:cNvPr id="0" name=""/>
        <dsp:cNvSpPr/>
      </dsp:nvSpPr>
      <dsp:spPr>
        <a:xfrm>
          <a:off x="0" y="3155374"/>
          <a:ext cx="1451311" cy="106083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rgbClr val="FFFF00"/>
              </a:solidFill>
            </a:rPr>
            <a:t>Field Inspector</a:t>
          </a:r>
        </a:p>
      </dsp:txBody>
      <dsp:txXfrm>
        <a:off x="31071" y="3186445"/>
        <a:ext cx="1389169" cy="998695"/>
      </dsp:txXfrm>
    </dsp:sp>
    <dsp:sp modelId="{58314CA0-2693-4367-9BEF-6F5D63E28436}">
      <dsp:nvSpPr>
        <dsp:cNvPr id="0" name=""/>
        <dsp:cNvSpPr/>
      </dsp:nvSpPr>
      <dsp:spPr>
        <a:xfrm>
          <a:off x="3141361" y="1367172"/>
          <a:ext cx="1226402" cy="1799826"/>
        </a:xfrm>
        <a:custGeom>
          <a:avLst/>
          <a:gdLst/>
          <a:ahLst/>
          <a:cxnLst/>
          <a:rect l="0" t="0" r="0" b="0"/>
          <a:pathLst>
            <a:path>
              <a:moveTo>
                <a:pt x="1226402" y="0"/>
              </a:moveTo>
              <a:lnTo>
                <a:pt x="1226402" y="899913"/>
              </a:lnTo>
              <a:lnTo>
                <a:pt x="0" y="899913"/>
              </a:lnTo>
              <a:lnTo>
                <a:pt x="0" y="179982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304CC3-FFF7-4F11-A632-B19494139125}">
      <dsp:nvSpPr>
        <dsp:cNvPr id="0" name=""/>
        <dsp:cNvSpPr/>
      </dsp:nvSpPr>
      <dsp:spPr>
        <a:xfrm>
          <a:off x="2415706" y="3166999"/>
          <a:ext cx="1451311" cy="106083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Inspector </a:t>
          </a:r>
        </a:p>
      </dsp:txBody>
      <dsp:txXfrm>
        <a:off x="2446777" y="3198070"/>
        <a:ext cx="1389169" cy="998695"/>
      </dsp:txXfrm>
    </dsp:sp>
    <dsp:sp modelId="{0BECDD7E-9092-4B2B-9BC3-D6AFB835EAFD}">
      <dsp:nvSpPr>
        <dsp:cNvPr id="0" name=""/>
        <dsp:cNvSpPr/>
      </dsp:nvSpPr>
      <dsp:spPr>
        <a:xfrm>
          <a:off x="4367764" y="1367172"/>
          <a:ext cx="1076472" cy="1815108"/>
        </a:xfrm>
        <a:custGeom>
          <a:avLst/>
          <a:gdLst/>
          <a:ahLst/>
          <a:cxnLst/>
          <a:rect l="0" t="0" r="0" b="0"/>
          <a:pathLst>
            <a:path>
              <a:moveTo>
                <a:pt x="0" y="0"/>
              </a:moveTo>
              <a:lnTo>
                <a:pt x="0" y="907554"/>
              </a:lnTo>
              <a:lnTo>
                <a:pt x="1076472" y="907554"/>
              </a:lnTo>
              <a:lnTo>
                <a:pt x="1076472" y="181510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3F2875-36D4-410F-AA4E-DC577ECD0400}">
      <dsp:nvSpPr>
        <dsp:cNvPr id="0" name=""/>
        <dsp:cNvSpPr/>
      </dsp:nvSpPr>
      <dsp:spPr>
        <a:xfrm>
          <a:off x="4718581" y="3182281"/>
          <a:ext cx="1451311" cy="106083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US" sz="1200" kern="1200"/>
        </a:p>
        <a:p>
          <a:pPr marL="0" lvl="0" indent="0" algn="ctr" defTabSz="533400">
            <a:lnSpc>
              <a:spcPct val="90000"/>
            </a:lnSpc>
            <a:spcBef>
              <a:spcPct val="0"/>
            </a:spcBef>
            <a:spcAft>
              <a:spcPct val="35000"/>
            </a:spcAft>
            <a:buNone/>
          </a:pPr>
          <a:r>
            <a:rPr lang="en-US" sz="1200" kern="1200"/>
            <a:t>Field Inspector </a:t>
          </a:r>
        </a:p>
        <a:p>
          <a:pPr marL="0" lvl="0" indent="0" algn="ctr" defTabSz="533400">
            <a:lnSpc>
              <a:spcPct val="90000"/>
            </a:lnSpc>
            <a:spcBef>
              <a:spcPct val="0"/>
            </a:spcBef>
            <a:spcAft>
              <a:spcPct val="35000"/>
            </a:spcAft>
            <a:buNone/>
          </a:pPr>
          <a:endParaRPr lang="en-US" sz="1200" kern="1200"/>
        </a:p>
      </dsp:txBody>
      <dsp:txXfrm>
        <a:off x="4749652" y="3213352"/>
        <a:ext cx="1389169" cy="998695"/>
      </dsp:txXfrm>
    </dsp:sp>
    <dsp:sp modelId="{922E6B0C-0DE0-44C1-9B9D-EAE53086925A}">
      <dsp:nvSpPr>
        <dsp:cNvPr id="0" name=""/>
        <dsp:cNvSpPr/>
      </dsp:nvSpPr>
      <dsp:spPr>
        <a:xfrm>
          <a:off x="4367764" y="1367172"/>
          <a:ext cx="3287850" cy="1795700"/>
        </a:xfrm>
        <a:custGeom>
          <a:avLst/>
          <a:gdLst/>
          <a:ahLst/>
          <a:cxnLst/>
          <a:rect l="0" t="0" r="0" b="0"/>
          <a:pathLst>
            <a:path>
              <a:moveTo>
                <a:pt x="0" y="0"/>
              </a:moveTo>
              <a:lnTo>
                <a:pt x="0" y="897850"/>
              </a:lnTo>
              <a:lnTo>
                <a:pt x="3287850" y="897850"/>
              </a:lnTo>
              <a:lnTo>
                <a:pt x="3287850" y="179570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84AAB6-C2E2-4E09-A0B8-65F615A9F320}">
      <dsp:nvSpPr>
        <dsp:cNvPr id="0" name=""/>
        <dsp:cNvSpPr/>
      </dsp:nvSpPr>
      <dsp:spPr>
        <a:xfrm>
          <a:off x="6929958" y="3162872"/>
          <a:ext cx="1451311" cy="106083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Contractors</a:t>
          </a:r>
        </a:p>
        <a:p>
          <a:pPr marL="0" lvl="0" indent="0" algn="ctr" defTabSz="533400">
            <a:lnSpc>
              <a:spcPct val="90000"/>
            </a:lnSpc>
            <a:spcBef>
              <a:spcPct val="0"/>
            </a:spcBef>
            <a:spcAft>
              <a:spcPct val="35000"/>
            </a:spcAft>
            <a:buNone/>
          </a:pPr>
          <a:r>
            <a:rPr lang="en-US" sz="1200" kern="1200"/>
            <a:t> (Sewer Rehab Contract Support Team)</a:t>
          </a:r>
        </a:p>
        <a:p>
          <a:pPr marL="0" lvl="0" indent="0" algn="ctr" defTabSz="533400">
            <a:lnSpc>
              <a:spcPct val="90000"/>
            </a:lnSpc>
            <a:spcBef>
              <a:spcPct val="0"/>
            </a:spcBef>
            <a:spcAft>
              <a:spcPct val="35000"/>
            </a:spcAft>
            <a:buNone/>
          </a:pPr>
          <a:r>
            <a:rPr lang="en-US" sz="1200" kern="1200"/>
            <a:t>CERM Employees</a:t>
          </a:r>
        </a:p>
      </dsp:txBody>
      <dsp:txXfrm>
        <a:off x="6961029" y="3193943"/>
        <a:ext cx="1389169" cy="998695"/>
      </dsp:txXfrm>
    </dsp:sp>
    <dsp:sp modelId="{CC08010E-52D7-4298-BA9F-9825DA5896A3}">
      <dsp:nvSpPr>
        <dsp:cNvPr id="0" name=""/>
        <dsp:cNvSpPr/>
      </dsp:nvSpPr>
      <dsp:spPr>
        <a:xfrm>
          <a:off x="4367764" y="1367172"/>
          <a:ext cx="2661727" cy="137265"/>
        </a:xfrm>
        <a:custGeom>
          <a:avLst/>
          <a:gdLst/>
          <a:ahLst/>
          <a:cxnLst/>
          <a:rect l="0" t="0" r="0" b="0"/>
          <a:pathLst>
            <a:path>
              <a:moveTo>
                <a:pt x="0" y="0"/>
              </a:moveTo>
              <a:lnTo>
                <a:pt x="0" y="68632"/>
              </a:lnTo>
              <a:lnTo>
                <a:pt x="2661727" y="68632"/>
              </a:lnTo>
              <a:lnTo>
                <a:pt x="2661727" y="13726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5B39AB-4430-4B57-ABA5-C83FC2A84D3D}">
      <dsp:nvSpPr>
        <dsp:cNvPr id="0" name=""/>
        <dsp:cNvSpPr/>
      </dsp:nvSpPr>
      <dsp:spPr>
        <a:xfrm>
          <a:off x="6347023" y="1504438"/>
          <a:ext cx="1364936" cy="6350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Administrative Operations Coordinator</a:t>
          </a:r>
        </a:p>
      </dsp:txBody>
      <dsp:txXfrm>
        <a:off x="6365624" y="1523039"/>
        <a:ext cx="1327734" cy="59789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BE199-F93F-449E-B6F2-B221FFE6EBE4}">
      <dsp:nvSpPr>
        <dsp:cNvPr id="0" name=""/>
        <dsp:cNvSpPr/>
      </dsp:nvSpPr>
      <dsp:spPr>
        <a:xfrm>
          <a:off x="5260263" y="461593"/>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Water &amp; Sewer Operations Manager </a:t>
          </a:r>
        </a:p>
      </dsp:txBody>
      <dsp:txXfrm>
        <a:off x="5278837" y="480167"/>
        <a:ext cx="914120" cy="597030"/>
      </dsp:txXfrm>
    </dsp:sp>
    <dsp:sp modelId="{9D80F7FE-0B37-4184-B1D6-06130D2C25AB}">
      <dsp:nvSpPr>
        <dsp:cNvPr id="0" name=""/>
        <dsp:cNvSpPr/>
      </dsp:nvSpPr>
      <dsp:spPr>
        <a:xfrm>
          <a:off x="1716787" y="1095772"/>
          <a:ext cx="4019109" cy="253671"/>
        </a:xfrm>
        <a:custGeom>
          <a:avLst/>
          <a:gdLst/>
          <a:ahLst/>
          <a:cxnLst/>
          <a:rect l="0" t="0" r="0" b="0"/>
          <a:pathLst>
            <a:path>
              <a:moveTo>
                <a:pt x="4019109" y="0"/>
              </a:moveTo>
              <a:lnTo>
                <a:pt x="4019109" y="126835"/>
              </a:lnTo>
              <a:lnTo>
                <a:pt x="0" y="126835"/>
              </a:lnTo>
              <a:lnTo>
                <a:pt x="0" y="25367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336BCB-BF51-48D1-9154-C8FE81B7D8A7}">
      <dsp:nvSpPr>
        <dsp:cNvPr id="0" name=""/>
        <dsp:cNvSpPr/>
      </dsp:nvSpPr>
      <dsp:spPr>
        <a:xfrm>
          <a:off x="1241153" y="1349443"/>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Superintendent Water </a:t>
          </a:r>
        </a:p>
      </dsp:txBody>
      <dsp:txXfrm>
        <a:off x="1259727" y="1368017"/>
        <a:ext cx="914120" cy="597030"/>
      </dsp:txXfrm>
    </dsp:sp>
    <dsp:sp modelId="{369992C1-64A2-4310-B721-EB47608EBD93}">
      <dsp:nvSpPr>
        <dsp:cNvPr id="0" name=""/>
        <dsp:cNvSpPr/>
      </dsp:nvSpPr>
      <dsp:spPr>
        <a:xfrm>
          <a:off x="480138" y="1983622"/>
          <a:ext cx="1236649" cy="253671"/>
        </a:xfrm>
        <a:custGeom>
          <a:avLst/>
          <a:gdLst/>
          <a:ahLst/>
          <a:cxnLst/>
          <a:rect l="0" t="0" r="0" b="0"/>
          <a:pathLst>
            <a:path>
              <a:moveTo>
                <a:pt x="1236649" y="0"/>
              </a:moveTo>
              <a:lnTo>
                <a:pt x="1236649" y="126835"/>
              </a:lnTo>
              <a:lnTo>
                <a:pt x="0" y="126835"/>
              </a:lnTo>
              <a:lnTo>
                <a:pt x="0" y="2536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CE75D4-4F77-4E52-B0A8-73C34C9F6203}">
      <dsp:nvSpPr>
        <dsp:cNvPr id="0" name=""/>
        <dsp:cNvSpPr/>
      </dsp:nvSpPr>
      <dsp:spPr>
        <a:xfrm>
          <a:off x="4504" y="2237294"/>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Backflow Coordinator</a:t>
          </a:r>
        </a:p>
      </dsp:txBody>
      <dsp:txXfrm>
        <a:off x="23078" y="2255868"/>
        <a:ext cx="914120" cy="597030"/>
      </dsp:txXfrm>
    </dsp:sp>
    <dsp:sp modelId="{AD3CC10E-BC8F-480D-92B9-308FE91135B5}">
      <dsp:nvSpPr>
        <dsp:cNvPr id="0" name=""/>
        <dsp:cNvSpPr/>
      </dsp:nvSpPr>
      <dsp:spPr>
        <a:xfrm>
          <a:off x="1671067" y="1983622"/>
          <a:ext cx="91440" cy="253671"/>
        </a:xfrm>
        <a:custGeom>
          <a:avLst/>
          <a:gdLst/>
          <a:ahLst/>
          <a:cxnLst/>
          <a:rect l="0" t="0" r="0" b="0"/>
          <a:pathLst>
            <a:path>
              <a:moveTo>
                <a:pt x="45720" y="0"/>
              </a:moveTo>
              <a:lnTo>
                <a:pt x="45720" y="2536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3FE156-2F21-4E25-8AC9-FDAB3304FD9F}">
      <dsp:nvSpPr>
        <dsp:cNvPr id="0" name=""/>
        <dsp:cNvSpPr/>
      </dsp:nvSpPr>
      <dsp:spPr>
        <a:xfrm>
          <a:off x="1241153" y="2237294"/>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Water Distribution  Inspector </a:t>
          </a:r>
        </a:p>
      </dsp:txBody>
      <dsp:txXfrm>
        <a:off x="1259727" y="2255868"/>
        <a:ext cx="914120" cy="597030"/>
      </dsp:txXfrm>
    </dsp:sp>
    <dsp:sp modelId="{749B4788-8270-4E4D-8229-124E2FF65641}">
      <dsp:nvSpPr>
        <dsp:cNvPr id="0" name=""/>
        <dsp:cNvSpPr/>
      </dsp:nvSpPr>
      <dsp:spPr>
        <a:xfrm>
          <a:off x="1716787" y="1983622"/>
          <a:ext cx="1236649" cy="253671"/>
        </a:xfrm>
        <a:custGeom>
          <a:avLst/>
          <a:gdLst/>
          <a:ahLst/>
          <a:cxnLst/>
          <a:rect l="0" t="0" r="0" b="0"/>
          <a:pathLst>
            <a:path>
              <a:moveTo>
                <a:pt x="0" y="0"/>
              </a:moveTo>
              <a:lnTo>
                <a:pt x="0" y="126835"/>
              </a:lnTo>
              <a:lnTo>
                <a:pt x="1236649" y="126835"/>
              </a:lnTo>
              <a:lnTo>
                <a:pt x="1236649" y="2536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185C0C-1B1B-40C6-8FE8-A6D79DA4210C}">
      <dsp:nvSpPr>
        <dsp:cNvPr id="0" name=""/>
        <dsp:cNvSpPr/>
      </dsp:nvSpPr>
      <dsp:spPr>
        <a:xfrm>
          <a:off x="2477802" y="2237294"/>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Water Quality Coordinator</a:t>
          </a:r>
        </a:p>
      </dsp:txBody>
      <dsp:txXfrm>
        <a:off x="2496376" y="2255868"/>
        <a:ext cx="914120" cy="597030"/>
      </dsp:txXfrm>
    </dsp:sp>
    <dsp:sp modelId="{ECF0918E-37FB-44CB-B10F-19EE8DB32F46}">
      <dsp:nvSpPr>
        <dsp:cNvPr id="0" name=""/>
        <dsp:cNvSpPr/>
      </dsp:nvSpPr>
      <dsp:spPr>
        <a:xfrm>
          <a:off x="2907716" y="2871473"/>
          <a:ext cx="91440" cy="253671"/>
        </a:xfrm>
        <a:custGeom>
          <a:avLst/>
          <a:gdLst/>
          <a:ahLst/>
          <a:cxnLst/>
          <a:rect l="0" t="0" r="0" b="0"/>
          <a:pathLst>
            <a:path>
              <a:moveTo>
                <a:pt x="45720" y="0"/>
              </a:moveTo>
              <a:lnTo>
                <a:pt x="45720" y="2536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D96D26-86F9-47D3-ADFB-729CBA1D7E56}">
      <dsp:nvSpPr>
        <dsp:cNvPr id="0" name=""/>
        <dsp:cNvSpPr/>
      </dsp:nvSpPr>
      <dsp:spPr>
        <a:xfrm>
          <a:off x="2477802" y="3125144"/>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Water Quality Tech (4) </a:t>
          </a:r>
        </a:p>
      </dsp:txBody>
      <dsp:txXfrm>
        <a:off x="2496376" y="3143718"/>
        <a:ext cx="914120" cy="597030"/>
      </dsp:txXfrm>
    </dsp:sp>
    <dsp:sp modelId="{637CFF17-9826-4631-B5F1-5CB0598FAF8C}">
      <dsp:nvSpPr>
        <dsp:cNvPr id="0" name=""/>
        <dsp:cNvSpPr/>
      </dsp:nvSpPr>
      <dsp:spPr>
        <a:xfrm>
          <a:off x="4190085" y="1095772"/>
          <a:ext cx="1545811" cy="253671"/>
        </a:xfrm>
        <a:custGeom>
          <a:avLst/>
          <a:gdLst/>
          <a:ahLst/>
          <a:cxnLst/>
          <a:rect l="0" t="0" r="0" b="0"/>
          <a:pathLst>
            <a:path>
              <a:moveTo>
                <a:pt x="1545811" y="0"/>
              </a:moveTo>
              <a:lnTo>
                <a:pt x="1545811" y="126835"/>
              </a:lnTo>
              <a:lnTo>
                <a:pt x="0" y="126835"/>
              </a:lnTo>
              <a:lnTo>
                <a:pt x="0" y="25367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81EF69-E2D4-4776-81BE-A61C3F776C89}">
      <dsp:nvSpPr>
        <dsp:cNvPr id="0" name=""/>
        <dsp:cNvSpPr/>
      </dsp:nvSpPr>
      <dsp:spPr>
        <a:xfrm>
          <a:off x="3714451" y="1349443"/>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Superintendent Sewer </a:t>
          </a:r>
        </a:p>
      </dsp:txBody>
      <dsp:txXfrm>
        <a:off x="3733025" y="1368017"/>
        <a:ext cx="914120" cy="597030"/>
      </dsp:txXfrm>
    </dsp:sp>
    <dsp:sp modelId="{4525A988-1973-4945-A35E-3E74BB03FC8D}">
      <dsp:nvSpPr>
        <dsp:cNvPr id="0" name=""/>
        <dsp:cNvSpPr/>
      </dsp:nvSpPr>
      <dsp:spPr>
        <a:xfrm>
          <a:off x="4144365" y="1983622"/>
          <a:ext cx="91440" cy="253671"/>
        </a:xfrm>
        <a:custGeom>
          <a:avLst/>
          <a:gdLst/>
          <a:ahLst/>
          <a:cxnLst/>
          <a:rect l="0" t="0" r="0" b="0"/>
          <a:pathLst>
            <a:path>
              <a:moveTo>
                <a:pt x="45720" y="0"/>
              </a:moveTo>
              <a:lnTo>
                <a:pt x="45720" y="2536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F07A9B-46B2-4AE5-B416-CEC15244D564}">
      <dsp:nvSpPr>
        <dsp:cNvPr id="0" name=""/>
        <dsp:cNvSpPr/>
      </dsp:nvSpPr>
      <dsp:spPr>
        <a:xfrm>
          <a:off x="3714451" y="2237294"/>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Sewer Collection  Inspector</a:t>
          </a:r>
        </a:p>
      </dsp:txBody>
      <dsp:txXfrm>
        <a:off x="3733025" y="2255868"/>
        <a:ext cx="914120" cy="597030"/>
      </dsp:txXfrm>
    </dsp:sp>
    <dsp:sp modelId="{915A94B6-58C0-4E12-85AE-DDF35D460039}">
      <dsp:nvSpPr>
        <dsp:cNvPr id="0" name=""/>
        <dsp:cNvSpPr/>
      </dsp:nvSpPr>
      <dsp:spPr>
        <a:xfrm>
          <a:off x="5735897" y="1095772"/>
          <a:ext cx="309162" cy="253671"/>
        </a:xfrm>
        <a:custGeom>
          <a:avLst/>
          <a:gdLst/>
          <a:ahLst/>
          <a:cxnLst/>
          <a:rect l="0" t="0" r="0" b="0"/>
          <a:pathLst>
            <a:path>
              <a:moveTo>
                <a:pt x="0" y="0"/>
              </a:moveTo>
              <a:lnTo>
                <a:pt x="0" y="126835"/>
              </a:lnTo>
              <a:lnTo>
                <a:pt x="309162" y="126835"/>
              </a:lnTo>
              <a:lnTo>
                <a:pt x="309162" y="25367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A27CB5-3253-4A7E-904F-4DA5A77AA322}">
      <dsp:nvSpPr>
        <dsp:cNvPr id="0" name=""/>
        <dsp:cNvSpPr/>
      </dsp:nvSpPr>
      <dsp:spPr>
        <a:xfrm>
          <a:off x="5569425" y="1349443"/>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solidFill>
                <a:srgbClr val="FFFF00"/>
              </a:solidFill>
            </a:rPr>
            <a:t>Utility Locator Services Supervisor</a:t>
          </a:r>
        </a:p>
      </dsp:txBody>
      <dsp:txXfrm>
        <a:off x="5587999" y="1368017"/>
        <a:ext cx="914120" cy="597030"/>
      </dsp:txXfrm>
    </dsp:sp>
    <dsp:sp modelId="{95A4CC34-5BF3-4F48-A82D-2338D886CF77}">
      <dsp:nvSpPr>
        <dsp:cNvPr id="0" name=""/>
        <dsp:cNvSpPr/>
      </dsp:nvSpPr>
      <dsp:spPr>
        <a:xfrm>
          <a:off x="5425003" y="1983622"/>
          <a:ext cx="620055" cy="242395"/>
        </a:xfrm>
        <a:custGeom>
          <a:avLst/>
          <a:gdLst/>
          <a:ahLst/>
          <a:cxnLst/>
          <a:rect l="0" t="0" r="0" b="0"/>
          <a:pathLst>
            <a:path>
              <a:moveTo>
                <a:pt x="620055" y="0"/>
              </a:moveTo>
              <a:lnTo>
                <a:pt x="620055" y="121197"/>
              </a:lnTo>
              <a:lnTo>
                <a:pt x="0" y="121197"/>
              </a:lnTo>
              <a:lnTo>
                <a:pt x="0" y="24239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B06295-445F-4E22-8960-49DC3D718C2D}">
      <dsp:nvSpPr>
        <dsp:cNvPr id="0" name=""/>
        <dsp:cNvSpPr/>
      </dsp:nvSpPr>
      <dsp:spPr>
        <a:xfrm>
          <a:off x="4949369" y="2226018"/>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Utility Locate Tech</a:t>
          </a:r>
        </a:p>
      </dsp:txBody>
      <dsp:txXfrm>
        <a:off x="4967943" y="2244592"/>
        <a:ext cx="914120" cy="597030"/>
      </dsp:txXfrm>
    </dsp:sp>
    <dsp:sp modelId="{DDE47039-3FFB-47A8-BE91-E24CCEC5BE9D}">
      <dsp:nvSpPr>
        <dsp:cNvPr id="0" name=""/>
        <dsp:cNvSpPr/>
      </dsp:nvSpPr>
      <dsp:spPr>
        <a:xfrm>
          <a:off x="6045059" y="1983622"/>
          <a:ext cx="616593" cy="242395"/>
        </a:xfrm>
        <a:custGeom>
          <a:avLst/>
          <a:gdLst/>
          <a:ahLst/>
          <a:cxnLst/>
          <a:rect l="0" t="0" r="0" b="0"/>
          <a:pathLst>
            <a:path>
              <a:moveTo>
                <a:pt x="0" y="0"/>
              </a:moveTo>
              <a:lnTo>
                <a:pt x="0" y="121197"/>
              </a:lnTo>
              <a:lnTo>
                <a:pt x="616593" y="121197"/>
              </a:lnTo>
              <a:lnTo>
                <a:pt x="616593" y="24239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E942FF-6CBD-4301-8DFF-03D0D42DE02C}">
      <dsp:nvSpPr>
        <dsp:cNvPr id="0" name=""/>
        <dsp:cNvSpPr/>
      </dsp:nvSpPr>
      <dsp:spPr>
        <a:xfrm>
          <a:off x="6186018" y="2226018"/>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Utility Locate Tech</a:t>
          </a:r>
        </a:p>
      </dsp:txBody>
      <dsp:txXfrm>
        <a:off x="6204592" y="2244592"/>
        <a:ext cx="914120" cy="597030"/>
      </dsp:txXfrm>
    </dsp:sp>
    <dsp:sp modelId="{AFB30528-58F9-40A2-A93E-7A55B7395D5E}">
      <dsp:nvSpPr>
        <dsp:cNvPr id="0" name=""/>
        <dsp:cNvSpPr/>
      </dsp:nvSpPr>
      <dsp:spPr>
        <a:xfrm>
          <a:off x="5735897" y="1095772"/>
          <a:ext cx="1545811" cy="253671"/>
        </a:xfrm>
        <a:custGeom>
          <a:avLst/>
          <a:gdLst/>
          <a:ahLst/>
          <a:cxnLst/>
          <a:rect l="0" t="0" r="0" b="0"/>
          <a:pathLst>
            <a:path>
              <a:moveTo>
                <a:pt x="0" y="0"/>
              </a:moveTo>
              <a:lnTo>
                <a:pt x="0" y="126835"/>
              </a:lnTo>
              <a:lnTo>
                <a:pt x="1545811" y="126835"/>
              </a:lnTo>
              <a:lnTo>
                <a:pt x="1545811" y="25367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8CFB5F-CBF9-4943-B3A6-4FF9AF1D6FA8}">
      <dsp:nvSpPr>
        <dsp:cNvPr id="0" name=""/>
        <dsp:cNvSpPr/>
      </dsp:nvSpPr>
      <dsp:spPr>
        <a:xfrm>
          <a:off x="6806074" y="1349443"/>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CSR Dispatch </a:t>
          </a:r>
        </a:p>
      </dsp:txBody>
      <dsp:txXfrm>
        <a:off x="6824648" y="1368017"/>
        <a:ext cx="914120" cy="597030"/>
      </dsp:txXfrm>
    </dsp:sp>
    <dsp:sp modelId="{D570BEFF-DE79-4BD4-B28A-250603661A9E}">
      <dsp:nvSpPr>
        <dsp:cNvPr id="0" name=""/>
        <dsp:cNvSpPr/>
      </dsp:nvSpPr>
      <dsp:spPr>
        <a:xfrm>
          <a:off x="5735897" y="1095772"/>
          <a:ext cx="2782460" cy="253671"/>
        </a:xfrm>
        <a:custGeom>
          <a:avLst/>
          <a:gdLst/>
          <a:ahLst/>
          <a:cxnLst/>
          <a:rect l="0" t="0" r="0" b="0"/>
          <a:pathLst>
            <a:path>
              <a:moveTo>
                <a:pt x="0" y="0"/>
              </a:moveTo>
              <a:lnTo>
                <a:pt x="0" y="126835"/>
              </a:lnTo>
              <a:lnTo>
                <a:pt x="2782460" y="126835"/>
              </a:lnTo>
              <a:lnTo>
                <a:pt x="2782460" y="25367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F1E72A-4C94-4444-81BB-E1DAB9EA0A8F}">
      <dsp:nvSpPr>
        <dsp:cNvPr id="0" name=""/>
        <dsp:cNvSpPr/>
      </dsp:nvSpPr>
      <dsp:spPr>
        <a:xfrm>
          <a:off x="8042723" y="1349443"/>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CSR Dispatch </a:t>
          </a:r>
        </a:p>
      </dsp:txBody>
      <dsp:txXfrm>
        <a:off x="8061297" y="1368017"/>
        <a:ext cx="914120" cy="597030"/>
      </dsp:txXfrm>
    </dsp:sp>
    <dsp:sp modelId="{B89E5318-9FEC-4522-B36D-DEA3C095565F}">
      <dsp:nvSpPr>
        <dsp:cNvPr id="0" name=""/>
        <dsp:cNvSpPr/>
      </dsp:nvSpPr>
      <dsp:spPr>
        <a:xfrm>
          <a:off x="5735897" y="1095772"/>
          <a:ext cx="4019109" cy="253671"/>
        </a:xfrm>
        <a:custGeom>
          <a:avLst/>
          <a:gdLst/>
          <a:ahLst/>
          <a:cxnLst/>
          <a:rect l="0" t="0" r="0" b="0"/>
          <a:pathLst>
            <a:path>
              <a:moveTo>
                <a:pt x="0" y="0"/>
              </a:moveTo>
              <a:lnTo>
                <a:pt x="0" y="126835"/>
              </a:lnTo>
              <a:lnTo>
                <a:pt x="4019109" y="126835"/>
              </a:lnTo>
              <a:lnTo>
                <a:pt x="4019109" y="25367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CB5618-49B4-46E8-A06D-0C7FF9140F38}">
      <dsp:nvSpPr>
        <dsp:cNvPr id="0" name=""/>
        <dsp:cNvSpPr/>
      </dsp:nvSpPr>
      <dsp:spPr>
        <a:xfrm>
          <a:off x="9279372" y="1349443"/>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Contract Support </a:t>
          </a:r>
        </a:p>
      </dsp:txBody>
      <dsp:txXfrm>
        <a:off x="9297946" y="1368017"/>
        <a:ext cx="914120" cy="597030"/>
      </dsp:txXfrm>
    </dsp:sp>
    <dsp:sp modelId="{785475CB-E605-4676-A466-E5DA61BCE80C}">
      <dsp:nvSpPr>
        <dsp:cNvPr id="0" name=""/>
        <dsp:cNvSpPr/>
      </dsp:nvSpPr>
      <dsp:spPr>
        <a:xfrm>
          <a:off x="9136682" y="1983622"/>
          <a:ext cx="618324" cy="253671"/>
        </a:xfrm>
        <a:custGeom>
          <a:avLst/>
          <a:gdLst/>
          <a:ahLst/>
          <a:cxnLst/>
          <a:rect l="0" t="0" r="0" b="0"/>
          <a:pathLst>
            <a:path>
              <a:moveTo>
                <a:pt x="618324" y="0"/>
              </a:moveTo>
              <a:lnTo>
                <a:pt x="618324" y="126835"/>
              </a:lnTo>
              <a:lnTo>
                <a:pt x="0" y="126835"/>
              </a:lnTo>
              <a:lnTo>
                <a:pt x="0" y="2536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68EB6C-3833-4824-ADA5-09D0939C1140}">
      <dsp:nvSpPr>
        <dsp:cNvPr id="0" name=""/>
        <dsp:cNvSpPr/>
      </dsp:nvSpPr>
      <dsp:spPr>
        <a:xfrm>
          <a:off x="8661047" y="2237294"/>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Collection &amp; Distribution Ops (ESG)</a:t>
          </a:r>
        </a:p>
      </dsp:txBody>
      <dsp:txXfrm>
        <a:off x="8679621" y="2255868"/>
        <a:ext cx="914120" cy="597030"/>
      </dsp:txXfrm>
    </dsp:sp>
    <dsp:sp modelId="{CBA8C888-E5BE-41E5-A913-5C44F701E4F9}">
      <dsp:nvSpPr>
        <dsp:cNvPr id="0" name=""/>
        <dsp:cNvSpPr/>
      </dsp:nvSpPr>
      <dsp:spPr>
        <a:xfrm>
          <a:off x="9755006" y="1983622"/>
          <a:ext cx="618324" cy="253671"/>
        </a:xfrm>
        <a:custGeom>
          <a:avLst/>
          <a:gdLst/>
          <a:ahLst/>
          <a:cxnLst/>
          <a:rect l="0" t="0" r="0" b="0"/>
          <a:pathLst>
            <a:path>
              <a:moveTo>
                <a:pt x="0" y="0"/>
              </a:moveTo>
              <a:lnTo>
                <a:pt x="0" y="126835"/>
              </a:lnTo>
              <a:lnTo>
                <a:pt x="618324" y="126835"/>
              </a:lnTo>
              <a:lnTo>
                <a:pt x="618324" y="2536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D2B3B1-787A-47D3-AD69-7C97C09DE138}">
      <dsp:nvSpPr>
        <dsp:cNvPr id="0" name=""/>
        <dsp:cNvSpPr/>
      </dsp:nvSpPr>
      <dsp:spPr>
        <a:xfrm>
          <a:off x="9897696" y="2237294"/>
          <a:ext cx="951268" cy="6341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Wastewater Treatment Facilities Ops (ESG)</a:t>
          </a:r>
        </a:p>
      </dsp:txBody>
      <dsp:txXfrm>
        <a:off x="9916270" y="2255868"/>
        <a:ext cx="914120" cy="59703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5523E-A0A1-4CEC-9D5E-08702E72EC69}">
      <dsp:nvSpPr>
        <dsp:cNvPr id="0" name=""/>
        <dsp:cNvSpPr/>
      </dsp:nvSpPr>
      <dsp:spPr>
        <a:xfrm>
          <a:off x="4062285" y="280908"/>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Business Affairs Manager </a:t>
          </a:r>
        </a:p>
      </dsp:txBody>
      <dsp:txXfrm>
        <a:off x="4086434" y="305057"/>
        <a:ext cx="1188454" cy="776203"/>
      </dsp:txXfrm>
    </dsp:sp>
    <dsp:sp modelId="{3392E0CE-EF2B-4912-8C46-65218F028E0A}">
      <dsp:nvSpPr>
        <dsp:cNvPr id="0" name=""/>
        <dsp:cNvSpPr/>
      </dsp:nvSpPr>
      <dsp:spPr>
        <a:xfrm>
          <a:off x="1427585" y="1105410"/>
          <a:ext cx="3253077" cy="329800"/>
        </a:xfrm>
        <a:custGeom>
          <a:avLst/>
          <a:gdLst/>
          <a:ahLst/>
          <a:cxnLst/>
          <a:rect l="0" t="0" r="0" b="0"/>
          <a:pathLst>
            <a:path>
              <a:moveTo>
                <a:pt x="3253077" y="0"/>
              </a:moveTo>
              <a:lnTo>
                <a:pt x="3253077" y="164900"/>
              </a:lnTo>
              <a:lnTo>
                <a:pt x="0" y="164900"/>
              </a:lnTo>
              <a:lnTo>
                <a:pt x="0" y="32980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9EAF93-C01D-489D-804D-A7189801E9C7}">
      <dsp:nvSpPr>
        <dsp:cNvPr id="0" name=""/>
        <dsp:cNvSpPr/>
      </dsp:nvSpPr>
      <dsp:spPr>
        <a:xfrm>
          <a:off x="695223" y="1435211"/>
          <a:ext cx="1464723"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rgbClr val="FFFF00"/>
              </a:solidFill>
            </a:rPr>
            <a:t>Billing Supervisor</a:t>
          </a:r>
        </a:p>
      </dsp:txBody>
      <dsp:txXfrm>
        <a:off x="719372" y="1459360"/>
        <a:ext cx="1416425" cy="776203"/>
      </dsp:txXfrm>
    </dsp:sp>
    <dsp:sp modelId="{ADAD4E09-B83E-4BF3-97DF-C2B787B4800B}">
      <dsp:nvSpPr>
        <dsp:cNvPr id="0" name=""/>
        <dsp:cNvSpPr/>
      </dsp:nvSpPr>
      <dsp:spPr>
        <a:xfrm>
          <a:off x="623695" y="2259713"/>
          <a:ext cx="803889" cy="329800"/>
        </a:xfrm>
        <a:custGeom>
          <a:avLst/>
          <a:gdLst/>
          <a:ahLst/>
          <a:cxnLst/>
          <a:rect l="0" t="0" r="0" b="0"/>
          <a:pathLst>
            <a:path>
              <a:moveTo>
                <a:pt x="803889" y="0"/>
              </a:moveTo>
              <a:lnTo>
                <a:pt x="803889" y="164900"/>
              </a:lnTo>
              <a:lnTo>
                <a:pt x="0" y="164900"/>
              </a:lnTo>
              <a:lnTo>
                <a:pt x="0"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CA59A-433C-40FA-B97E-854894F29411}">
      <dsp:nvSpPr>
        <dsp:cNvPr id="0" name=""/>
        <dsp:cNvSpPr/>
      </dsp:nvSpPr>
      <dsp:spPr>
        <a:xfrm>
          <a:off x="5319" y="2589513"/>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Billing Specialist</a:t>
          </a:r>
        </a:p>
      </dsp:txBody>
      <dsp:txXfrm>
        <a:off x="29468" y="2613662"/>
        <a:ext cx="1188454" cy="776203"/>
      </dsp:txXfrm>
    </dsp:sp>
    <dsp:sp modelId="{1C49B8F3-C174-49FA-BD7A-1598196C7718}">
      <dsp:nvSpPr>
        <dsp:cNvPr id="0" name=""/>
        <dsp:cNvSpPr/>
      </dsp:nvSpPr>
      <dsp:spPr>
        <a:xfrm>
          <a:off x="1427585" y="2259713"/>
          <a:ext cx="803889" cy="329800"/>
        </a:xfrm>
        <a:custGeom>
          <a:avLst/>
          <a:gdLst/>
          <a:ahLst/>
          <a:cxnLst/>
          <a:rect l="0" t="0" r="0" b="0"/>
          <a:pathLst>
            <a:path>
              <a:moveTo>
                <a:pt x="0" y="0"/>
              </a:moveTo>
              <a:lnTo>
                <a:pt x="0" y="164900"/>
              </a:lnTo>
              <a:lnTo>
                <a:pt x="803889" y="164900"/>
              </a:lnTo>
              <a:lnTo>
                <a:pt x="803889"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AAA379-CC57-4B06-ABBF-1B365493DBCD}">
      <dsp:nvSpPr>
        <dsp:cNvPr id="0" name=""/>
        <dsp:cNvSpPr/>
      </dsp:nvSpPr>
      <dsp:spPr>
        <a:xfrm>
          <a:off x="1613097" y="2589513"/>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Customer Acct Specialist</a:t>
          </a:r>
        </a:p>
      </dsp:txBody>
      <dsp:txXfrm>
        <a:off x="1637246" y="2613662"/>
        <a:ext cx="1188454" cy="776203"/>
      </dsp:txXfrm>
    </dsp:sp>
    <dsp:sp modelId="{D34D304C-9AEF-4535-8C19-094E3B629579}">
      <dsp:nvSpPr>
        <dsp:cNvPr id="0" name=""/>
        <dsp:cNvSpPr/>
      </dsp:nvSpPr>
      <dsp:spPr>
        <a:xfrm>
          <a:off x="3839252" y="1105410"/>
          <a:ext cx="841409" cy="329800"/>
        </a:xfrm>
        <a:custGeom>
          <a:avLst/>
          <a:gdLst/>
          <a:ahLst/>
          <a:cxnLst/>
          <a:rect l="0" t="0" r="0" b="0"/>
          <a:pathLst>
            <a:path>
              <a:moveTo>
                <a:pt x="841409" y="0"/>
              </a:moveTo>
              <a:lnTo>
                <a:pt x="841409" y="164900"/>
              </a:lnTo>
              <a:lnTo>
                <a:pt x="0" y="164900"/>
              </a:lnTo>
              <a:lnTo>
                <a:pt x="0" y="32980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48435A-CC27-4B25-ACD9-07CA215E62AC}">
      <dsp:nvSpPr>
        <dsp:cNvPr id="0" name=""/>
        <dsp:cNvSpPr/>
      </dsp:nvSpPr>
      <dsp:spPr>
        <a:xfrm>
          <a:off x="3106891" y="1435211"/>
          <a:ext cx="1464723"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Customer Account &amp; Business Services Liaison</a:t>
          </a:r>
        </a:p>
      </dsp:txBody>
      <dsp:txXfrm>
        <a:off x="3131040" y="1459360"/>
        <a:ext cx="1416425" cy="776203"/>
      </dsp:txXfrm>
    </dsp:sp>
    <dsp:sp modelId="{3C707DFA-26D8-4413-A22D-2DCAEAAA711B}">
      <dsp:nvSpPr>
        <dsp:cNvPr id="0" name=""/>
        <dsp:cNvSpPr/>
      </dsp:nvSpPr>
      <dsp:spPr>
        <a:xfrm>
          <a:off x="3793532" y="2259713"/>
          <a:ext cx="91440" cy="329800"/>
        </a:xfrm>
        <a:custGeom>
          <a:avLst/>
          <a:gdLst/>
          <a:ahLst/>
          <a:cxnLst/>
          <a:rect l="0" t="0" r="0" b="0"/>
          <a:pathLst>
            <a:path>
              <a:moveTo>
                <a:pt x="45720" y="0"/>
              </a:moveTo>
              <a:lnTo>
                <a:pt x="45720"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0A1D17-AD2C-4E39-88DD-06C79DD3D537}">
      <dsp:nvSpPr>
        <dsp:cNvPr id="0" name=""/>
        <dsp:cNvSpPr/>
      </dsp:nvSpPr>
      <dsp:spPr>
        <a:xfrm>
          <a:off x="3220876" y="2589513"/>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Collections Specialist</a:t>
          </a:r>
        </a:p>
      </dsp:txBody>
      <dsp:txXfrm>
        <a:off x="3245025" y="2613662"/>
        <a:ext cx="1188454" cy="776203"/>
      </dsp:txXfrm>
    </dsp:sp>
    <dsp:sp modelId="{F92D4DA9-4983-4CBC-8B73-4CBFBA689BE7}">
      <dsp:nvSpPr>
        <dsp:cNvPr id="0" name=""/>
        <dsp:cNvSpPr/>
      </dsp:nvSpPr>
      <dsp:spPr>
        <a:xfrm>
          <a:off x="4680662" y="1105410"/>
          <a:ext cx="3178037" cy="329800"/>
        </a:xfrm>
        <a:custGeom>
          <a:avLst/>
          <a:gdLst/>
          <a:ahLst/>
          <a:cxnLst/>
          <a:rect l="0" t="0" r="0" b="0"/>
          <a:pathLst>
            <a:path>
              <a:moveTo>
                <a:pt x="0" y="0"/>
              </a:moveTo>
              <a:lnTo>
                <a:pt x="0" y="164900"/>
              </a:lnTo>
              <a:lnTo>
                <a:pt x="3178037" y="164900"/>
              </a:lnTo>
              <a:lnTo>
                <a:pt x="3178037" y="32980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F4CB80-B7F2-4E17-BF0E-66A16FE354D7}">
      <dsp:nvSpPr>
        <dsp:cNvPr id="0" name=""/>
        <dsp:cNvSpPr/>
      </dsp:nvSpPr>
      <dsp:spPr>
        <a:xfrm>
          <a:off x="7051297" y="1435211"/>
          <a:ext cx="1614803"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Services Technician Supervisor</a:t>
          </a:r>
        </a:p>
      </dsp:txBody>
      <dsp:txXfrm>
        <a:off x="7075446" y="1459360"/>
        <a:ext cx="1566505" cy="776203"/>
      </dsp:txXfrm>
    </dsp:sp>
    <dsp:sp modelId="{6937736A-5D38-4081-A5ED-32E5A3ABF55E}">
      <dsp:nvSpPr>
        <dsp:cNvPr id="0" name=""/>
        <dsp:cNvSpPr/>
      </dsp:nvSpPr>
      <dsp:spPr>
        <a:xfrm>
          <a:off x="7812979" y="2259713"/>
          <a:ext cx="91440" cy="329800"/>
        </a:xfrm>
        <a:custGeom>
          <a:avLst/>
          <a:gdLst/>
          <a:ahLst/>
          <a:cxnLst/>
          <a:rect l="0" t="0" r="0" b="0"/>
          <a:pathLst>
            <a:path>
              <a:moveTo>
                <a:pt x="45720" y="0"/>
              </a:moveTo>
              <a:lnTo>
                <a:pt x="45720"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92B64B-DA17-4BE5-A111-027D95D1B472}">
      <dsp:nvSpPr>
        <dsp:cNvPr id="0" name=""/>
        <dsp:cNvSpPr/>
      </dsp:nvSpPr>
      <dsp:spPr>
        <a:xfrm>
          <a:off x="7240322" y="2589513"/>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Senior Field Services Technician</a:t>
          </a:r>
        </a:p>
      </dsp:txBody>
      <dsp:txXfrm>
        <a:off x="7264471" y="2613662"/>
        <a:ext cx="1188454" cy="776203"/>
      </dsp:txXfrm>
    </dsp:sp>
    <dsp:sp modelId="{37DBA562-5AAF-4FB7-AA92-9C980E754ACA}">
      <dsp:nvSpPr>
        <dsp:cNvPr id="0" name=""/>
        <dsp:cNvSpPr/>
      </dsp:nvSpPr>
      <dsp:spPr>
        <a:xfrm>
          <a:off x="5447031" y="3414015"/>
          <a:ext cx="2411667" cy="329800"/>
        </a:xfrm>
        <a:custGeom>
          <a:avLst/>
          <a:gdLst/>
          <a:ahLst/>
          <a:cxnLst/>
          <a:rect l="0" t="0" r="0" b="0"/>
          <a:pathLst>
            <a:path>
              <a:moveTo>
                <a:pt x="2411667" y="0"/>
              </a:moveTo>
              <a:lnTo>
                <a:pt x="2411667" y="164900"/>
              </a:lnTo>
              <a:lnTo>
                <a:pt x="0" y="164900"/>
              </a:lnTo>
              <a:lnTo>
                <a:pt x="0"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F69A5C-5DB7-4951-8CC3-55C0612DA6C2}">
      <dsp:nvSpPr>
        <dsp:cNvPr id="0" name=""/>
        <dsp:cNvSpPr/>
      </dsp:nvSpPr>
      <dsp:spPr>
        <a:xfrm>
          <a:off x="4828655" y="3743816"/>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Services Technician I</a:t>
          </a:r>
        </a:p>
      </dsp:txBody>
      <dsp:txXfrm>
        <a:off x="4852804" y="3767965"/>
        <a:ext cx="1188454" cy="776203"/>
      </dsp:txXfrm>
    </dsp:sp>
    <dsp:sp modelId="{1CBC3733-FF83-44B4-86A8-4F1799BC6913}">
      <dsp:nvSpPr>
        <dsp:cNvPr id="0" name=""/>
        <dsp:cNvSpPr/>
      </dsp:nvSpPr>
      <dsp:spPr>
        <a:xfrm>
          <a:off x="7054810" y="3414015"/>
          <a:ext cx="803889" cy="329800"/>
        </a:xfrm>
        <a:custGeom>
          <a:avLst/>
          <a:gdLst/>
          <a:ahLst/>
          <a:cxnLst/>
          <a:rect l="0" t="0" r="0" b="0"/>
          <a:pathLst>
            <a:path>
              <a:moveTo>
                <a:pt x="803889" y="0"/>
              </a:moveTo>
              <a:lnTo>
                <a:pt x="803889" y="164900"/>
              </a:lnTo>
              <a:lnTo>
                <a:pt x="0" y="164900"/>
              </a:lnTo>
              <a:lnTo>
                <a:pt x="0"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7A4AF0-9FA0-4B7B-B4EF-133F9FB756DB}">
      <dsp:nvSpPr>
        <dsp:cNvPr id="0" name=""/>
        <dsp:cNvSpPr/>
      </dsp:nvSpPr>
      <dsp:spPr>
        <a:xfrm>
          <a:off x="6436433" y="3743816"/>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Services Technician</a:t>
          </a:r>
        </a:p>
      </dsp:txBody>
      <dsp:txXfrm>
        <a:off x="6460582" y="3767965"/>
        <a:ext cx="1188454" cy="776203"/>
      </dsp:txXfrm>
    </dsp:sp>
    <dsp:sp modelId="{879B7360-C835-4BB6-BE48-45D73D97A21C}">
      <dsp:nvSpPr>
        <dsp:cNvPr id="0" name=""/>
        <dsp:cNvSpPr/>
      </dsp:nvSpPr>
      <dsp:spPr>
        <a:xfrm>
          <a:off x="7858699" y="3414015"/>
          <a:ext cx="803889" cy="329800"/>
        </a:xfrm>
        <a:custGeom>
          <a:avLst/>
          <a:gdLst/>
          <a:ahLst/>
          <a:cxnLst/>
          <a:rect l="0" t="0" r="0" b="0"/>
          <a:pathLst>
            <a:path>
              <a:moveTo>
                <a:pt x="0" y="0"/>
              </a:moveTo>
              <a:lnTo>
                <a:pt x="0" y="164900"/>
              </a:lnTo>
              <a:lnTo>
                <a:pt x="803889" y="164900"/>
              </a:lnTo>
              <a:lnTo>
                <a:pt x="803889"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14B6B6-B01F-408B-9EA9-B6690E96E74C}">
      <dsp:nvSpPr>
        <dsp:cNvPr id="0" name=""/>
        <dsp:cNvSpPr/>
      </dsp:nvSpPr>
      <dsp:spPr>
        <a:xfrm>
          <a:off x="8044212" y="3743816"/>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Services Technician I</a:t>
          </a:r>
        </a:p>
      </dsp:txBody>
      <dsp:txXfrm>
        <a:off x="8068361" y="3767965"/>
        <a:ext cx="1188454" cy="776203"/>
      </dsp:txXfrm>
    </dsp:sp>
    <dsp:sp modelId="{686792A7-B465-4317-AED3-35A94EC23547}">
      <dsp:nvSpPr>
        <dsp:cNvPr id="0" name=""/>
        <dsp:cNvSpPr/>
      </dsp:nvSpPr>
      <dsp:spPr>
        <a:xfrm>
          <a:off x="7858699" y="3414015"/>
          <a:ext cx="2411667" cy="329800"/>
        </a:xfrm>
        <a:custGeom>
          <a:avLst/>
          <a:gdLst/>
          <a:ahLst/>
          <a:cxnLst/>
          <a:rect l="0" t="0" r="0" b="0"/>
          <a:pathLst>
            <a:path>
              <a:moveTo>
                <a:pt x="0" y="0"/>
              </a:moveTo>
              <a:lnTo>
                <a:pt x="0" y="164900"/>
              </a:lnTo>
              <a:lnTo>
                <a:pt x="2411667" y="164900"/>
              </a:lnTo>
              <a:lnTo>
                <a:pt x="2411667" y="32980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62AEB8-8180-4796-97C1-2E57F19E8F8C}">
      <dsp:nvSpPr>
        <dsp:cNvPr id="0" name=""/>
        <dsp:cNvSpPr/>
      </dsp:nvSpPr>
      <dsp:spPr>
        <a:xfrm>
          <a:off x="9651990" y="3743816"/>
          <a:ext cx="1236752" cy="8245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Field Services Technician II</a:t>
          </a:r>
        </a:p>
      </dsp:txBody>
      <dsp:txXfrm>
        <a:off x="9676139" y="3767965"/>
        <a:ext cx="1188454" cy="7762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24948-0569-457F-BF1C-6EBCCE845E8E}">
      <dsp:nvSpPr>
        <dsp:cNvPr id="0" name=""/>
        <dsp:cNvSpPr/>
      </dsp:nvSpPr>
      <dsp:spPr>
        <a:xfrm>
          <a:off x="5161443" y="1800174"/>
          <a:ext cx="4007771" cy="332895"/>
        </a:xfrm>
        <a:custGeom>
          <a:avLst/>
          <a:gdLst/>
          <a:ahLst/>
          <a:cxnLst/>
          <a:rect l="0" t="0" r="0" b="0"/>
          <a:pathLst>
            <a:path>
              <a:moveTo>
                <a:pt x="0" y="0"/>
              </a:moveTo>
              <a:lnTo>
                <a:pt x="0" y="161089"/>
              </a:lnTo>
              <a:lnTo>
                <a:pt x="4007771" y="161089"/>
              </a:lnTo>
              <a:lnTo>
                <a:pt x="4007771" y="33289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2B2BC2-E612-413A-8762-D9330914A046}">
      <dsp:nvSpPr>
        <dsp:cNvPr id="0" name=""/>
        <dsp:cNvSpPr/>
      </dsp:nvSpPr>
      <dsp:spPr>
        <a:xfrm>
          <a:off x="5161443" y="1800174"/>
          <a:ext cx="1529535" cy="341968"/>
        </a:xfrm>
        <a:custGeom>
          <a:avLst/>
          <a:gdLst/>
          <a:ahLst/>
          <a:cxnLst/>
          <a:rect l="0" t="0" r="0" b="0"/>
          <a:pathLst>
            <a:path>
              <a:moveTo>
                <a:pt x="0" y="0"/>
              </a:moveTo>
              <a:lnTo>
                <a:pt x="0" y="170162"/>
              </a:lnTo>
              <a:lnTo>
                <a:pt x="1529535" y="170162"/>
              </a:lnTo>
              <a:lnTo>
                <a:pt x="1529535" y="34196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7A795F-906E-4C48-8EDB-D7FA38C23990}">
      <dsp:nvSpPr>
        <dsp:cNvPr id="0" name=""/>
        <dsp:cNvSpPr/>
      </dsp:nvSpPr>
      <dsp:spPr>
        <a:xfrm>
          <a:off x="3828568" y="1800174"/>
          <a:ext cx="1332874" cy="334875"/>
        </a:xfrm>
        <a:custGeom>
          <a:avLst/>
          <a:gdLst/>
          <a:ahLst/>
          <a:cxnLst/>
          <a:rect l="0" t="0" r="0" b="0"/>
          <a:pathLst>
            <a:path>
              <a:moveTo>
                <a:pt x="1332874" y="0"/>
              </a:moveTo>
              <a:lnTo>
                <a:pt x="1332874" y="163068"/>
              </a:lnTo>
              <a:lnTo>
                <a:pt x="0" y="163068"/>
              </a:lnTo>
              <a:lnTo>
                <a:pt x="0" y="33487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C51010-9C8A-4A5B-AE48-B595709DD929}">
      <dsp:nvSpPr>
        <dsp:cNvPr id="0" name=""/>
        <dsp:cNvSpPr/>
      </dsp:nvSpPr>
      <dsp:spPr>
        <a:xfrm>
          <a:off x="1161559" y="1800174"/>
          <a:ext cx="3999884" cy="332895"/>
        </a:xfrm>
        <a:custGeom>
          <a:avLst/>
          <a:gdLst/>
          <a:ahLst/>
          <a:cxnLst/>
          <a:rect l="0" t="0" r="0" b="0"/>
          <a:pathLst>
            <a:path>
              <a:moveTo>
                <a:pt x="3999884" y="0"/>
              </a:moveTo>
              <a:lnTo>
                <a:pt x="3999884" y="161089"/>
              </a:lnTo>
              <a:lnTo>
                <a:pt x="0" y="161089"/>
              </a:lnTo>
              <a:lnTo>
                <a:pt x="0" y="33289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6420FB-6800-4B3F-AC18-89F158D019B6}">
      <dsp:nvSpPr>
        <dsp:cNvPr id="0" name=""/>
        <dsp:cNvSpPr/>
      </dsp:nvSpPr>
      <dsp:spPr>
        <a:xfrm>
          <a:off x="3999884" y="333838"/>
          <a:ext cx="2323118" cy="146633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Deputy Director </a:t>
          </a:r>
        </a:p>
      </dsp:txBody>
      <dsp:txXfrm>
        <a:off x="3999884" y="333838"/>
        <a:ext cx="2323118" cy="1466335"/>
      </dsp:txXfrm>
    </dsp:sp>
    <dsp:sp modelId="{B5C96C85-49C3-425A-936B-ED746AE59E4D}">
      <dsp:nvSpPr>
        <dsp:cNvPr id="0" name=""/>
        <dsp:cNvSpPr/>
      </dsp:nvSpPr>
      <dsp:spPr>
        <a:xfrm>
          <a:off x="0" y="2133069"/>
          <a:ext cx="2323118" cy="1466335"/>
        </a:xfrm>
        <a:prstGeom prst="rect">
          <a:avLst/>
        </a:prstGeom>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400050">
            <a:lnSpc>
              <a:spcPct val="90000"/>
            </a:lnSpc>
            <a:spcBef>
              <a:spcPct val="0"/>
            </a:spcBef>
            <a:spcAft>
              <a:spcPct val="35000"/>
            </a:spcAft>
            <a:buNone/>
          </a:pPr>
          <a:r>
            <a:rPr lang="en-US" sz="1200" kern="1200">
              <a:solidFill>
                <a:prstClr val="white"/>
              </a:solidFill>
              <a:latin typeface="Aptos" panose="02110004020202020204"/>
              <a:ea typeface="+mn-ea"/>
              <a:cs typeface="+mn-cs"/>
            </a:rPr>
            <a:t>Sewer Rehab Infrastructure   Manager</a:t>
          </a:r>
        </a:p>
      </dsp:txBody>
      <dsp:txXfrm>
        <a:off x="0" y="2133069"/>
        <a:ext cx="2323118" cy="1466335"/>
      </dsp:txXfrm>
    </dsp:sp>
    <dsp:sp modelId="{5D5BE04A-7EBC-49A8-B8B1-B0FC6AA2A3B5}">
      <dsp:nvSpPr>
        <dsp:cNvPr id="0" name=""/>
        <dsp:cNvSpPr/>
      </dsp:nvSpPr>
      <dsp:spPr>
        <a:xfrm>
          <a:off x="2667009" y="2135049"/>
          <a:ext cx="2323118" cy="146633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Compliance Manager</a:t>
          </a:r>
        </a:p>
      </dsp:txBody>
      <dsp:txXfrm>
        <a:off x="2667009" y="2135049"/>
        <a:ext cx="2323118" cy="1466335"/>
      </dsp:txXfrm>
    </dsp:sp>
    <dsp:sp modelId="{068C9F03-B129-4195-BED4-FB5541570AD9}">
      <dsp:nvSpPr>
        <dsp:cNvPr id="0" name=""/>
        <dsp:cNvSpPr/>
      </dsp:nvSpPr>
      <dsp:spPr>
        <a:xfrm>
          <a:off x="5529420" y="2142143"/>
          <a:ext cx="2323118" cy="146633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Business &amp; Financial Analyst </a:t>
          </a:r>
        </a:p>
      </dsp:txBody>
      <dsp:txXfrm>
        <a:off x="5529420" y="2142143"/>
        <a:ext cx="2323118" cy="1466335"/>
      </dsp:txXfrm>
    </dsp:sp>
    <dsp:sp modelId="{7C0AA3EA-D06E-44AB-9AE2-A2E5D397F2A9}">
      <dsp:nvSpPr>
        <dsp:cNvPr id="0" name=""/>
        <dsp:cNvSpPr/>
      </dsp:nvSpPr>
      <dsp:spPr>
        <a:xfrm>
          <a:off x="8007655" y="2133069"/>
          <a:ext cx="2323118" cy="146633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Capital Projects</a:t>
          </a:r>
        </a:p>
      </dsp:txBody>
      <dsp:txXfrm>
        <a:off x="8007655" y="2133069"/>
        <a:ext cx="2323118" cy="14663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70D61-F171-4422-9817-779D5F5241CB}">
      <dsp:nvSpPr>
        <dsp:cNvPr id="0" name=""/>
        <dsp:cNvSpPr/>
      </dsp:nvSpPr>
      <dsp:spPr>
        <a:xfrm>
          <a:off x="4019469" y="0"/>
          <a:ext cx="2359061" cy="162736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Sewer Rehab Infrastructure Manager </a:t>
          </a:r>
        </a:p>
      </dsp:txBody>
      <dsp:txXfrm>
        <a:off x="4067133" y="47664"/>
        <a:ext cx="2263733" cy="1532033"/>
      </dsp:txXfrm>
    </dsp:sp>
    <dsp:sp modelId="{63A6FCFF-E212-42BE-BFAF-A9C74CF39806}">
      <dsp:nvSpPr>
        <dsp:cNvPr id="0" name=""/>
        <dsp:cNvSpPr/>
      </dsp:nvSpPr>
      <dsp:spPr>
        <a:xfrm>
          <a:off x="863756" y="1627361"/>
          <a:ext cx="4335243" cy="1840798"/>
        </a:xfrm>
        <a:custGeom>
          <a:avLst/>
          <a:gdLst/>
          <a:ahLst/>
          <a:cxnLst/>
          <a:rect l="0" t="0" r="0" b="0"/>
          <a:pathLst>
            <a:path>
              <a:moveTo>
                <a:pt x="4335243" y="0"/>
              </a:moveTo>
              <a:lnTo>
                <a:pt x="4335243" y="920399"/>
              </a:lnTo>
              <a:lnTo>
                <a:pt x="0" y="920399"/>
              </a:lnTo>
              <a:lnTo>
                <a:pt x="0" y="184079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0270C5-9F68-4FBC-BF6D-1F88CEFDD043}">
      <dsp:nvSpPr>
        <dsp:cNvPr id="0" name=""/>
        <dsp:cNvSpPr/>
      </dsp:nvSpPr>
      <dsp:spPr>
        <a:xfrm>
          <a:off x="0" y="3468159"/>
          <a:ext cx="1727512" cy="89905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Sr. Utility Tech </a:t>
          </a:r>
        </a:p>
      </dsp:txBody>
      <dsp:txXfrm>
        <a:off x="26332" y="3494491"/>
        <a:ext cx="1674848" cy="846387"/>
      </dsp:txXfrm>
    </dsp:sp>
    <dsp:sp modelId="{58314CA0-2693-4367-9BEF-6F5D63E28436}">
      <dsp:nvSpPr>
        <dsp:cNvPr id="0" name=""/>
        <dsp:cNvSpPr/>
      </dsp:nvSpPr>
      <dsp:spPr>
        <a:xfrm>
          <a:off x="3739198" y="1627361"/>
          <a:ext cx="1459801" cy="1854634"/>
        </a:xfrm>
        <a:custGeom>
          <a:avLst/>
          <a:gdLst/>
          <a:ahLst/>
          <a:cxnLst/>
          <a:rect l="0" t="0" r="0" b="0"/>
          <a:pathLst>
            <a:path>
              <a:moveTo>
                <a:pt x="1459801" y="0"/>
              </a:moveTo>
              <a:lnTo>
                <a:pt x="1459801" y="927317"/>
              </a:lnTo>
              <a:lnTo>
                <a:pt x="0" y="927317"/>
              </a:lnTo>
              <a:lnTo>
                <a:pt x="0" y="185463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304CC3-FFF7-4F11-A632-B19494139125}">
      <dsp:nvSpPr>
        <dsp:cNvPr id="0" name=""/>
        <dsp:cNvSpPr/>
      </dsp:nvSpPr>
      <dsp:spPr>
        <a:xfrm>
          <a:off x="2875442" y="3481996"/>
          <a:ext cx="1727512" cy="89905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Field Inspector </a:t>
          </a:r>
        </a:p>
      </dsp:txBody>
      <dsp:txXfrm>
        <a:off x="2901774" y="3508328"/>
        <a:ext cx="1674848" cy="846387"/>
      </dsp:txXfrm>
    </dsp:sp>
    <dsp:sp modelId="{0BECDD7E-9092-4B2B-9BC3-D6AFB835EAFD}">
      <dsp:nvSpPr>
        <dsp:cNvPr id="0" name=""/>
        <dsp:cNvSpPr/>
      </dsp:nvSpPr>
      <dsp:spPr>
        <a:xfrm>
          <a:off x="5198999" y="1627361"/>
          <a:ext cx="1281337" cy="1872825"/>
        </a:xfrm>
        <a:custGeom>
          <a:avLst/>
          <a:gdLst/>
          <a:ahLst/>
          <a:cxnLst/>
          <a:rect l="0" t="0" r="0" b="0"/>
          <a:pathLst>
            <a:path>
              <a:moveTo>
                <a:pt x="0" y="0"/>
              </a:moveTo>
              <a:lnTo>
                <a:pt x="0" y="936412"/>
              </a:lnTo>
              <a:lnTo>
                <a:pt x="1281337" y="936412"/>
              </a:lnTo>
              <a:lnTo>
                <a:pt x="1281337" y="187282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3F2875-36D4-410F-AA4E-DC577ECD0400}">
      <dsp:nvSpPr>
        <dsp:cNvPr id="0" name=""/>
        <dsp:cNvSpPr/>
      </dsp:nvSpPr>
      <dsp:spPr>
        <a:xfrm>
          <a:off x="5616581" y="3500186"/>
          <a:ext cx="1727512" cy="89905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Field Inspector </a:t>
          </a:r>
        </a:p>
        <a:p>
          <a:pPr marL="0" lvl="0" indent="0" algn="ctr" defTabSz="488950">
            <a:lnSpc>
              <a:spcPct val="90000"/>
            </a:lnSpc>
            <a:spcBef>
              <a:spcPct val="0"/>
            </a:spcBef>
            <a:spcAft>
              <a:spcPct val="35000"/>
            </a:spcAft>
            <a:buNone/>
          </a:pPr>
          <a:endParaRPr lang="en-US" sz="1100" kern="1200"/>
        </a:p>
      </dsp:txBody>
      <dsp:txXfrm>
        <a:off x="5642913" y="3526518"/>
        <a:ext cx="1674848" cy="846387"/>
      </dsp:txXfrm>
    </dsp:sp>
    <dsp:sp modelId="{922E6B0C-0DE0-44C1-9B9D-EAE53086925A}">
      <dsp:nvSpPr>
        <dsp:cNvPr id="0" name=""/>
        <dsp:cNvSpPr/>
      </dsp:nvSpPr>
      <dsp:spPr>
        <a:xfrm>
          <a:off x="5198999" y="1627361"/>
          <a:ext cx="3913565" cy="1849723"/>
        </a:xfrm>
        <a:custGeom>
          <a:avLst/>
          <a:gdLst/>
          <a:ahLst/>
          <a:cxnLst/>
          <a:rect l="0" t="0" r="0" b="0"/>
          <a:pathLst>
            <a:path>
              <a:moveTo>
                <a:pt x="0" y="0"/>
              </a:moveTo>
              <a:lnTo>
                <a:pt x="0" y="924861"/>
              </a:lnTo>
              <a:lnTo>
                <a:pt x="3913565" y="924861"/>
              </a:lnTo>
              <a:lnTo>
                <a:pt x="3913565" y="184972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84AAB6-C2E2-4E09-A0B8-65F615A9F320}">
      <dsp:nvSpPr>
        <dsp:cNvPr id="0" name=""/>
        <dsp:cNvSpPr/>
      </dsp:nvSpPr>
      <dsp:spPr>
        <a:xfrm>
          <a:off x="8248809" y="3477084"/>
          <a:ext cx="1727512" cy="89905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Contractors</a:t>
          </a:r>
        </a:p>
        <a:p>
          <a:pPr marL="0" lvl="0" indent="0" algn="ctr" defTabSz="488950">
            <a:lnSpc>
              <a:spcPct val="90000"/>
            </a:lnSpc>
            <a:spcBef>
              <a:spcPct val="0"/>
            </a:spcBef>
            <a:spcAft>
              <a:spcPct val="35000"/>
            </a:spcAft>
            <a:buNone/>
          </a:pPr>
          <a:r>
            <a:rPr lang="en-US" sz="1100" kern="1200"/>
            <a:t> (Sewer Rehab Contract Support Team)</a:t>
          </a:r>
        </a:p>
        <a:p>
          <a:pPr marL="0" lvl="0" indent="0" algn="ctr" defTabSz="488950">
            <a:lnSpc>
              <a:spcPct val="90000"/>
            </a:lnSpc>
            <a:spcBef>
              <a:spcPct val="0"/>
            </a:spcBef>
            <a:spcAft>
              <a:spcPct val="35000"/>
            </a:spcAft>
            <a:buNone/>
          </a:pPr>
          <a:r>
            <a:rPr lang="en-US" sz="1100" kern="1200"/>
            <a:t>CERM Employees</a:t>
          </a:r>
        </a:p>
      </dsp:txBody>
      <dsp:txXfrm>
        <a:off x="8275141" y="3503416"/>
        <a:ext cx="1674848" cy="846387"/>
      </dsp:txXfrm>
    </dsp:sp>
    <dsp:sp modelId="{CC08010E-52D7-4298-BA9F-9825DA5896A3}">
      <dsp:nvSpPr>
        <dsp:cNvPr id="0" name=""/>
        <dsp:cNvSpPr/>
      </dsp:nvSpPr>
      <dsp:spPr>
        <a:xfrm>
          <a:off x="5198999" y="1557013"/>
          <a:ext cx="3220209" cy="91440"/>
        </a:xfrm>
        <a:custGeom>
          <a:avLst/>
          <a:gdLst/>
          <a:ahLst/>
          <a:cxnLst/>
          <a:rect l="0" t="0" r="0" b="0"/>
          <a:pathLst>
            <a:path>
              <a:moveTo>
                <a:pt x="0" y="70348"/>
              </a:moveTo>
              <a:lnTo>
                <a:pt x="3220209" y="4572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5B39AB-4430-4B57-ABA5-C83FC2A84D3D}">
      <dsp:nvSpPr>
        <dsp:cNvPr id="0" name=""/>
        <dsp:cNvSpPr/>
      </dsp:nvSpPr>
      <dsp:spPr>
        <a:xfrm>
          <a:off x="7606859" y="1602733"/>
          <a:ext cx="1624699" cy="75596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Administrative Operations Coordinator</a:t>
          </a:r>
        </a:p>
      </dsp:txBody>
      <dsp:txXfrm>
        <a:off x="7629000" y="1624874"/>
        <a:ext cx="1580417" cy="7116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0E5E0-4B1C-40F8-8922-9AA8E7CF9C0F}">
      <dsp:nvSpPr>
        <dsp:cNvPr id="0" name=""/>
        <dsp:cNvSpPr/>
      </dsp:nvSpPr>
      <dsp:spPr>
        <a:xfrm>
          <a:off x="4261557" y="1671"/>
          <a:ext cx="2129505" cy="14903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General Manager </a:t>
          </a:r>
        </a:p>
        <a:p>
          <a:pPr marL="0" lvl="0" indent="0" algn="ctr" defTabSz="533400">
            <a:lnSpc>
              <a:spcPct val="90000"/>
            </a:lnSpc>
            <a:spcBef>
              <a:spcPct val="0"/>
            </a:spcBef>
            <a:spcAft>
              <a:spcPct val="35000"/>
            </a:spcAft>
            <a:buNone/>
          </a:pPr>
          <a:r>
            <a:rPr lang="en-US" sz="1200" kern="1200" baseline="0"/>
            <a:t>Infrastructure</a:t>
          </a:r>
          <a:r>
            <a:rPr lang="en-US" sz="1200" kern="1200"/>
            <a:t> </a:t>
          </a:r>
        </a:p>
      </dsp:txBody>
      <dsp:txXfrm>
        <a:off x="4305207" y="45321"/>
        <a:ext cx="2042205" cy="1403022"/>
      </dsp:txXfrm>
    </dsp:sp>
    <dsp:sp modelId="{856546E0-3CBF-44F7-9CB3-D819616526E0}">
      <dsp:nvSpPr>
        <dsp:cNvPr id="0" name=""/>
        <dsp:cNvSpPr/>
      </dsp:nvSpPr>
      <dsp:spPr>
        <a:xfrm>
          <a:off x="893805" y="1491994"/>
          <a:ext cx="4432504" cy="442432"/>
        </a:xfrm>
        <a:custGeom>
          <a:avLst/>
          <a:gdLst/>
          <a:ahLst/>
          <a:cxnLst/>
          <a:rect l="0" t="0" r="0" b="0"/>
          <a:pathLst>
            <a:path>
              <a:moveTo>
                <a:pt x="4432504" y="0"/>
              </a:moveTo>
              <a:lnTo>
                <a:pt x="4432504" y="221216"/>
              </a:lnTo>
              <a:lnTo>
                <a:pt x="0" y="221216"/>
              </a:lnTo>
              <a:lnTo>
                <a:pt x="0" y="44243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052466-1BB9-4EAE-B68F-122BBD72E5F1}">
      <dsp:nvSpPr>
        <dsp:cNvPr id="0" name=""/>
        <dsp:cNvSpPr/>
      </dsp:nvSpPr>
      <dsp:spPr>
        <a:xfrm>
          <a:off x="2" y="1934427"/>
          <a:ext cx="1787606" cy="132388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Plant Manager </a:t>
          </a:r>
        </a:p>
      </dsp:txBody>
      <dsp:txXfrm>
        <a:off x="38777" y="1973202"/>
        <a:ext cx="1710056" cy="1246339"/>
      </dsp:txXfrm>
    </dsp:sp>
    <dsp:sp modelId="{C0A443EB-C869-4393-9A4F-89093C1BE3AC}">
      <dsp:nvSpPr>
        <dsp:cNvPr id="0" name=""/>
        <dsp:cNvSpPr/>
      </dsp:nvSpPr>
      <dsp:spPr>
        <a:xfrm>
          <a:off x="4205379" y="1491994"/>
          <a:ext cx="1120931" cy="447862"/>
        </a:xfrm>
        <a:custGeom>
          <a:avLst/>
          <a:gdLst/>
          <a:ahLst/>
          <a:cxnLst/>
          <a:rect l="0" t="0" r="0" b="0"/>
          <a:pathLst>
            <a:path>
              <a:moveTo>
                <a:pt x="1120931" y="0"/>
              </a:moveTo>
              <a:lnTo>
                <a:pt x="1120931" y="223931"/>
              </a:lnTo>
              <a:lnTo>
                <a:pt x="0" y="223931"/>
              </a:lnTo>
              <a:lnTo>
                <a:pt x="0" y="44786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E0994C-9D29-4538-8085-BD44DF3A9828}">
      <dsp:nvSpPr>
        <dsp:cNvPr id="0" name=""/>
        <dsp:cNvSpPr/>
      </dsp:nvSpPr>
      <dsp:spPr>
        <a:xfrm>
          <a:off x="3311576" y="1939857"/>
          <a:ext cx="1787606" cy="132388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and Sewer Ops Manager </a:t>
          </a:r>
        </a:p>
      </dsp:txBody>
      <dsp:txXfrm>
        <a:off x="3350351" y="1978632"/>
        <a:ext cx="1710056" cy="1246339"/>
      </dsp:txXfrm>
    </dsp:sp>
    <dsp:sp modelId="{B94E4DC9-CC23-44B6-A4CF-FC980FCC74A2}">
      <dsp:nvSpPr>
        <dsp:cNvPr id="0" name=""/>
        <dsp:cNvSpPr/>
      </dsp:nvSpPr>
      <dsp:spPr>
        <a:xfrm>
          <a:off x="5326310" y="1491994"/>
          <a:ext cx="1348543" cy="442104"/>
        </a:xfrm>
        <a:custGeom>
          <a:avLst/>
          <a:gdLst/>
          <a:ahLst/>
          <a:cxnLst/>
          <a:rect l="0" t="0" r="0" b="0"/>
          <a:pathLst>
            <a:path>
              <a:moveTo>
                <a:pt x="0" y="0"/>
              </a:moveTo>
              <a:lnTo>
                <a:pt x="0" y="221052"/>
              </a:lnTo>
              <a:lnTo>
                <a:pt x="1348543" y="221052"/>
              </a:lnTo>
              <a:lnTo>
                <a:pt x="1348543" y="44210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90E5F8-17DF-465B-BB3E-119D89EE5DC9}">
      <dsp:nvSpPr>
        <dsp:cNvPr id="0" name=""/>
        <dsp:cNvSpPr/>
      </dsp:nvSpPr>
      <dsp:spPr>
        <a:xfrm>
          <a:off x="5781051" y="1934099"/>
          <a:ext cx="1787606" cy="132388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Warehouse Manager </a:t>
          </a:r>
        </a:p>
      </dsp:txBody>
      <dsp:txXfrm>
        <a:off x="5819826" y="1972874"/>
        <a:ext cx="1710056" cy="1246339"/>
      </dsp:txXfrm>
    </dsp:sp>
    <dsp:sp modelId="{D5BD0619-E6BC-423C-8FD1-C6F875179F92}">
      <dsp:nvSpPr>
        <dsp:cNvPr id="0" name=""/>
        <dsp:cNvSpPr/>
      </dsp:nvSpPr>
      <dsp:spPr>
        <a:xfrm>
          <a:off x="6608094" y="3212268"/>
          <a:ext cx="91440" cy="91440"/>
        </a:xfrm>
        <a:custGeom>
          <a:avLst/>
          <a:gdLst/>
          <a:ahLst/>
          <a:cxnLst/>
          <a:rect l="0" t="0" r="0" b="0"/>
          <a:pathLst>
            <a:path>
              <a:moveTo>
                <a:pt x="66759" y="45720"/>
              </a:moveTo>
              <a:lnTo>
                <a:pt x="66759" y="72886"/>
              </a:lnTo>
              <a:lnTo>
                <a:pt x="45720" y="72886"/>
              </a:lnTo>
              <a:lnTo>
                <a:pt x="45720" y="100053"/>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B6E8DA-30D0-43FE-B9CE-09C2DE11D729}">
      <dsp:nvSpPr>
        <dsp:cNvPr id="0" name=""/>
        <dsp:cNvSpPr/>
      </dsp:nvSpPr>
      <dsp:spPr>
        <a:xfrm>
          <a:off x="5760011" y="3312322"/>
          <a:ext cx="1787606" cy="132388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Warehouse Operator</a:t>
          </a:r>
        </a:p>
      </dsp:txBody>
      <dsp:txXfrm>
        <a:off x="5798786" y="3351097"/>
        <a:ext cx="1710056" cy="1246339"/>
      </dsp:txXfrm>
    </dsp:sp>
    <dsp:sp modelId="{DF633094-85CD-46D0-BDBE-2B9D9CE70B92}">
      <dsp:nvSpPr>
        <dsp:cNvPr id="0" name=""/>
        <dsp:cNvSpPr/>
      </dsp:nvSpPr>
      <dsp:spPr>
        <a:xfrm>
          <a:off x="5326310" y="1491994"/>
          <a:ext cx="3921488" cy="442104"/>
        </a:xfrm>
        <a:custGeom>
          <a:avLst/>
          <a:gdLst/>
          <a:ahLst/>
          <a:cxnLst/>
          <a:rect l="0" t="0" r="0" b="0"/>
          <a:pathLst>
            <a:path>
              <a:moveTo>
                <a:pt x="0" y="0"/>
              </a:moveTo>
              <a:lnTo>
                <a:pt x="0" y="221052"/>
              </a:lnTo>
              <a:lnTo>
                <a:pt x="3921488" y="221052"/>
              </a:lnTo>
              <a:lnTo>
                <a:pt x="3921488" y="44210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C129FE-25EC-4F18-BC84-18DA313010B9}">
      <dsp:nvSpPr>
        <dsp:cNvPr id="0" name=""/>
        <dsp:cNvSpPr/>
      </dsp:nvSpPr>
      <dsp:spPr>
        <a:xfrm>
          <a:off x="8353995" y="1934099"/>
          <a:ext cx="1787606" cy="132388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Contract Support </a:t>
          </a:r>
        </a:p>
        <a:p>
          <a:pPr marL="0" lvl="0" indent="0" algn="ctr" defTabSz="533400">
            <a:lnSpc>
              <a:spcPct val="90000"/>
            </a:lnSpc>
            <a:spcBef>
              <a:spcPct val="0"/>
            </a:spcBef>
            <a:spcAft>
              <a:spcPct val="35000"/>
            </a:spcAft>
            <a:buNone/>
          </a:pPr>
          <a:r>
            <a:rPr lang="en-US" sz="1200" kern="1200"/>
            <a:t>(ESG)</a:t>
          </a:r>
        </a:p>
      </dsp:txBody>
      <dsp:txXfrm>
        <a:off x="8392770" y="1972874"/>
        <a:ext cx="1710056" cy="1246339"/>
      </dsp:txXfrm>
    </dsp:sp>
    <dsp:sp modelId="{46DE6C03-8F4F-47E3-AC84-758241F1E580}">
      <dsp:nvSpPr>
        <dsp:cNvPr id="0" name=""/>
        <dsp:cNvSpPr/>
      </dsp:nvSpPr>
      <dsp:spPr>
        <a:xfrm>
          <a:off x="8257706" y="3257988"/>
          <a:ext cx="990092" cy="613207"/>
        </a:xfrm>
        <a:custGeom>
          <a:avLst/>
          <a:gdLst/>
          <a:ahLst/>
          <a:cxnLst/>
          <a:rect l="0" t="0" r="0" b="0"/>
          <a:pathLst>
            <a:path>
              <a:moveTo>
                <a:pt x="990092" y="0"/>
              </a:moveTo>
              <a:lnTo>
                <a:pt x="990092" y="306603"/>
              </a:lnTo>
              <a:lnTo>
                <a:pt x="0" y="306603"/>
              </a:lnTo>
              <a:lnTo>
                <a:pt x="0" y="61320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43A027-A33D-4BCF-998A-B9C19B30F726}">
      <dsp:nvSpPr>
        <dsp:cNvPr id="0" name=""/>
        <dsp:cNvSpPr/>
      </dsp:nvSpPr>
      <dsp:spPr>
        <a:xfrm>
          <a:off x="7793862" y="3871196"/>
          <a:ext cx="927687" cy="61845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Collection &amp; Distribution Ops (ESG)</a:t>
          </a:r>
        </a:p>
      </dsp:txBody>
      <dsp:txXfrm>
        <a:off x="7811976" y="3889310"/>
        <a:ext cx="891459" cy="582230"/>
      </dsp:txXfrm>
    </dsp:sp>
    <dsp:sp modelId="{2D66B145-E977-469F-976B-532EC3BB4E12}">
      <dsp:nvSpPr>
        <dsp:cNvPr id="0" name=""/>
        <dsp:cNvSpPr/>
      </dsp:nvSpPr>
      <dsp:spPr>
        <a:xfrm>
          <a:off x="9247798" y="3257988"/>
          <a:ext cx="1032144" cy="613207"/>
        </a:xfrm>
        <a:custGeom>
          <a:avLst/>
          <a:gdLst/>
          <a:ahLst/>
          <a:cxnLst/>
          <a:rect l="0" t="0" r="0" b="0"/>
          <a:pathLst>
            <a:path>
              <a:moveTo>
                <a:pt x="0" y="0"/>
              </a:moveTo>
              <a:lnTo>
                <a:pt x="0" y="306603"/>
              </a:lnTo>
              <a:lnTo>
                <a:pt x="1032144" y="306603"/>
              </a:lnTo>
              <a:lnTo>
                <a:pt x="1032144" y="61320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184443-DDB3-434B-944C-4590ACFA1A9C}">
      <dsp:nvSpPr>
        <dsp:cNvPr id="0" name=""/>
        <dsp:cNvSpPr/>
      </dsp:nvSpPr>
      <dsp:spPr>
        <a:xfrm>
          <a:off x="9816099" y="3871196"/>
          <a:ext cx="927687" cy="61845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Wastewater Treatment Facilities Ops (ESG)</a:t>
          </a:r>
        </a:p>
      </dsp:txBody>
      <dsp:txXfrm>
        <a:off x="9834213" y="3889310"/>
        <a:ext cx="891459" cy="5822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BE199-F93F-449E-B6F2-B221FFE6EBE4}">
      <dsp:nvSpPr>
        <dsp:cNvPr id="0" name=""/>
        <dsp:cNvSpPr/>
      </dsp:nvSpPr>
      <dsp:spPr>
        <a:xfrm>
          <a:off x="5600030" y="1373"/>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Water &amp; Sewer Operations Manager </a:t>
          </a:r>
        </a:p>
      </dsp:txBody>
      <dsp:txXfrm>
        <a:off x="5622588" y="23931"/>
        <a:ext cx="1110185" cy="725084"/>
      </dsp:txXfrm>
    </dsp:sp>
    <dsp:sp modelId="{9D80F7FE-0B37-4184-B1D6-06130D2C25AB}">
      <dsp:nvSpPr>
        <dsp:cNvPr id="0" name=""/>
        <dsp:cNvSpPr/>
      </dsp:nvSpPr>
      <dsp:spPr>
        <a:xfrm>
          <a:off x="2422952" y="771573"/>
          <a:ext cx="3754728" cy="308080"/>
        </a:xfrm>
        <a:custGeom>
          <a:avLst/>
          <a:gdLst/>
          <a:ahLst/>
          <a:cxnLst/>
          <a:rect l="0" t="0" r="0" b="0"/>
          <a:pathLst>
            <a:path>
              <a:moveTo>
                <a:pt x="3754728" y="0"/>
              </a:moveTo>
              <a:lnTo>
                <a:pt x="3754728" y="154040"/>
              </a:lnTo>
              <a:lnTo>
                <a:pt x="0" y="154040"/>
              </a:lnTo>
              <a:lnTo>
                <a:pt x="0" y="30808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336BCB-BF51-48D1-9154-C8FE81B7D8A7}">
      <dsp:nvSpPr>
        <dsp:cNvPr id="0" name=""/>
        <dsp:cNvSpPr/>
      </dsp:nvSpPr>
      <dsp:spPr>
        <a:xfrm>
          <a:off x="1845301" y="1079654"/>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Superintendent Water </a:t>
          </a:r>
        </a:p>
      </dsp:txBody>
      <dsp:txXfrm>
        <a:off x="1867859" y="1102212"/>
        <a:ext cx="1110185" cy="725084"/>
      </dsp:txXfrm>
    </dsp:sp>
    <dsp:sp modelId="{369992C1-64A2-4310-B721-EB47608EBD93}">
      <dsp:nvSpPr>
        <dsp:cNvPr id="0" name=""/>
        <dsp:cNvSpPr/>
      </dsp:nvSpPr>
      <dsp:spPr>
        <a:xfrm>
          <a:off x="921061" y="1849854"/>
          <a:ext cx="1501891" cy="308080"/>
        </a:xfrm>
        <a:custGeom>
          <a:avLst/>
          <a:gdLst/>
          <a:ahLst/>
          <a:cxnLst/>
          <a:rect l="0" t="0" r="0" b="0"/>
          <a:pathLst>
            <a:path>
              <a:moveTo>
                <a:pt x="1501891" y="0"/>
              </a:moveTo>
              <a:lnTo>
                <a:pt x="1501891" y="154040"/>
              </a:lnTo>
              <a:lnTo>
                <a:pt x="0" y="154040"/>
              </a:lnTo>
              <a:lnTo>
                <a:pt x="0" y="30808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CE75D4-4F77-4E52-B0A8-73C34C9F6203}">
      <dsp:nvSpPr>
        <dsp:cNvPr id="0" name=""/>
        <dsp:cNvSpPr/>
      </dsp:nvSpPr>
      <dsp:spPr>
        <a:xfrm>
          <a:off x="343410" y="2157935"/>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Backflow Coordinator</a:t>
          </a:r>
        </a:p>
      </dsp:txBody>
      <dsp:txXfrm>
        <a:off x="365968" y="2180493"/>
        <a:ext cx="1110185" cy="725084"/>
      </dsp:txXfrm>
    </dsp:sp>
    <dsp:sp modelId="{AD3CC10E-BC8F-480D-92B9-308FE91135B5}">
      <dsp:nvSpPr>
        <dsp:cNvPr id="0" name=""/>
        <dsp:cNvSpPr/>
      </dsp:nvSpPr>
      <dsp:spPr>
        <a:xfrm>
          <a:off x="2377232" y="1849854"/>
          <a:ext cx="91440" cy="308080"/>
        </a:xfrm>
        <a:custGeom>
          <a:avLst/>
          <a:gdLst/>
          <a:ahLst/>
          <a:cxnLst/>
          <a:rect l="0" t="0" r="0" b="0"/>
          <a:pathLst>
            <a:path>
              <a:moveTo>
                <a:pt x="45720" y="0"/>
              </a:moveTo>
              <a:lnTo>
                <a:pt x="45720" y="30808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3FE156-2F21-4E25-8AC9-FDAB3304FD9F}">
      <dsp:nvSpPr>
        <dsp:cNvPr id="0" name=""/>
        <dsp:cNvSpPr/>
      </dsp:nvSpPr>
      <dsp:spPr>
        <a:xfrm>
          <a:off x="1845301" y="2157935"/>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Water Distribution  Inspector </a:t>
          </a:r>
        </a:p>
      </dsp:txBody>
      <dsp:txXfrm>
        <a:off x="1867859" y="2180493"/>
        <a:ext cx="1110185" cy="725084"/>
      </dsp:txXfrm>
    </dsp:sp>
    <dsp:sp modelId="{749B4788-8270-4E4D-8229-124E2FF65641}">
      <dsp:nvSpPr>
        <dsp:cNvPr id="0" name=""/>
        <dsp:cNvSpPr/>
      </dsp:nvSpPr>
      <dsp:spPr>
        <a:xfrm>
          <a:off x="2422952" y="1849854"/>
          <a:ext cx="1501891" cy="308080"/>
        </a:xfrm>
        <a:custGeom>
          <a:avLst/>
          <a:gdLst/>
          <a:ahLst/>
          <a:cxnLst/>
          <a:rect l="0" t="0" r="0" b="0"/>
          <a:pathLst>
            <a:path>
              <a:moveTo>
                <a:pt x="0" y="0"/>
              </a:moveTo>
              <a:lnTo>
                <a:pt x="0" y="154040"/>
              </a:lnTo>
              <a:lnTo>
                <a:pt x="1501891" y="154040"/>
              </a:lnTo>
              <a:lnTo>
                <a:pt x="1501891" y="30808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185C0C-1B1B-40C6-8FE8-A6D79DA4210C}">
      <dsp:nvSpPr>
        <dsp:cNvPr id="0" name=""/>
        <dsp:cNvSpPr/>
      </dsp:nvSpPr>
      <dsp:spPr>
        <a:xfrm>
          <a:off x="3347193" y="2157935"/>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Water Quality Coordinator</a:t>
          </a:r>
        </a:p>
      </dsp:txBody>
      <dsp:txXfrm>
        <a:off x="3369751" y="2180493"/>
        <a:ext cx="1110185" cy="725084"/>
      </dsp:txXfrm>
    </dsp:sp>
    <dsp:sp modelId="{ECF0918E-37FB-44CB-B10F-19EE8DB32F46}">
      <dsp:nvSpPr>
        <dsp:cNvPr id="0" name=""/>
        <dsp:cNvSpPr/>
      </dsp:nvSpPr>
      <dsp:spPr>
        <a:xfrm>
          <a:off x="3879123" y="2928135"/>
          <a:ext cx="91440" cy="308080"/>
        </a:xfrm>
        <a:custGeom>
          <a:avLst/>
          <a:gdLst/>
          <a:ahLst/>
          <a:cxnLst/>
          <a:rect l="0" t="0" r="0" b="0"/>
          <a:pathLst>
            <a:path>
              <a:moveTo>
                <a:pt x="45720" y="0"/>
              </a:moveTo>
              <a:lnTo>
                <a:pt x="45720" y="30808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D96D26-86F9-47D3-ADFB-729CBA1D7E56}">
      <dsp:nvSpPr>
        <dsp:cNvPr id="0" name=""/>
        <dsp:cNvSpPr/>
      </dsp:nvSpPr>
      <dsp:spPr>
        <a:xfrm>
          <a:off x="3347193" y="3236216"/>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Water Quality Tech (4) </a:t>
          </a:r>
        </a:p>
      </dsp:txBody>
      <dsp:txXfrm>
        <a:off x="3369751" y="3258774"/>
        <a:ext cx="1110185" cy="725084"/>
      </dsp:txXfrm>
    </dsp:sp>
    <dsp:sp modelId="{637CFF17-9826-4631-B5F1-5CB0598FAF8C}">
      <dsp:nvSpPr>
        <dsp:cNvPr id="0" name=""/>
        <dsp:cNvSpPr/>
      </dsp:nvSpPr>
      <dsp:spPr>
        <a:xfrm>
          <a:off x="5426734" y="771573"/>
          <a:ext cx="750945" cy="308080"/>
        </a:xfrm>
        <a:custGeom>
          <a:avLst/>
          <a:gdLst/>
          <a:ahLst/>
          <a:cxnLst/>
          <a:rect l="0" t="0" r="0" b="0"/>
          <a:pathLst>
            <a:path>
              <a:moveTo>
                <a:pt x="750945" y="0"/>
              </a:moveTo>
              <a:lnTo>
                <a:pt x="750945" y="154040"/>
              </a:lnTo>
              <a:lnTo>
                <a:pt x="0" y="154040"/>
              </a:lnTo>
              <a:lnTo>
                <a:pt x="0" y="30808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81EF69-E2D4-4776-81BE-A61C3F776C89}">
      <dsp:nvSpPr>
        <dsp:cNvPr id="0" name=""/>
        <dsp:cNvSpPr/>
      </dsp:nvSpPr>
      <dsp:spPr>
        <a:xfrm>
          <a:off x="4849084" y="1079654"/>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Superintendent Sewer </a:t>
          </a:r>
        </a:p>
      </dsp:txBody>
      <dsp:txXfrm>
        <a:off x="4871642" y="1102212"/>
        <a:ext cx="1110185" cy="725084"/>
      </dsp:txXfrm>
    </dsp:sp>
    <dsp:sp modelId="{4525A988-1973-4945-A35E-3E74BB03FC8D}">
      <dsp:nvSpPr>
        <dsp:cNvPr id="0" name=""/>
        <dsp:cNvSpPr/>
      </dsp:nvSpPr>
      <dsp:spPr>
        <a:xfrm>
          <a:off x="5381014" y="1849854"/>
          <a:ext cx="91440" cy="308080"/>
        </a:xfrm>
        <a:custGeom>
          <a:avLst/>
          <a:gdLst/>
          <a:ahLst/>
          <a:cxnLst/>
          <a:rect l="0" t="0" r="0" b="0"/>
          <a:pathLst>
            <a:path>
              <a:moveTo>
                <a:pt x="45720" y="0"/>
              </a:moveTo>
              <a:lnTo>
                <a:pt x="45720" y="30808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F07A9B-46B2-4AE5-B416-CEC15244D564}">
      <dsp:nvSpPr>
        <dsp:cNvPr id="0" name=""/>
        <dsp:cNvSpPr/>
      </dsp:nvSpPr>
      <dsp:spPr>
        <a:xfrm>
          <a:off x="4849084" y="2157935"/>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Sewer Collection  Inspector</a:t>
          </a:r>
        </a:p>
      </dsp:txBody>
      <dsp:txXfrm>
        <a:off x="4871642" y="2180493"/>
        <a:ext cx="1110185" cy="725084"/>
      </dsp:txXfrm>
    </dsp:sp>
    <dsp:sp modelId="{915A94B6-58C0-4E12-85AE-DDF35D460039}">
      <dsp:nvSpPr>
        <dsp:cNvPr id="0" name=""/>
        <dsp:cNvSpPr/>
      </dsp:nvSpPr>
      <dsp:spPr>
        <a:xfrm>
          <a:off x="6177680" y="771573"/>
          <a:ext cx="750945" cy="308080"/>
        </a:xfrm>
        <a:custGeom>
          <a:avLst/>
          <a:gdLst/>
          <a:ahLst/>
          <a:cxnLst/>
          <a:rect l="0" t="0" r="0" b="0"/>
          <a:pathLst>
            <a:path>
              <a:moveTo>
                <a:pt x="0" y="0"/>
              </a:moveTo>
              <a:lnTo>
                <a:pt x="0" y="154040"/>
              </a:lnTo>
              <a:lnTo>
                <a:pt x="750945" y="154040"/>
              </a:lnTo>
              <a:lnTo>
                <a:pt x="750945" y="30808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A27CB5-3253-4A7E-904F-4DA5A77AA322}">
      <dsp:nvSpPr>
        <dsp:cNvPr id="0" name=""/>
        <dsp:cNvSpPr/>
      </dsp:nvSpPr>
      <dsp:spPr>
        <a:xfrm>
          <a:off x="6350975" y="1079654"/>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Utility Locate Tech</a:t>
          </a:r>
        </a:p>
      </dsp:txBody>
      <dsp:txXfrm>
        <a:off x="6373533" y="1102212"/>
        <a:ext cx="1110185" cy="725084"/>
      </dsp:txXfrm>
    </dsp:sp>
    <dsp:sp modelId="{95A4CC34-5BF3-4F48-A82D-2338D886CF77}">
      <dsp:nvSpPr>
        <dsp:cNvPr id="0" name=""/>
        <dsp:cNvSpPr/>
      </dsp:nvSpPr>
      <dsp:spPr>
        <a:xfrm>
          <a:off x="6880803" y="1849854"/>
          <a:ext cx="91440" cy="294386"/>
        </a:xfrm>
        <a:custGeom>
          <a:avLst/>
          <a:gdLst/>
          <a:ahLst/>
          <a:cxnLst/>
          <a:rect l="0" t="0" r="0" b="0"/>
          <a:pathLst>
            <a:path>
              <a:moveTo>
                <a:pt x="47822" y="0"/>
              </a:moveTo>
              <a:lnTo>
                <a:pt x="47822" y="147193"/>
              </a:lnTo>
              <a:lnTo>
                <a:pt x="45720" y="147193"/>
              </a:lnTo>
              <a:lnTo>
                <a:pt x="45720" y="29438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B06295-445F-4E22-8960-49DC3D718C2D}">
      <dsp:nvSpPr>
        <dsp:cNvPr id="0" name=""/>
        <dsp:cNvSpPr/>
      </dsp:nvSpPr>
      <dsp:spPr>
        <a:xfrm>
          <a:off x="6348873" y="2144240"/>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Utility Locate Tech</a:t>
          </a:r>
        </a:p>
      </dsp:txBody>
      <dsp:txXfrm>
        <a:off x="6371431" y="2166798"/>
        <a:ext cx="1110185" cy="725084"/>
      </dsp:txXfrm>
    </dsp:sp>
    <dsp:sp modelId="{AFB30528-58F9-40A2-A93E-7A55B7395D5E}">
      <dsp:nvSpPr>
        <dsp:cNvPr id="0" name=""/>
        <dsp:cNvSpPr/>
      </dsp:nvSpPr>
      <dsp:spPr>
        <a:xfrm>
          <a:off x="6177680" y="771573"/>
          <a:ext cx="2252836" cy="308080"/>
        </a:xfrm>
        <a:custGeom>
          <a:avLst/>
          <a:gdLst/>
          <a:ahLst/>
          <a:cxnLst/>
          <a:rect l="0" t="0" r="0" b="0"/>
          <a:pathLst>
            <a:path>
              <a:moveTo>
                <a:pt x="0" y="0"/>
              </a:moveTo>
              <a:lnTo>
                <a:pt x="0" y="154040"/>
              </a:lnTo>
              <a:lnTo>
                <a:pt x="2252836" y="154040"/>
              </a:lnTo>
              <a:lnTo>
                <a:pt x="2252836" y="30808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8CFB5F-CBF9-4943-B3A6-4FF9AF1D6FA8}">
      <dsp:nvSpPr>
        <dsp:cNvPr id="0" name=""/>
        <dsp:cNvSpPr/>
      </dsp:nvSpPr>
      <dsp:spPr>
        <a:xfrm>
          <a:off x="7852867" y="1079654"/>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CSR Dispatch </a:t>
          </a:r>
        </a:p>
      </dsp:txBody>
      <dsp:txXfrm>
        <a:off x="7875425" y="1102212"/>
        <a:ext cx="1110185" cy="725084"/>
      </dsp:txXfrm>
    </dsp:sp>
    <dsp:sp modelId="{D570BEFF-DE79-4BD4-B28A-250603661A9E}">
      <dsp:nvSpPr>
        <dsp:cNvPr id="0" name=""/>
        <dsp:cNvSpPr/>
      </dsp:nvSpPr>
      <dsp:spPr>
        <a:xfrm>
          <a:off x="6177680" y="771573"/>
          <a:ext cx="3754728" cy="308080"/>
        </a:xfrm>
        <a:custGeom>
          <a:avLst/>
          <a:gdLst/>
          <a:ahLst/>
          <a:cxnLst/>
          <a:rect l="0" t="0" r="0" b="0"/>
          <a:pathLst>
            <a:path>
              <a:moveTo>
                <a:pt x="0" y="0"/>
              </a:moveTo>
              <a:lnTo>
                <a:pt x="0" y="154040"/>
              </a:lnTo>
              <a:lnTo>
                <a:pt x="3754728" y="154040"/>
              </a:lnTo>
              <a:lnTo>
                <a:pt x="3754728" y="30808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F1E72A-4C94-4444-81BB-E1DAB9EA0A8F}">
      <dsp:nvSpPr>
        <dsp:cNvPr id="0" name=""/>
        <dsp:cNvSpPr/>
      </dsp:nvSpPr>
      <dsp:spPr>
        <a:xfrm>
          <a:off x="9354758" y="1079654"/>
          <a:ext cx="1155301" cy="770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CSR Dispatch </a:t>
          </a:r>
        </a:p>
      </dsp:txBody>
      <dsp:txXfrm>
        <a:off x="9377316" y="1102212"/>
        <a:ext cx="1110185" cy="7250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E74C9-3EE5-46E7-8D94-645E8F8163BA}">
      <dsp:nvSpPr>
        <dsp:cNvPr id="0" name=""/>
        <dsp:cNvSpPr/>
      </dsp:nvSpPr>
      <dsp:spPr>
        <a:xfrm>
          <a:off x="4602795" y="131858"/>
          <a:ext cx="1419881" cy="94658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Plant Manager </a:t>
          </a:r>
        </a:p>
      </dsp:txBody>
      <dsp:txXfrm>
        <a:off x="4630520" y="159583"/>
        <a:ext cx="1364431" cy="891137"/>
      </dsp:txXfrm>
    </dsp:sp>
    <dsp:sp modelId="{36ECDFF7-6E86-4505-829F-C697A8557F83}">
      <dsp:nvSpPr>
        <dsp:cNvPr id="0" name=""/>
        <dsp:cNvSpPr/>
      </dsp:nvSpPr>
      <dsp:spPr>
        <a:xfrm>
          <a:off x="5312735" y="1032725"/>
          <a:ext cx="2099862" cy="91440"/>
        </a:xfrm>
        <a:custGeom>
          <a:avLst/>
          <a:gdLst/>
          <a:ahLst/>
          <a:cxnLst/>
          <a:rect l="0" t="0" r="0" b="0"/>
          <a:pathLst>
            <a:path>
              <a:moveTo>
                <a:pt x="0" y="45720"/>
              </a:moveTo>
              <a:lnTo>
                <a:pt x="0" y="71462"/>
              </a:lnTo>
              <a:lnTo>
                <a:pt x="2099862" y="71462"/>
              </a:lnTo>
              <a:lnTo>
                <a:pt x="2099862" y="9720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E84D31-8E0D-49AD-AA75-1B295574208C}">
      <dsp:nvSpPr>
        <dsp:cNvPr id="0" name=""/>
        <dsp:cNvSpPr/>
      </dsp:nvSpPr>
      <dsp:spPr>
        <a:xfrm>
          <a:off x="6702657" y="1129930"/>
          <a:ext cx="1419881" cy="73590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Administrative Coordinator</a:t>
          </a:r>
        </a:p>
      </dsp:txBody>
      <dsp:txXfrm>
        <a:off x="6724211" y="1151484"/>
        <a:ext cx="1376773" cy="692797"/>
      </dsp:txXfrm>
    </dsp:sp>
    <dsp:sp modelId="{82023266-CF98-4508-88E0-73BDC84C9483}">
      <dsp:nvSpPr>
        <dsp:cNvPr id="0" name=""/>
        <dsp:cNvSpPr/>
      </dsp:nvSpPr>
      <dsp:spPr>
        <a:xfrm>
          <a:off x="744267" y="1078445"/>
          <a:ext cx="4568468" cy="1757150"/>
        </a:xfrm>
        <a:custGeom>
          <a:avLst/>
          <a:gdLst/>
          <a:ahLst/>
          <a:cxnLst/>
          <a:rect l="0" t="0" r="0" b="0"/>
          <a:pathLst>
            <a:path>
              <a:moveTo>
                <a:pt x="4568468" y="0"/>
              </a:moveTo>
              <a:lnTo>
                <a:pt x="4568468" y="878575"/>
              </a:lnTo>
              <a:lnTo>
                <a:pt x="0" y="878575"/>
              </a:lnTo>
              <a:lnTo>
                <a:pt x="0" y="175715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5FA652-BC8A-406D-8C9C-92AA51DD96B8}">
      <dsp:nvSpPr>
        <dsp:cNvPr id="0" name=""/>
        <dsp:cNvSpPr/>
      </dsp:nvSpPr>
      <dsp:spPr>
        <a:xfrm>
          <a:off x="34326" y="2835596"/>
          <a:ext cx="1419881" cy="94658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Plant Superintendent </a:t>
          </a:r>
        </a:p>
      </dsp:txBody>
      <dsp:txXfrm>
        <a:off x="62051" y="2863321"/>
        <a:ext cx="1364431" cy="891137"/>
      </dsp:txXfrm>
    </dsp:sp>
    <dsp:sp modelId="{C2650274-6DB8-489F-B21C-2168977EACF7}">
      <dsp:nvSpPr>
        <dsp:cNvPr id="0" name=""/>
        <dsp:cNvSpPr/>
      </dsp:nvSpPr>
      <dsp:spPr>
        <a:xfrm>
          <a:off x="3168629" y="1078445"/>
          <a:ext cx="2144106" cy="1744560"/>
        </a:xfrm>
        <a:custGeom>
          <a:avLst/>
          <a:gdLst/>
          <a:ahLst/>
          <a:cxnLst/>
          <a:rect l="0" t="0" r="0" b="0"/>
          <a:pathLst>
            <a:path>
              <a:moveTo>
                <a:pt x="2144106" y="0"/>
              </a:moveTo>
              <a:lnTo>
                <a:pt x="2144106" y="872280"/>
              </a:lnTo>
              <a:lnTo>
                <a:pt x="0" y="872280"/>
              </a:lnTo>
              <a:lnTo>
                <a:pt x="0" y="174456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3C2E5-BC77-4FD3-85F5-DB5F001DC1D2}">
      <dsp:nvSpPr>
        <dsp:cNvPr id="0" name=""/>
        <dsp:cNvSpPr/>
      </dsp:nvSpPr>
      <dsp:spPr>
        <a:xfrm>
          <a:off x="2458688" y="2823006"/>
          <a:ext cx="1419881" cy="94658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Chief Operator </a:t>
          </a:r>
        </a:p>
      </dsp:txBody>
      <dsp:txXfrm>
        <a:off x="2486413" y="2850731"/>
        <a:ext cx="1364431" cy="891137"/>
      </dsp:txXfrm>
    </dsp:sp>
    <dsp:sp modelId="{3425DEB8-D264-4DFB-A16B-32E62BD1DBE5}">
      <dsp:nvSpPr>
        <dsp:cNvPr id="0" name=""/>
        <dsp:cNvSpPr/>
      </dsp:nvSpPr>
      <dsp:spPr>
        <a:xfrm>
          <a:off x="5260186" y="1078445"/>
          <a:ext cx="91440" cy="1744560"/>
        </a:xfrm>
        <a:custGeom>
          <a:avLst/>
          <a:gdLst/>
          <a:ahLst/>
          <a:cxnLst/>
          <a:rect l="0" t="0" r="0" b="0"/>
          <a:pathLst>
            <a:path>
              <a:moveTo>
                <a:pt x="52549" y="0"/>
              </a:moveTo>
              <a:lnTo>
                <a:pt x="52549" y="872280"/>
              </a:lnTo>
              <a:lnTo>
                <a:pt x="45720" y="872280"/>
              </a:lnTo>
              <a:lnTo>
                <a:pt x="45720" y="174456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76FB04-1169-4C20-B50F-2F4013E7CB76}">
      <dsp:nvSpPr>
        <dsp:cNvPr id="0" name=""/>
        <dsp:cNvSpPr/>
      </dsp:nvSpPr>
      <dsp:spPr>
        <a:xfrm>
          <a:off x="4595965" y="2823006"/>
          <a:ext cx="1419881" cy="94658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Mechanical Maintenance Supervisor </a:t>
          </a:r>
        </a:p>
      </dsp:txBody>
      <dsp:txXfrm>
        <a:off x="4623690" y="2850731"/>
        <a:ext cx="1364431" cy="891137"/>
      </dsp:txXfrm>
    </dsp:sp>
    <dsp:sp modelId="{D3B23D85-DEB1-47B6-8150-18455428E780}">
      <dsp:nvSpPr>
        <dsp:cNvPr id="0" name=""/>
        <dsp:cNvSpPr/>
      </dsp:nvSpPr>
      <dsp:spPr>
        <a:xfrm>
          <a:off x="5312735" y="1078445"/>
          <a:ext cx="2285398" cy="1744560"/>
        </a:xfrm>
        <a:custGeom>
          <a:avLst/>
          <a:gdLst/>
          <a:ahLst/>
          <a:cxnLst/>
          <a:rect l="0" t="0" r="0" b="0"/>
          <a:pathLst>
            <a:path>
              <a:moveTo>
                <a:pt x="0" y="0"/>
              </a:moveTo>
              <a:lnTo>
                <a:pt x="0" y="872280"/>
              </a:lnTo>
              <a:lnTo>
                <a:pt x="2285398" y="872280"/>
              </a:lnTo>
              <a:lnTo>
                <a:pt x="2285398" y="174456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A8AFB0-B39E-411B-8B49-AAD1044BBA7E}">
      <dsp:nvSpPr>
        <dsp:cNvPr id="0" name=""/>
        <dsp:cNvSpPr/>
      </dsp:nvSpPr>
      <dsp:spPr>
        <a:xfrm>
          <a:off x="6888193" y="2823006"/>
          <a:ext cx="1419881" cy="94658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Supply Tech Coordinator</a:t>
          </a:r>
        </a:p>
      </dsp:txBody>
      <dsp:txXfrm>
        <a:off x="6915918" y="2850731"/>
        <a:ext cx="1364431" cy="891137"/>
      </dsp:txXfrm>
    </dsp:sp>
    <dsp:sp modelId="{69E9B5B5-C559-44A9-95A5-B33AA4762508}">
      <dsp:nvSpPr>
        <dsp:cNvPr id="0" name=""/>
        <dsp:cNvSpPr/>
      </dsp:nvSpPr>
      <dsp:spPr>
        <a:xfrm>
          <a:off x="5312735" y="1078445"/>
          <a:ext cx="4629034" cy="1744475"/>
        </a:xfrm>
        <a:custGeom>
          <a:avLst/>
          <a:gdLst/>
          <a:ahLst/>
          <a:cxnLst/>
          <a:rect l="0" t="0" r="0" b="0"/>
          <a:pathLst>
            <a:path>
              <a:moveTo>
                <a:pt x="0" y="0"/>
              </a:moveTo>
              <a:lnTo>
                <a:pt x="0" y="872237"/>
              </a:lnTo>
              <a:lnTo>
                <a:pt x="4629034" y="872237"/>
              </a:lnTo>
              <a:lnTo>
                <a:pt x="4629034" y="174447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F2EBF2-5236-40CE-AE82-C3FC1A64AE21}">
      <dsp:nvSpPr>
        <dsp:cNvPr id="0" name=""/>
        <dsp:cNvSpPr/>
      </dsp:nvSpPr>
      <dsp:spPr>
        <a:xfrm>
          <a:off x="9231829" y="2822921"/>
          <a:ext cx="1419881" cy="94658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Supply Tech</a:t>
          </a:r>
        </a:p>
      </dsp:txBody>
      <dsp:txXfrm>
        <a:off x="9259554" y="2850646"/>
        <a:ext cx="1364431" cy="8911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7E-96EC-4EFD-8EB4-366618030D65}">
      <dsp:nvSpPr>
        <dsp:cNvPr id="0" name=""/>
        <dsp:cNvSpPr/>
      </dsp:nvSpPr>
      <dsp:spPr>
        <a:xfrm>
          <a:off x="4282960" y="1637"/>
          <a:ext cx="2069426" cy="13796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Plant Superintendent </a:t>
          </a:r>
        </a:p>
      </dsp:txBody>
      <dsp:txXfrm>
        <a:off x="4323368" y="42045"/>
        <a:ext cx="1988610" cy="1298801"/>
      </dsp:txXfrm>
    </dsp:sp>
    <dsp:sp modelId="{1F059155-072A-4279-BD2A-F018AADC4246}">
      <dsp:nvSpPr>
        <dsp:cNvPr id="0" name=""/>
        <dsp:cNvSpPr/>
      </dsp:nvSpPr>
      <dsp:spPr>
        <a:xfrm>
          <a:off x="3972546" y="1381255"/>
          <a:ext cx="1345127" cy="551847"/>
        </a:xfrm>
        <a:custGeom>
          <a:avLst/>
          <a:gdLst/>
          <a:ahLst/>
          <a:cxnLst/>
          <a:rect l="0" t="0" r="0" b="0"/>
          <a:pathLst>
            <a:path>
              <a:moveTo>
                <a:pt x="1345127" y="0"/>
              </a:moveTo>
              <a:lnTo>
                <a:pt x="1345127" y="275923"/>
              </a:lnTo>
              <a:lnTo>
                <a:pt x="0" y="275923"/>
              </a:lnTo>
              <a:lnTo>
                <a:pt x="0" y="55184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00A034-CA9E-4779-9C54-E9A7AEE75ADD}">
      <dsp:nvSpPr>
        <dsp:cNvPr id="0" name=""/>
        <dsp:cNvSpPr/>
      </dsp:nvSpPr>
      <dsp:spPr>
        <a:xfrm>
          <a:off x="2937832" y="1933102"/>
          <a:ext cx="2069426" cy="13796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Lab Tech Coordinator</a:t>
          </a:r>
        </a:p>
      </dsp:txBody>
      <dsp:txXfrm>
        <a:off x="2978240" y="1973510"/>
        <a:ext cx="1988610" cy="1298801"/>
      </dsp:txXfrm>
    </dsp:sp>
    <dsp:sp modelId="{706C576A-2188-4018-8E7B-258430D2BA97}">
      <dsp:nvSpPr>
        <dsp:cNvPr id="0" name=""/>
        <dsp:cNvSpPr/>
      </dsp:nvSpPr>
      <dsp:spPr>
        <a:xfrm>
          <a:off x="5317673" y="1381255"/>
          <a:ext cx="1345127" cy="551847"/>
        </a:xfrm>
        <a:custGeom>
          <a:avLst/>
          <a:gdLst/>
          <a:ahLst/>
          <a:cxnLst/>
          <a:rect l="0" t="0" r="0" b="0"/>
          <a:pathLst>
            <a:path>
              <a:moveTo>
                <a:pt x="0" y="0"/>
              </a:moveTo>
              <a:lnTo>
                <a:pt x="0" y="275923"/>
              </a:lnTo>
              <a:lnTo>
                <a:pt x="1345127" y="275923"/>
              </a:lnTo>
              <a:lnTo>
                <a:pt x="1345127" y="55184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E1A062-1D3B-4B88-B611-93FAFECF01ED}">
      <dsp:nvSpPr>
        <dsp:cNvPr id="0" name=""/>
        <dsp:cNvSpPr/>
      </dsp:nvSpPr>
      <dsp:spPr>
        <a:xfrm>
          <a:off x="5628087" y="1933102"/>
          <a:ext cx="2069426" cy="137961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Lab Tech II</a:t>
          </a:r>
        </a:p>
      </dsp:txBody>
      <dsp:txXfrm>
        <a:off x="5668495" y="1973510"/>
        <a:ext cx="1988610" cy="129880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750EA-5F44-4C39-B5BE-639718284B42}">
      <dsp:nvSpPr>
        <dsp:cNvPr id="0" name=""/>
        <dsp:cNvSpPr/>
      </dsp:nvSpPr>
      <dsp:spPr>
        <a:xfrm>
          <a:off x="4752189" y="600995"/>
          <a:ext cx="1404411" cy="9362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Chief Operator</a:t>
          </a:r>
        </a:p>
      </dsp:txBody>
      <dsp:txXfrm>
        <a:off x="4779612" y="628418"/>
        <a:ext cx="1349565" cy="881428"/>
      </dsp:txXfrm>
    </dsp:sp>
    <dsp:sp modelId="{9856AD65-D545-4432-9DFD-2CF4B0D3BE69}">
      <dsp:nvSpPr>
        <dsp:cNvPr id="0" name=""/>
        <dsp:cNvSpPr/>
      </dsp:nvSpPr>
      <dsp:spPr>
        <a:xfrm>
          <a:off x="5408675" y="1537269"/>
          <a:ext cx="91440" cy="374509"/>
        </a:xfrm>
        <a:custGeom>
          <a:avLst/>
          <a:gdLst/>
          <a:ahLst/>
          <a:cxnLst/>
          <a:rect l="0" t="0" r="0" b="0"/>
          <a:pathLst>
            <a:path>
              <a:moveTo>
                <a:pt x="45720" y="0"/>
              </a:moveTo>
              <a:lnTo>
                <a:pt x="45720" y="37450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8F801F-6C91-4CC8-9A55-4F7983E96DB1}">
      <dsp:nvSpPr>
        <dsp:cNvPr id="0" name=""/>
        <dsp:cNvSpPr/>
      </dsp:nvSpPr>
      <dsp:spPr>
        <a:xfrm>
          <a:off x="4752189" y="1911779"/>
          <a:ext cx="1404411" cy="9362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Lead Operator</a:t>
          </a:r>
        </a:p>
      </dsp:txBody>
      <dsp:txXfrm>
        <a:off x="4779612" y="1939202"/>
        <a:ext cx="1349565" cy="881428"/>
      </dsp:txXfrm>
    </dsp:sp>
    <dsp:sp modelId="{F1663AE9-EA6F-4A0B-B61F-75ECB6BE747E}">
      <dsp:nvSpPr>
        <dsp:cNvPr id="0" name=""/>
        <dsp:cNvSpPr/>
      </dsp:nvSpPr>
      <dsp:spPr>
        <a:xfrm>
          <a:off x="696445" y="2848053"/>
          <a:ext cx="4757949" cy="374509"/>
        </a:xfrm>
        <a:custGeom>
          <a:avLst/>
          <a:gdLst/>
          <a:ahLst/>
          <a:cxnLst/>
          <a:rect l="0" t="0" r="0" b="0"/>
          <a:pathLst>
            <a:path>
              <a:moveTo>
                <a:pt x="4757949" y="0"/>
              </a:moveTo>
              <a:lnTo>
                <a:pt x="4757949" y="187254"/>
              </a:lnTo>
              <a:lnTo>
                <a:pt x="0" y="187254"/>
              </a:lnTo>
              <a:lnTo>
                <a:pt x="0" y="37450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598412-531D-458B-B420-D8298F53D814}">
      <dsp:nvSpPr>
        <dsp:cNvPr id="0" name=""/>
        <dsp:cNvSpPr/>
      </dsp:nvSpPr>
      <dsp:spPr>
        <a:xfrm>
          <a:off x="238565" y="3222563"/>
          <a:ext cx="915760" cy="11856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Operator</a:t>
          </a:r>
        </a:p>
      </dsp:txBody>
      <dsp:txXfrm>
        <a:off x="265387" y="3249385"/>
        <a:ext cx="862116" cy="1131960"/>
      </dsp:txXfrm>
    </dsp:sp>
    <dsp:sp modelId="{3711D604-E3C8-4C7D-87EB-24B171B8C769}">
      <dsp:nvSpPr>
        <dsp:cNvPr id="0" name=""/>
        <dsp:cNvSpPr/>
      </dsp:nvSpPr>
      <dsp:spPr>
        <a:xfrm>
          <a:off x="2044694" y="2848053"/>
          <a:ext cx="3409700" cy="374509"/>
        </a:xfrm>
        <a:custGeom>
          <a:avLst/>
          <a:gdLst/>
          <a:ahLst/>
          <a:cxnLst/>
          <a:rect l="0" t="0" r="0" b="0"/>
          <a:pathLst>
            <a:path>
              <a:moveTo>
                <a:pt x="3409700" y="0"/>
              </a:moveTo>
              <a:lnTo>
                <a:pt x="3409700" y="187254"/>
              </a:lnTo>
              <a:lnTo>
                <a:pt x="0" y="187254"/>
              </a:lnTo>
              <a:lnTo>
                <a:pt x="0" y="37450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3559D5-F83D-4E9B-9D7C-8F30E4CF3B22}">
      <dsp:nvSpPr>
        <dsp:cNvPr id="0" name=""/>
        <dsp:cNvSpPr/>
      </dsp:nvSpPr>
      <dsp:spPr>
        <a:xfrm>
          <a:off x="1575649" y="3222563"/>
          <a:ext cx="938090" cy="11856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Operator</a:t>
          </a:r>
        </a:p>
      </dsp:txBody>
      <dsp:txXfrm>
        <a:off x="1603125" y="3250039"/>
        <a:ext cx="883138" cy="1130652"/>
      </dsp:txXfrm>
    </dsp:sp>
    <dsp:sp modelId="{9E65BA79-D84F-4CA9-96D0-64064590AEFE}">
      <dsp:nvSpPr>
        <dsp:cNvPr id="0" name=""/>
        <dsp:cNvSpPr/>
      </dsp:nvSpPr>
      <dsp:spPr>
        <a:xfrm>
          <a:off x="3404109" y="2848053"/>
          <a:ext cx="2050286" cy="374509"/>
        </a:xfrm>
        <a:custGeom>
          <a:avLst/>
          <a:gdLst/>
          <a:ahLst/>
          <a:cxnLst/>
          <a:rect l="0" t="0" r="0" b="0"/>
          <a:pathLst>
            <a:path>
              <a:moveTo>
                <a:pt x="2050286" y="0"/>
              </a:moveTo>
              <a:lnTo>
                <a:pt x="2050286" y="187254"/>
              </a:lnTo>
              <a:lnTo>
                <a:pt x="0" y="187254"/>
              </a:lnTo>
              <a:lnTo>
                <a:pt x="0" y="37450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D4D05A-6521-4711-952A-25CA0625F167}">
      <dsp:nvSpPr>
        <dsp:cNvPr id="0" name=""/>
        <dsp:cNvSpPr/>
      </dsp:nvSpPr>
      <dsp:spPr>
        <a:xfrm>
          <a:off x="2935063" y="3222563"/>
          <a:ext cx="938090" cy="11856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Operator</a:t>
          </a:r>
        </a:p>
      </dsp:txBody>
      <dsp:txXfrm>
        <a:off x="2962539" y="3250039"/>
        <a:ext cx="883138" cy="1130652"/>
      </dsp:txXfrm>
    </dsp:sp>
    <dsp:sp modelId="{8DC9CDA2-34C3-4AF4-AEBE-BE7357AAC6D2}">
      <dsp:nvSpPr>
        <dsp:cNvPr id="0" name=""/>
        <dsp:cNvSpPr/>
      </dsp:nvSpPr>
      <dsp:spPr>
        <a:xfrm>
          <a:off x="4763523" y="2848053"/>
          <a:ext cx="690872" cy="374509"/>
        </a:xfrm>
        <a:custGeom>
          <a:avLst/>
          <a:gdLst/>
          <a:ahLst/>
          <a:cxnLst/>
          <a:rect l="0" t="0" r="0" b="0"/>
          <a:pathLst>
            <a:path>
              <a:moveTo>
                <a:pt x="690872" y="0"/>
              </a:moveTo>
              <a:lnTo>
                <a:pt x="690872" y="187254"/>
              </a:lnTo>
              <a:lnTo>
                <a:pt x="0" y="187254"/>
              </a:lnTo>
              <a:lnTo>
                <a:pt x="0" y="37450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7ADB1B-5454-47FD-9BDE-71F17039BE3D}">
      <dsp:nvSpPr>
        <dsp:cNvPr id="0" name=""/>
        <dsp:cNvSpPr/>
      </dsp:nvSpPr>
      <dsp:spPr>
        <a:xfrm>
          <a:off x="4294477" y="3222563"/>
          <a:ext cx="938090" cy="11856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Operator</a:t>
          </a:r>
        </a:p>
      </dsp:txBody>
      <dsp:txXfrm>
        <a:off x="4321953" y="3250039"/>
        <a:ext cx="883138" cy="1130652"/>
      </dsp:txXfrm>
    </dsp:sp>
    <dsp:sp modelId="{66C3C7D4-5B9D-4F45-91F7-E3FAA2362BE4}">
      <dsp:nvSpPr>
        <dsp:cNvPr id="0" name=""/>
        <dsp:cNvSpPr/>
      </dsp:nvSpPr>
      <dsp:spPr>
        <a:xfrm>
          <a:off x="5454395" y="2848053"/>
          <a:ext cx="668542" cy="374509"/>
        </a:xfrm>
        <a:custGeom>
          <a:avLst/>
          <a:gdLst/>
          <a:ahLst/>
          <a:cxnLst/>
          <a:rect l="0" t="0" r="0" b="0"/>
          <a:pathLst>
            <a:path>
              <a:moveTo>
                <a:pt x="0" y="0"/>
              </a:moveTo>
              <a:lnTo>
                <a:pt x="0" y="187254"/>
              </a:lnTo>
              <a:lnTo>
                <a:pt x="668542" y="187254"/>
              </a:lnTo>
              <a:lnTo>
                <a:pt x="668542" y="37450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286203-23E6-43CB-8393-C9E4CD260104}">
      <dsp:nvSpPr>
        <dsp:cNvPr id="0" name=""/>
        <dsp:cNvSpPr/>
      </dsp:nvSpPr>
      <dsp:spPr>
        <a:xfrm>
          <a:off x="5653892" y="3222563"/>
          <a:ext cx="938090" cy="11856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Operator</a:t>
          </a:r>
        </a:p>
      </dsp:txBody>
      <dsp:txXfrm>
        <a:off x="5681368" y="3250039"/>
        <a:ext cx="883138" cy="1130652"/>
      </dsp:txXfrm>
    </dsp:sp>
    <dsp:sp modelId="{244E15A7-E4E3-4048-B2D6-81BBE0CBBEAF}">
      <dsp:nvSpPr>
        <dsp:cNvPr id="0" name=""/>
        <dsp:cNvSpPr/>
      </dsp:nvSpPr>
      <dsp:spPr>
        <a:xfrm>
          <a:off x="5454395" y="2848053"/>
          <a:ext cx="2027956" cy="374509"/>
        </a:xfrm>
        <a:custGeom>
          <a:avLst/>
          <a:gdLst/>
          <a:ahLst/>
          <a:cxnLst/>
          <a:rect l="0" t="0" r="0" b="0"/>
          <a:pathLst>
            <a:path>
              <a:moveTo>
                <a:pt x="0" y="0"/>
              </a:moveTo>
              <a:lnTo>
                <a:pt x="0" y="187254"/>
              </a:lnTo>
              <a:lnTo>
                <a:pt x="2027956" y="187254"/>
              </a:lnTo>
              <a:lnTo>
                <a:pt x="2027956" y="37450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C2ADC3-B53C-49ED-B483-4CD9854B524F}">
      <dsp:nvSpPr>
        <dsp:cNvPr id="0" name=""/>
        <dsp:cNvSpPr/>
      </dsp:nvSpPr>
      <dsp:spPr>
        <a:xfrm>
          <a:off x="7013306" y="3222563"/>
          <a:ext cx="938090" cy="11856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Operator</a:t>
          </a:r>
        </a:p>
      </dsp:txBody>
      <dsp:txXfrm>
        <a:off x="7040782" y="3250039"/>
        <a:ext cx="883138" cy="1130652"/>
      </dsp:txXfrm>
    </dsp:sp>
    <dsp:sp modelId="{063F979B-A651-4E88-9ED2-11E3E930B589}">
      <dsp:nvSpPr>
        <dsp:cNvPr id="0" name=""/>
        <dsp:cNvSpPr/>
      </dsp:nvSpPr>
      <dsp:spPr>
        <a:xfrm>
          <a:off x="5454395" y="2848053"/>
          <a:ext cx="3387370" cy="374509"/>
        </a:xfrm>
        <a:custGeom>
          <a:avLst/>
          <a:gdLst/>
          <a:ahLst/>
          <a:cxnLst/>
          <a:rect l="0" t="0" r="0" b="0"/>
          <a:pathLst>
            <a:path>
              <a:moveTo>
                <a:pt x="0" y="0"/>
              </a:moveTo>
              <a:lnTo>
                <a:pt x="0" y="187254"/>
              </a:lnTo>
              <a:lnTo>
                <a:pt x="3387370" y="187254"/>
              </a:lnTo>
              <a:lnTo>
                <a:pt x="3387370" y="37450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8E6552-83D0-4217-9C03-68155111D27C}">
      <dsp:nvSpPr>
        <dsp:cNvPr id="0" name=""/>
        <dsp:cNvSpPr/>
      </dsp:nvSpPr>
      <dsp:spPr>
        <a:xfrm>
          <a:off x="8372720" y="3222563"/>
          <a:ext cx="938090" cy="11856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Treatment Operator</a:t>
          </a:r>
        </a:p>
      </dsp:txBody>
      <dsp:txXfrm>
        <a:off x="8400196" y="3250039"/>
        <a:ext cx="883138" cy="1130652"/>
      </dsp:txXfrm>
    </dsp:sp>
    <dsp:sp modelId="{AD759DFB-61CF-4187-92FD-B5F04ADD560E}">
      <dsp:nvSpPr>
        <dsp:cNvPr id="0" name=""/>
        <dsp:cNvSpPr/>
      </dsp:nvSpPr>
      <dsp:spPr>
        <a:xfrm>
          <a:off x="5454395" y="2848053"/>
          <a:ext cx="4746784" cy="374509"/>
        </a:xfrm>
        <a:custGeom>
          <a:avLst/>
          <a:gdLst/>
          <a:ahLst/>
          <a:cxnLst/>
          <a:rect l="0" t="0" r="0" b="0"/>
          <a:pathLst>
            <a:path>
              <a:moveTo>
                <a:pt x="0" y="0"/>
              </a:moveTo>
              <a:lnTo>
                <a:pt x="0" y="187254"/>
              </a:lnTo>
              <a:lnTo>
                <a:pt x="4746784" y="187254"/>
              </a:lnTo>
              <a:lnTo>
                <a:pt x="4746784" y="37450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7B73B8-FF96-4A68-9995-AC6442BBC4BC}">
      <dsp:nvSpPr>
        <dsp:cNvPr id="0" name=""/>
        <dsp:cNvSpPr/>
      </dsp:nvSpPr>
      <dsp:spPr>
        <a:xfrm>
          <a:off x="9732134" y="3222563"/>
          <a:ext cx="938090" cy="11856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Water Treatment Operator</a:t>
          </a:r>
        </a:p>
      </dsp:txBody>
      <dsp:txXfrm>
        <a:off x="9759610" y="3250039"/>
        <a:ext cx="883138" cy="11306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697B2-A099-4D61-903E-041A61BDB3C0}">
      <dsp:nvSpPr>
        <dsp:cNvPr id="0" name=""/>
        <dsp:cNvSpPr/>
      </dsp:nvSpPr>
      <dsp:spPr>
        <a:xfrm>
          <a:off x="4612146" y="1461120"/>
          <a:ext cx="1418722" cy="9458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Maintenance Supervisor</a:t>
          </a:r>
        </a:p>
      </dsp:txBody>
      <dsp:txXfrm>
        <a:off x="4639848" y="1488822"/>
        <a:ext cx="1363318" cy="890410"/>
      </dsp:txXfrm>
    </dsp:sp>
    <dsp:sp modelId="{42C34F1B-9D53-45F6-8C42-4B037D717C70}">
      <dsp:nvSpPr>
        <dsp:cNvPr id="0" name=""/>
        <dsp:cNvSpPr/>
      </dsp:nvSpPr>
      <dsp:spPr>
        <a:xfrm>
          <a:off x="710660" y="2406935"/>
          <a:ext cx="4610847" cy="378325"/>
        </a:xfrm>
        <a:custGeom>
          <a:avLst/>
          <a:gdLst/>
          <a:ahLst/>
          <a:cxnLst/>
          <a:rect l="0" t="0" r="0" b="0"/>
          <a:pathLst>
            <a:path>
              <a:moveTo>
                <a:pt x="4610847" y="0"/>
              </a:moveTo>
              <a:lnTo>
                <a:pt x="4610847" y="189162"/>
              </a:lnTo>
              <a:lnTo>
                <a:pt x="0" y="189162"/>
              </a:lnTo>
              <a:lnTo>
                <a:pt x="0" y="37832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ADCE5F-3A75-47FF-9E6C-F9E70FBBD80B}">
      <dsp:nvSpPr>
        <dsp:cNvPr id="0" name=""/>
        <dsp:cNvSpPr/>
      </dsp:nvSpPr>
      <dsp:spPr>
        <a:xfrm>
          <a:off x="1299" y="2785261"/>
          <a:ext cx="1418722" cy="9458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SARV/WARV Maintenance Coordinator </a:t>
          </a:r>
        </a:p>
      </dsp:txBody>
      <dsp:txXfrm>
        <a:off x="29001" y="2812963"/>
        <a:ext cx="1363318" cy="890410"/>
      </dsp:txXfrm>
    </dsp:sp>
    <dsp:sp modelId="{50766A2D-3C8B-4005-990D-5CF10100EBF7}">
      <dsp:nvSpPr>
        <dsp:cNvPr id="0" name=""/>
        <dsp:cNvSpPr/>
      </dsp:nvSpPr>
      <dsp:spPr>
        <a:xfrm>
          <a:off x="2554999" y="2406935"/>
          <a:ext cx="2766508" cy="378325"/>
        </a:xfrm>
        <a:custGeom>
          <a:avLst/>
          <a:gdLst/>
          <a:ahLst/>
          <a:cxnLst/>
          <a:rect l="0" t="0" r="0" b="0"/>
          <a:pathLst>
            <a:path>
              <a:moveTo>
                <a:pt x="2766508" y="0"/>
              </a:moveTo>
              <a:lnTo>
                <a:pt x="2766508" y="189162"/>
              </a:lnTo>
              <a:lnTo>
                <a:pt x="0" y="189162"/>
              </a:lnTo>
              <a:lnTo>
                <a:pt x="0" y="37832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EC3F84-3642-4314-B633-534742E0FE5F}">
      <dsp:nvSpPr>
        <dsp:cNvPr id="0" name=""/>
        <dsp:cNvSpPr/>
      </dsp:nvSpPr>
      <dsp:spPr>
        <a:xfrm>
          <a:off x="1845638" y="2785261"/>
          <a:ext cx="1418722" cy="9458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Water Maintenance Coordinator </a:t>
          </a:r>
        </a:p>
      </dsp:txBody>
      <dsp:txXfrm>
        <a:off x="1873340" y="2812963"/>
        <a:ext cx="1363318" cy="890410"/>
      </dsp:txXfrm>
    </dsp:sp>
    <dsp:sp modelId="{F4C668E8-2500-43B9-9A80-F8A8CF4EDC8C}">
      <dsp:nvSpPr>
        <dsp:cNvPr id="0" name=""/>
        <dsp:cNvSpPr/>
      </dsp:nvSpPr>
      <dsp:spPr>
        <a:xfrm>
          <a:off x="4399338" y="2406935"/>
          <a:ext cx="922169" cy="378325"/>
        </a:xfrm>
        <a:custGeom>
          <a:avLst/>
          <a:gdLst/>
          <a:ahLst/>
          <a:cxnLst/>
          <a:rect l="0" t="0" r="0" b="0"/>
          <a:pathLst>
            <a:path>
              <a:moveTo>
                <a:pt x="922169" y="0"/>
              </a:moveTo>
              <a:lnTo>
                <a:pt x="922169" y="189162"/>
              </a:lnTo>
              <a:lnTo>
                <a:pt x="0" y="189162"/>
              </a:lnTo>
              <a:lnTo>
                <a:pt x="0" y="37832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FF263F-2387-424C-8918-5F4409B507E9}">
      <dsp:nvSpPr>
        <dsp:cNvPr id="0" name=""/>
        <dsp:cNvSpPr/>
      </dsp:nvSpPr>
      <dsp:spPr>
        <a:xfrm>
          <a:off x="3689977" y="2785261"/>
          <a:ext cx="1418722" cy="9458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Maintenance Specialist</a:t>
          </a:r>
        </a:p>
      </dsp:txBody>
      <dsp:txXfrm>
        <a:off x="3717679" y="2812963"/>
        <a:ext cx="1363318" cy="890410"/>
      </dsp:txXfrm>
    </dsp:sp>
    <dsp:sp modelId="{83C9C33A-C6C2-4944-A644-15548CBBAB65}">
      <dsp:nvSpPr>
        <dsp:cNvPr id="0" name=""/>
        <dsp:cNvSpPr/>
      </dsp:nvSpPr>
      <dsp:spPr>
        <a:xfrm>
          <a:off x="5321508" y="2406935"/>
          <a:ext cx="922169" cy="378325"/>
        </a:xfrm>
        <a:custGeom>
          <a:avLst/>
          <a:gdLst/>
          <a:ahLst/>
          <a:cxnLst/>
          <a:rect l="0" t="0" r="0" b="0"/>
          <a:pathLst>
            <a:path>
              <a:moveTo>
                <a:pt x="0" y="0"/>
              </a:moveTo>
              <a:lnTo>
                <a:pt x="0" y="189162"/>
              </a:lnTo>
              <a:lnTo>
                <a:pt x="922169" y="189162"/>
              </a:lnTo>
              <a:lnTo>
                <a:pt x="922169" y="37832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18C429-D037-4E18-9815-BEFBCC077DAE}">
      <dsp:nvSpPr>
        <dsp:cNvPr id="0" name=""/>
        <dsp:cNvSpPr/>
      </dsp:nvSpPr>
      <dsp:spPr>
        <a:xfrm>
          <a:off x="5534316" y="2785261"/>
          <a:ext cx="1418722" cy="9458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Maintenance Specialist</a:t>
          </a:r>
        </a:p>
      </dsp:txBody>
      <dsp:txXfrm>
        <a:off x="5562018" y="2812963"/>
        <a:ext cx="1363318" cy="890410"/>
      </dsp:txXfrm>
    </dsp:sp>
    <dsp:sp modelId="{D9C89B32-9B6B-4E3A-844C-2C45A07F9F3D}">
      <dsp:nvSpPr>
        <dsp:cNvPr id="0" name=""/>
        <dsp:cNvSpPr/>
      </dsp:nvSpPr>
      <dsp:spPr>
        <a:xfrm>
          <a:off x="5321508" y="2406935"/>
          <a:ext cx="2766508" cy="378325"/>
        </a:xfrm>
        <a:custGeom>
          <a:avLst/>
          <a:gdLst/>
          <a:ahLst/>
          <a:cxnLst/>
          <a:rect l="0" t="0" r="0" b="0"/>
          <a:pathLst>
            <a:path>
              <a:moveTo>
                <a:pt x="0" y="0"/>
              </a:moveTo>
              <a:lnTo>
                <a:pt x="0" y="189162"/>
              </a:lnTo>
              <a:lnTo>
                <a:pt x="2766508" y="189162"/>
              </a:lnTo>
              <a:lnTo>
                <a:pt x="2766508" y="37832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349941-0B2C-494F-BE40-B75EFFFB93A2}">
      <dsp:nvSpPr>
        <dsp:cNvPr id="0" name=""/>
        <dsp:cNvSpPr/>
      </dsp:nvSpPr>
      <dsp:spPr>
        <a:xfrm>
          <a:off x="7378655" y="2785261"/>
          <a:ext cx="1418722" cy="9458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Maintenance Specialist</a:t>
          </a:r>
        </a:p>
      </dsp:txBody>
      <dsp:txXfrm>
        <a:off x="7406357" y="2812963"/>
        <a:ext cx="1363318" cy="890410"/>
      </dsp:txXfrm>
    </dsp:sp>
    <dsp:sp modelId="{1BDCA4F7-AE47-4795-9659-9104E49FFF80}">
      <dsp:nvSpPr>
        <dsp:cNvPr id="0" name=""/>
        <dsp:cNvSpPr/>
      </dsp:nvSpPr>
      <dsp:spPr>
        <a:xfrm>
          <a:off x="5321508" y="2406935"/>
          <a:ext cx="4610847" cy="378325"/>
        </a:xfrm>
        <a:custGeom>
          <a:avLst/>
          <a:gdLst/>
          <a:ahLst/>
          <a:cxnLst/>
          <a:rect l="0" t="0" r="0" b="0"/>
          <a:pathLst>
            <a:path>
              <a:moveTo>
                <a:pt x="0" y="0"/>
              </a:moveTo>
              <a:lnTo>
                <a:pt x="0" y="189162"/>
              </a:lnTo>
              <a:lnTo>
                <a:pt x="4610847" y="189162"/>
              </a:lnTo>
              <a:lnTo>
                <a:pt x="4610847" y="37832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D90532-C7AF-4518-AF48-459F56F8B288}">
      <dsp:nvSpPr>
        <dsp:cNvPr id="0" name=""/>
        <dsp:cNvSpPr/>
      </dsp:nvSpPr>
      <dsp:spPr>
        <a:xfrm>
          <a:off x="9222994" y="2785261"/>
          <a:ext cx="1418722" cy="94581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Maintenance Specialist</a:t>
          </a:r>
        </a:p>
      </dsp:txBody>
      <dsp:txXfrm>
        <a:off x="9250696" y="2812963"/>
        <a:ext cx="1363318" cy="89041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7/31/2026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7F6BF-9662-0A7C-8202-3E3AFB249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B5D9F-A1B6-0F55-CF71-6DBF3E515628}"/>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3771DE8-036A-5938-0EE5-F37F2DAD1F43}"/>
              </a:ext>
            </a:extLst>
          </p:cNvPr>
          <p:cNvSpPr txBox="1"/>
          <p:nvPr/>
        </p:nvSpPr>
        <p:spPr>
          <a:xfrm>
            <a:off x="4059181" y="8977134"/>
            <a:ext cx="3105344" cy="474209"/>
          </a:xfrm>
          <a:prstGeom prst="rect">
            <a:avLst/>
          </a:prstGeom>
          <a:noFill/>
          <a:ln cap="flat">
            <a:noFill/>
          </a:ln>
        </p:spPr>
        <p:txBody>
          <a:bodyPr vert="horz" wrap="square" lIns="94947" tIns="47473" rIns="94947" bIns="47473" anchor="b" anchorCtr="0" compatLnSpc="1">
            <a:noAutofit/>
          </a:bodyPr>
          <a:lstStyle/>
          <a:p>
            <a:pPr algn="r" defTabSz="931774">
              <a:defRPr sz="1800" b="0" i="0" u="none" strike="noStrike" kern="0" cap="none" spc="0" baseline="0">
                <a:solidFill>
                  <a:srgbClr val="000000"/>
                </a:solidFill>
                <a:uFillTx/>
              </a:defRPr>
            </a:pPr>
            <a:fld id="{8F077EBA-266A-4CC7-ADF4-8366974EBF60}" type="slidenum">
              <a:pPr algn="r" defTabSz="931774">
                <a:defRPr sz="1800" b="0" i="0" u="none" strike="noStrike" kern="0" cap="none" spc="0" baseline="0">
                  <a:solidFill>
                    <a:srgbClr val="000000"/>
                  </a:solidFill>
                  <a:uFillTx/>
                </a:defRPr>
              </a:pPr>
              <a:t>27</a:t>
            </a:fld>
            <a:endParaRPr lang="en-US" sz="1200">
              <a:solidFill>
                <a:srgbClr val="000000"/>
              </a:solidFill>
              <a:latin typeface="Apto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7/31/2026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7/31/2026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3.svg"/><Relationship Id="rId7" Type="http://schemas.openxmlformats.org/officeDocument/2006/relationships/diagramQuickStyle" Target="../diagrams/quickStyle3.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4.svg"/><Relationship Id="rId9" Type="http://schemas.microsoft.com/office/2007/relationships/diagramDrawing" Target="../diagrams/drawing3.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3.svg"/><Relationship Id="rId7" Type="http://schemas.openxmlformats.org/officeDocument/2006/relationships/diagramQuickStyle" Target="../diagrams/quickStyle4.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4.svg"/><Relationship Id="rId9" Type="http://schemas.microsoft.com/office/2007/relationships/diagramDrawing" Target="../diagrams/drawing4.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3.svg"/><Relationship Id="rId7" Type="http://schemas.openxmlformats.org/officeDocument/2006/relationships/diagramQuickStyle" Target="../diagrams/quickStyle5.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4.svg"/><Relationship Id="rId9" Type="http://schemas.microsoft.com/office/2007/relationships/diagramDrawing" Target="../diagrams/drawing5.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13.svg"/><Relationship Id="rId7" Type="http://schemas.openxmlformats.org/officeDocument/2006/relationships/diagramQuickStyle" Target="../diagrams/quickStyle6.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4.svg"/><Relationship Id="rId9" Type="http://schemas.microsoft.com/office/2007/relationships/diagramDrawing" Target="../diagrams/drawing6.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13.svg"/><Relationship Id="rId7" Type="http://schemas.openxmlformats.org/officeDocument/2006/relationships/diagramQuickStyle" Target="../diagrams/quickStyle7.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14.svg"/><Relationship Id="rId9" Type="http://schemas.microsoft.com/office/2007/relationships/diagramDrawing" Target="../diagrams/drawing7.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3.svg"/><Relationship Id="rId7" Type="http://schemas.openxmlformats.org/officeDocument/2006/relationships/diagramQuickStyle" Target="../diagrams/quickStyle8.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14.svg"/><Relationship Id="rId9" Type="http://schemas.microsoft.com/office/2007/relationships/diagramDrawing" Target="../diagrams/drawing8.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13.svg"/><Relationship Id="rId7" Type="http://schemas.openxmlformats.org/officeDocument/2006/relationships/diagramQuickStyle" Target="../diagrams/quickStyle9.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14.svg"/><Relationship Id="rId9" Type="http://schemas.microsoft.com/office/2007/relationships/diagramDrawing" Target="../diagrams/drawing9.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13.svg"/><Relationship Id="rId7" Type="http://schemas.openxmlformats.org/officeDocument/2006/relationships/diagramQuickStyle" Target="../diagrams/quickStyle10.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14.svg"/><Relationship Id="rId9" Type="http://schemas.microsoft.com/office/2007/relationships/diagramDrawing" Target="../diagrams/drawing10.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13.svg"/><Relationship Id="rId7" Type="http://schemas.openxmlformats.org/officeDocument/2006/relationships/diagramQuickStyle" Target="../diagrams/quickStyle11.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14.svg"/><Relationship Id="rId9" Type="http://schemas.microsoft.com/office/2007/relationships/diagramDrawing" Target="../diagrams/drawing11.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13.svg"/><Relationship Id="rId7" Type="http://schemas.openxmlformats.org/officeDocument/2006/relationships/diagramQuickStyle" Target="../diagrams/quickStyle12.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image" Target="../media/image14.svg"/><Relationship Id="rId9" Type="http://schemas.microsoft.com/office/2007/relationships/diagramDrawing" Target="../diagrams/drawing12.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13.svg"/><Relationship Id="rId7" Type="http://schemas.openxmlformats.org/officeDocument/2006/relationships/diagramQuickStyle" Target="../diagrams/quickStyle13.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3.xml"/><Relationship Id="rId5" Type="http://schemas.openxmlformats.org/officeDocument/2006/relationships/diagramData" Target="../diagrams/data13.xml"/><Relationship Id="rId4" Type="http://schemas.openxmlformats.org/officeDocument/2006/relationships/image" Target="../media/image14.svg"/><Relationship Id="rId9" Type="http://schemas.microsoft.com/office/2007/relationships/diagramDrawing" Target="../diagrams/drawing13.xm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13.svg"/><Relationship Id="rId7" Type="http://schemas.openxmlformats.org/officeDocument/2006/relationships/diagramQuickStyle" Target="../diagrams/quickStyle14.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4.xml"/><Relationship Id="rId5" Type="http://schemas.openxmlformats.org/officeDocument/2006/relationships/diagramData" Target="../diagrams/data14.xml"/><Relationship Id="rId4" Type="http://schemas.openxmlformats.org/officeDocument/2006/relationships/image" Target="../media/image14.svg"/><Relationship Id="rId9" Type="http://schemas.microsoft.com/office/2007/relationships/diagramDrawing" Target="../diagrams/drawing14.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image" Target="../media/image13.svg"/><Relationship Id="rId7" Type="http://schemas.openxmlformats.org/officeDocument/2006/relationships/diagramQuickStyle" Target="../diagrams/quickStyle15.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14.svg"/><Relationship Id="rId9" Type="http://schemas.microsoft.com/office/2007/relationships/diagramDrawing" Target="../diagrams/drawing15.xml"/></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image" Target="../media/image13.svg"/><Relationship Id="rId7" Type="http://schemas.openxmlformats.org/officeDocument/2006/relationships/diagramQuickStyle" Target="../diagrams/quickStyle16.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6.xml"/><Relationship Id="rId5" Type="http://schemas.openxmlformats.org/officeDocument/2006/relationships/diagramData" Target="../diagrams/data16.xml"/><Relationship Id="rId4" Type="http://schemas.openxmlformats.org/officeDocument/2006/relationships/image" Target="../media/image14.svg"/><Relationship Id="rId9" Type="http://schemas.microsoft.com/office/2007/relationships/diagramDrawing" Target="../diagrams/drawing16.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3.svg"/><Relationship Id="rId7" Type="http://schemas.openxmlformats.org/officeDocument/2006/relationships/diagramQuickStyle" Target="../diagrams/quickStyle1.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4.sv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3.svg"/><Relationship Id="rId7" Type="http://schemas.openxmlformats.org/officeDocument/2006/relationships/diagramQuickStyle" Target="../diagrams/quickStyle2.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4.sv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327132" y="952568"/>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Rockdale Water Resources</a:t>
            </a:r>
          </a:p>
        </p:txBody>
      </p:sp>
      <p:sp>
        <p:nvSpPr>
          <p:cNvPr id="3" name="TextBox 3"/>
          <p:cNvSpPr txBox="1"/>
          <p:nvPr/>
        </p:nvSpPr>
        <p:spPr>
          <a:xfrm>
            <a:off x="2531829" y="2036645"/>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a:t>
            </a:r>
          </a:p>
          <a:p>
            <a:pPr algn="ctr">
              <a:lnSpc>
                <a:spcPts val="4574"/>
              </a:lnSpc>
            </a:pPr>
            <a:r>
              <a:rPr lang="en-US" sz="3267" spc="-5" dirty="0">
                <a:solidFill>
                  <a:srgbClr val="00507B"/>
                </a:solidFill>
                <a:latin typeface="Abrade"/>
                <a:ea typeface="Abrade"/>
                <a:cs typeface="Abrade"/>
                <a:sym typeface="Abrade"/>
              </a:rPr>
              <a:t> 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Director, Kimbry L. Peek, Sr.</a:t>
            </a:r>
          </a:p>
          <a:p>
            <a:pPr>
              <a:lnSpc>
                <a:spcPts val="3236"/>
              </a:lnSpc>
            </a:pPr>
            <a:r>
              <a:rPr lang="en-US" sz="2311" dirty="0">
                <a:solidFill>
                  <a:srgbClr val="00507B"/>
                </a:solidFill>
                <a:latin typeface="Public Sans"/>
                <a:ea typeface="Public Sans"/>
                <a:cs typeface="Public Sans"/>
                <a:sym typeface="Public Sans"/>
              </a:rPr>
              <a:t>Date: August 4</a:t>
            </a:r>
            <a:r>
              <a:rPr lang="en-US" sz="2311" baseline="30000" dirty="0">
                <a:solidFill>
                  <a:srgbClr val="00507B"/>
                </a:solidFill>
                <a:latin typeface="Public Sans"/>
                <a:ea typeface="Public Sans"/>
                <a:cs typeface="Public Sans"/>
                <a:sym typeface="Public Sans"/>
              </a:rPr>
              <a:t>th</a:t>
            </a:r>
            <a:r>
              <a:rPr lang="en-US" sz="2311" dirty="0">
                <a:solidFill>
                  <a:srgbClr val="00507B"/>
                </a:solidFill>
                <a:latin typeface="Public Sans"/>
                <a:ea typeface="Public Sans"/>
                <a:cs typeface="Public Sans"/>
                <a:sym typeface="Public Sans"/>
              </a:rPr>
              <a: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25225-6FE0-19D3-9F61-3DE9EC26A1C5}"/>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82FDF497-A3D4-F0BD-9B5E-B3F7AFEFD1DF}"/>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7742634B-0A38-CE09-2285-D34FAFDB5646}"/>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178A5DE9-5392-D22A-2329-5230128486A2}"/>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260AFA90-52F3-6D4D-8489-A3E0CF4C5B83}"/>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B86C7E9E-B7D6-D3A9-BDC3-3BB67FF6C92A}"/>
              </a:ext>
            </a:extLst>
          </p:cNvPr>
          <p:cNvSpPr txBox="1"/>
          <p:nvPr/>
        </p:nvSpPr>
        <p:spPr>
          <a:xfrm>
            <a:off x="8761974" y="2120575"/>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47C3B778-CDCF-FE9C-D568-501948E5EF0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1B5FEB80-EB81-6DB5-CF64-00EDEFF1ED58}"/>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0E997E96-C6C5-7165-CF85-0489228A7BEA}"/>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E13A34B8-7F4E-8F76-9BB7-646B16AD7AF5}"/>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95510A65-ED66-6650-5005-D9D147D7E6E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9769E686-7E82-F083-3A8A-2A350F9AFEC7}"/>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4" name="Diagram 3">
            <a:extLst>
              <a:ext uri="{FF2B5EF4-FFF2-40B4-BE49-F238E27FC236}">
                <a16:creationId xmlns:a16="http://schemas.microsoft.com/office/drawing/2014/main" id="{D4A261DF-0CD6-C4D9-8CD1-8A74FC1D3588}"/>
              </a:ext>
            </a:extLst>
          </p:cNvPr>
          <p:cNvGraphicFramePr/>
          <p:nvPr>
            <p:extLst>
              <p:ext uri="{D42A27DB-BD31-4B8C-83A1-F6EECF244321}">
                <p14:modId xmlns:p14="http://schemas.microsoft.com/office/powerpoint/2010/main" val="1601379445"/>
              </p:ext>
            </p:extLst>
          </p:nvPr>
        </p:nvGraphicFramePr>
        <p:xfrm>
          <a:off x="901697" y="2289146"/>
          <a:ext cx="10392335" cy="49346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Box 9">
            <a:extLst>
              <a:ext uri="{FF2B5EF4-FFF2-40B4-BE49-F238E27FC236}">
                <a16:creationId xmlns:a16="http://schemas.microsoft.com/office/drawing/2014/main" id="{79727281-D662-FC7E-67DF-50092A2FF8E0}"/>
              </a:ext>
            </a:extLst>
          </p:cNvPr>
          <p:cNvSpPr txBox="1"/>
          <p:nvPr/>
        </p:nvSpPr>
        <p:spPr>
          <a:xfrm>
            <a:off x="871158" y="1675407"/>
            <a:ext cx="7449183"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Finance &amp; Strategic Services Division (Cont.)</a:t>
            </a:r>
            <a:endParaRPr lang="en-US" sz="1200">
              <a:solidFill>
                <a:srgbClr val="000000"/>
              </a:solidFill>
              <a:latin typeface="Calibri"/>
            </a:endParaRPr>
          </a:p>
        </p:txBody>
      </p:sp>
    </p:spTree>
    <p:extLst>
      <p:ext uri="{BB962C8B-B14F-4D97-AF65-F5344CB8AC3E}">
        <p14:creationId xmlns:p14="http://schemas.microsoft.com/office/powerpoint/2010/main" val="849242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B7382-3313-DF02-5A98-CD48DD6B62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32AC518C-9725-6132-40CB-6D9940FD57A6}"/>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98E3CAB1-563C-155F-4445-4D69B84E132A}"/>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6F5B9918-60DF-A17B-48C4-6052C45C9F8E}"/>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8BFB8201-8798-4A11-2BBE-73009ED064C2}"/>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790F6232-8C27-6245-7110-CD9DB7EC4393}"/>
              </a:ext>
            </a:extLst>
          </p:cNvPr>
          <p:cNvSpPr txBox="1"/>
          <p:nvPr/>
        </p:nvSpPr>
        <p:spPr>
          <a:xfrm>
            <a:off x="8803860" y="2120575"/>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E26B80DA-5F32-2603-F031-E9A5725EE539}"/>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0C347094-2E33-21A0-F6D2-1845867AB365}"/>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518AB352-1CED-376E-0948-7A9EEC7D1E37}"/>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00057B8F-5D81-4BD2-13F4-09310E2E8AE9}"/>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5894672A-F95B-66C2-78FF-47B3D67F436D}"/>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ECBDB7C-0400-4DA1-05AA-9809C4A1E885}"/>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4" name="Diagram 3">
            <a:extLst>
              <a:ext uri="{FF2B5EF4-FFF2-40B4-BE49-F238E27FC236}">
                <a16:creationId xmlns:a16="http://schemas.microsoft.com/office/drawing/2014/main" id="{1F603419-6821-1AA6-C1B6-9E18A1E53559}"/>
              </a:ext>
            </a:extLst>
          </p:cNvPr>
          <p:cNvGraphicFramePr/>
          <p:nvPr>
            <p:extLst>
              <p:ext uri="{D42A27DB-BD31-4B8C-83A1-F6EECF244321}">
                <p14:modId xmlns:p14="http://schemas.microsoft.com/office/powerpoint/2010/main" val="3825655017"/>
              </p:ext>
            </p:extLst>
          </p:nvPr>
        </p:nvGraphicFramePr>
        <p:xfrm>
          <a:off x="621792" y="2120576"/>
          <a:ext cx="10825658" cy="46362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9">
            <a:extLst>
              <a:ext uri="{FF2B5EF4-FFF2-40B4-BE49-F238E27FC236}">
                <a16:creationId xmlns:a16="http://schemas.microsoft.com/office/drawing/2014/main" id="{BC716920-1AAD-26D8-9F03-9EBE3350A7FE}"/>
              </a:ext>
            </a:extLst>
          </p:cNvPr>
          <p:cNvSpPr txBox="1"/>
          <p:nvPr/>
        </p:nvSpPr>
        <p:spPr>
          <a:xfrm>
            <a:off x="871159" y="1675407"/>
            <a:ext cx="4705258"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Infrastructure Division</a:t>
            </a:r>
            <a:endParaRPr lang="en-US" sz="1200">
              <a:solidFill>
                <a:srgbClr val="000000"/>
              </a:solidFill>
              <a:latin typeface="Calibri"/>
            </a:endParaRPr>
          </a:p>
        </p:txBody>
      </p:sp>
    </p:spTree>
    <p:extLst>
      <p:ext uri="{BB962C8B-B14F-4D97-AF65-F5344CB8AC3E}">
        <p14:creationId xmlns:p14="http://schemas.microsoft.com/office/powerpoint/2010/main" val="3091506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975D-9617-5CA3-0301-CE1C959F929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2E813B4C-DD7B-758B-4C4A-C69B8C560DF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48643886-5BD0-90F9-772E-96B7F7DC8D3A}"/>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0A648677-4FFA-2772-19C4-519DCB463B7E}"/>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A9CEBAF-F0F4-B6D0-8C5C-7E70F5C667F2}"/>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DFF7F2BE-A586-37A2-BDAE-19D9A717C74A}"/>
              </a:ext>
            </a:extLst>
          </p:cNvPr>
          <p:cNvSpPr txBox="1"/>
          <p:nvPr/>
        </p:nvSpPr>
        <p:spPr>
          <a:xfrm>
            <a:off x="8817820" y="2120575"/>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D213D1B9-7D48-6B3C-C408-A8D067BAB945}"/>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8F797BD-2D28-C18A-E8B1-DD7B20D04C6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52E88D09-CD0C-D281-4C91-028DF37B636D}"/>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981540EF-A517-59A6-C987-2FE0DF9FCF3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4321A115-6465-BC67-3D82-BE6154B63A1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D286988D-2C4B-AC71-1A5B-ED8143ECDAB5}"/>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3" name="Diagram 2">
            <a:extLst>
              <a:ext uri="{FF2B5EF4-FFF2-40B4-BE49-F238E27FC236}">
                <a16:creationId xmlns:a16="http://schemas.microsoft.com/office/drawing/2014/main" id="{FA530863-B3A2-26C4-BFAB-563B6B2D96DA}"/>
              </a:ext>
            </a:extLst>
          </p:cNvPr>
          <p:cNvGraphicFramePr/>
          <p:nvPr>
            <p:extLst>
              <p:ext uri="{D42A27DB-BD31-4B8C-83A1-F6EECF244321}">
                <p14:modId xmlns:p14="http://schemas.microsoft.com/office/powerpoint/2010/main" val="1093376716"/>
              </p:ext>
            </p:extLst>
          </p:nvPr>
        </p:nvGraphicFramePr>
        <p:xfrm>
          <a:off x="568539" y="2293213"/>
          <a:ext cx="10853470" cy="400779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9">
            <a:extLst>
              <a:ext uri="{FF2B5EF4-FFF2-40B4-BE49-F238E27FC236}">
                <a16:creationId xmlns:a16="http://schemas.microsoft.com/office/drawing/2014/main" id="{58F1F76D-B606-2B80-4344-CE80292A6F5B}"/>
              </a:ext>
            </a:extLst>
          </p:cNvPr>
          <p:cNvSpPr txBox="1"/>
          <p:nvPr/>
        </p:nvSpPr>
        <p:spPr>
          <a:xfrm>
            <a:off x="871159" y="1675407"/>
            <a:ext cx="4705258"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Infrastructure Division (Cont.)</a:t>
            </a:r>
            <a:endParaRPr lang="en-US" sz="1200">
              <a:solidFill>
                <a:srgbClr val="000000"/>
              </a:solidFill>
              <a:latin typeface="Calibri"/>
            </a:endParaRPr>
          </a:p>
        </p:txBody>
      </p:sp>
    </p:spTree>
    <p:extLst>
      <p:ext uri="{BB962C8B-B14F-4D97-AF65-F5344CB8AC3E}">
        <p14:creationId xmlns:p14="http://schemas.microsoft.com/office/powerpoint/2010/main" val="1894040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A329B-EE85-C82A-C19D-945E4BDB1A7F}"/>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F6A03396-FE8F-3880-7EE1-6DAE158917AD}"/>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6941356D-8FB1-75F6-09DC-ACB4AFB2F288}"/>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AEFC8E74-A560-86C2-B871-8B5F472EE9EA}"/>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4D4FF4C5-423F-8437-DB72-E89A03FB87BC}"/>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7D3F3D8E-7502-D034-0D92-AD4A9168ABF7}"/>
              </a:ext>
            </a:extLst>
          </p:cNvPr>
          <p:cNvSpPr txBox="1"/>
          <p:nvPr/>
        </p:nvSpPr>
        <p:spPr>
          <a:xfrm>
            <a:off x="9922748" y="2120575"/>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21370780-8171-DFB2-629D-8D83581EEEB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902F97F3-4D10-0E82-9AD5-C6CC4C13F7B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666C5D76-C7C9-92F8-B33F-7BBD1D6EB5D6}"/>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53022B6D-16B4-1DF4-3782-9C904F704023}"/>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9A3939FC-9817-F8EA-69ED-3189DBBE751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392CD083-C629-1AA1-987A-5A64EDA6A4FE}"/>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4" name="Diagram 3">
            <a:extLst>
              <a:ext uri="{FF2B5EF4-FFF2-40B4-BE49-F238E27FC236}">
                <a16:creationId xmlns:a16="http://schemas.microsoft.com/office/drawing/2014/main" id="{F486065C-0971-31FB-1722-6C32367FEA23}"/>
              </a:ext>
            </a:extLst>
          </p:cNvPr>
          <p:cNvGraphicFramePr/>
          <p:nvPr>
            <p:extLst>
              <p:ext uri="{D42A27DB-BD31-4B8C-83A1-F6EECF244321}">
                <p14:modId xmlns:p14="http://schemas.microsoft.com/office/powerpoint/2010/main" val="3659026687"/>
              </p:ext>
            </p:extLst>
          </p:nvPr>
        </p:nvGraphicFramePr>
        <p:xfrm>
          <a:off x="767817" y="2409669"/>
          <a:ext cx="10651711" cy="401207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Box 9">
            <a:extLst>
              <a:ext uri="{FF2B5EF4-FFF2-40B4-BE49-F238E27FC236}">
                <a16:creationId xmlns:a16="http://schemas.microsoft.com/office/drawing/2014/main" id="{4709F65E-0C11-27FF-859E-53A4E62D3C50}"/>
              </a:ext>
            </a:extLst>
          </p:cNvPr>
          <p:cNvSpPr txBox="1"/>
          <p:nvPr/>
        </p:nvSpPr>
        <p:spPr>
          <a:xfrm>
            <a:off x="871158" y="1675407"/>
            <a:ext cx="6632505"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Infrastructure Division- Water Treatment</a:t>
            </a:r>
            <a:endParaRPr lang="en-US" sz="1200">
              <a:solidFill>
                <a:srgbClr val="000000"/>
              </a:solidFill>
              <a:latin typeface="Calibri"/>
            </a:endParaRPr>
          </a:p>
        </p:txBody>
      </p:sp>
    </p:spTree>
    <p:extLst>
      <p:ext uri="{BB962C8B-B14F-4D97-AF65-F5344CB8AC3E}">
        <p14:creationId xmlns:p14="http://schemas.microsoft.com/office/powerpoint/2010/main" val="3043134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A234B-3289-6E8F-E993-5B758DB5C578}"/>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074184F4-0C50-6A7C-739F-78E145AF2424}"/>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B160F1C-4641-C4BD-3C47-E2C1C9166040}"/>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077CEEF-9551-11C0-521B-44849E39F159}"/>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2E4CB053-229D-1AB1-DB5E-758DA4895027}"/>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447BD7E5-ECEC-0797-2689-3082AA58AE84}"/>
              </a:ext>
            </a:extLst>
          </p:cNvPr>
          <p:cNvSpPr txBox="1"/>
          <p:nvPr/>
        </p:nvSpPr>
        <p:spPr>
          <a:xfrm>
            <a:off x="9753161" y="2096620"/>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A75F0EE6-A909-619D-3D3C-DA07C9D1A877}"/>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0B60F741-376E-DA6D-6A59-91817780C03F}"/>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D70B1105-2841-C929-116F-D1F9E5211A3A}"/>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A9A9683A-5C8A-0CF9-13AF-97268D616C21}"/>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2CB2FB55-99E5-5454-F85F-DE36A11BB1B7}"/>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FDD87611-1DB8-71F3-85CE-78AB46A1BBAE}"/>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3" name="Diagram 2">
            <a:extLst>
              <a:ext uri="{FF2B5EF4-FFF2-40B4-BE49-F238E27FC236}">
                <a16:creationId xmlns:a16="http://schemas.microsoft.com/office/drawing/2014/main" id="{224711AF-64CB-BE2F-2331-99722A335C99}"/>
              </a:ext>
            </a:extLst>
          </p:cNvPr>
          <p:cNvGraphicFramePr/>
          <p:nvPr>
            <p:extLst>
              <p:ext uri="{D42A27DB-BD31-4B8C-83A1-F6EECF244321}">
                <p14:modId xmlns:p14="http://schemas.microsoft.com/office/powerpoint/2010/main" val="204544037"/>
              </p:ext>
            </p:extLst>
          </p:nvPr>
        </p:nvGraphicFramePr>
        <p:xfrm>
          <a:off x="870253" y="2803326"/>
          <a:ext cx="10635347" cy="33143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9">
            <a:extLst>
              <a:ext uri="{FF2B5EF4-FFF2-40B4-BE49-F238E27FC236}">
                <a16:creationId xmlns:a16="http://schemas.microsoft.com/office/drawing/2014/main" id="{94DFEE95-E956-BEFC-D153-577F35B26235}"/>
              </a:ext>
            </a:extLst>
          </p:cNvPr>
          <p:cNvSpPr txBox="1"/>
          <p:nvPr/>
        </p:nvSpPr>
        <p:spPr>
          <a:xfrm>
            <a:off x="871158" y="1675407"/>
            <a:ext cx="8370564"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Infrastructure Division- Water Treatment (Cont.)</a:t>
            </a:r>
            <a:endParaRPr lang="en-US" sz="1200">
              <a:solidFill>
                <a:srgbClr val="000000"/>
              </a:solidFill>
              <a:latin typeface="Calibri"/>
            </a:endParaRPr>
          </a:p>
        </p:txBody>
      </p:sp>
    </p:spTree>
    <p:extLst>
      <p:ext uri="{BB962C8B-B14F-4D97-AF65-F5344CB8AC3E}">
        <p14:creationId xmlns:p14="http://schemas.microsoft.com/office/powerpoint/2010/main" val="2530242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9A782-39EB-9176-A4DD-FEF25F478E1D}"/>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43B3300E-9092-6CEC-3EEE-B71726C0A655}"/>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91E3A871-4741-56AC-E198-B916A3103052}"/>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B84E6B36-CA75-C332-C8BD-40F68D636E26}"/>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1A0DB780-D02F-5391-73EE-0132707CDC30}"/>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CB3213C3-80A6-9D3B-0720-07D64EBF40E8}"/>
              </a:ext>
            </a:extLst>
          </p:cNvPr>
          <p:cNvSpPr txBox="1"/>
          <p:nvPr/>
        </p:nvSpPr>
        <p:spPr>
          <a:xfrm>
            <a:off x="8763031" y="2179973"/>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7BC30A09-13EA-F1FA-B1B8-E62A70AEE3AB}"/>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89646025-1B3C-2F9E-12AA-07E3DAE70241}"/>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8A65BECB-282A-E310-792D-F68AFB0808F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E0B67F89-BB7A-CE46-3A21-8539DCA7D135}"/>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529B12-B54A-D583-FB5B-A2846E11F4B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56A3A33E-772E-3415-E4FB-C963C1603F3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3" name="Diagram 2">
            <a:extLst>
              <a:ext uri="{FF2B5EF4-FFF2-40B4-BE49-F238E27FC236}">
                <a16:creationId xmlns:a16="http://schemas.microsoft.com/office/drawing/2014/main" id="{D10FF625-FD92-38D6-7327-AC5DAAC88CE6}"/>
              </a:ext>
            </a:extLst>
          </p:cNvPr>
          <p:cNvGraphicFramePr/>
          <p:nvPr>
            <p:extLst>
              <p:ext uri="{D42A27DB-BD31-4B8C-83A1-F6EECF244321}">
                <p14:modId xmlns:p14="http://schemas.microsoft.com/office/powerpoint/2010/main" val="997508524"/>
              </p:ext>
            </p:extLst>
          </p:nvPr>
        </p:nvGraphicFramePr>
        <p:xfrm>
          <a:off x="539496" y="1619395"/>
          <a:ext cx="10908791" cy="50091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9">
            <a:extLst>
              <a:ext uri="{FF2B5EF4-FFF2-40B4-BE49-F238E27FC236}">
                <a16:creationId xmlns:a16="http://schemas.microsoft.com/office/drawing/2014/main" id="{82820C73-48F3-C9E0-AF26-558C555B9C70}"/>
              </a:ext>
            </a:extLst>
          </p:cNvPr>
          <p:cNvSpPr txBox="1"/>
          <p:nvPr/>
        </p:nvSpPr>
        <p:spPr>
          <a:xfrm>
            <a:off x="871158" y="1675407"/>
            <a:ext cx="8370564"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Infrastructure Division- Water Treatment (Cont.)</a:t>
            </a:r>
            <a:endParaRPr lang="en-US" sz="1200">
              <a:solidFill>
                <a:srgbClr val="000000"/>
              </a:solidFill>
              <a:latin typeface="Calibri"/>
            </a:endParaRPr>
          </a:p>
        </p:txBody>
      </p:sp>
    </p:spTree>
    <p:extLst>
      <p:ext uri="{BB962C8B-B14F-4D97-AF65-F5344CB8AC3E}">
        <p14:creationId xmlns:p14="http://schemas.microsoft.com/office/powerpoint/2010/main" val="3081041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3A619-6CA9-0C85-2748-92743EA62A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D9200459-CBEF-72F1-2267-D3AEFF9B69D1}"/>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123A8D08-FB4A-5967-7926-F42661B2D3A7}"/>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B1938DD7-7C0D-1EC6-2D8B-B1C784C9E9A8}"/>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5F60B8A2-1494-2B51-6476-4DDF389C672D}"/>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9260AF00-80A7-6775-F5A7-0E9A4FB7510E}"/>
              </a:ext>
            </a:extLst>
          </p:cNvPr>
          <p:cNvSpPr txBox="1"/>
          <p:nvPr/>
        </p:nvSpPr>
        <p:spPr>
          <a:xfrm>
            <a:off x="8734373" y="2127939"/>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3805001B-56BA-3248-C314-72A0D0184E4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7820DA44-7079-8E36-255E-1EB68D3E22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033EEE1-7BDE-5AE4-FF51-42A9884D3AEB}"/>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B817637A-BF5A-53EC-91FA-03CB9FC60089}"/>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1273E6AB-4279-DFDC-D905-08E27BCCCF8C}"/>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27D1B0CE-B7C9-E217-3BAF-CF50D58A1AA7}"/>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sp>
        <p:nvSpPr>
          <p:cNvPr id="4" name="TextBox 9">
            <a:extLst>
              <a:ext uri="{FF2B5EF4-FFF2-40B4-BE49-F238E27FC236}">
                <a16:creationId xmlns:a16="http://schemas.microsoft.com/office/drawing/2014/main" id="{583812E3-C455-0565-9F1F-0DCE3B42F05C}"/>
              </a:ext>
            </a:extLst>
          </p:cNvPr>
          <p:cNvSpPr txBox="1"/>
          <p:nvPr/>
        </p:nvSpPr>
        <p:spPr>
          <a:xfrm>
            <a:off x="871158" y="1675407"/>
            <a:ext cx="8370564"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Infrastructure Division- Water Treatment (Cont.)</a:t>
            </a:r>
            <a:endParaRPr lang="en-US" sz="1200">
              <a:solidFill>
                <a:srgbClr val="000000"/>
              </a:solidFill>
              <a:latin typeface="Calibri"/>
            </a:endParaRPr>
          </a:p>
        </p:txBody>
      </p:sp>
      <p:graphicFrame>
        <p:nvGraphicFramePr>
          <p:cNvPr id="16" name="Diagram 15">
            <a:extLst>
              <a:ext uri="{FF2B5EF4-FFF2-40B4-BE49-F238E27FC236}">
                <a16:creationId xmlns:a16="http://schemas.microsoft.com/office/drawing/2014/main" id="{7557A10F-53C1-35BD-BFB9-7FA1D7B1040F}"/>
              </a:ext>
            </a:extLst>
          </p:cNvPr>
          <p:cNvGraphicFramePr/>
          <p:nvPr>
            <p:extLst>
              <p:ext uri="{D42A27DB-BD31-4B8C-83A1-F6EECF244321}">
                <p14:modId xmlns:p14="http://schemas.microsoft.com/office/powerpoint/2010/main" val="3287508719"/>
              </p:ext>
            </p:extLst>
          </p:nvPr>
        </p:nvGraphicFramePr>
        <p:xfrm>
          <a:off x="833924" y="1480828"/>
          <a:ext cx="10643016" cy="519219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37009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D6288-140B-4334-5BF9-5EA82BE1142E}"/>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31F1E9D8-49AA-3210-A261-BCFD3DFE3F83}"/>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C5497E5-C25B-27C3-AC8A-C7723A8DB84E}"/>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BE5BB18E-9023-5B44-8430-826D32CE1B43}"/>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0289326A-9AFB-9A0E-F041-033E9A720569}"/>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FDA68F97-D0C6-97A5-33CB-9BBE36BCF11E}"/>
              </a:ext>
            </a:extLst>
          </p:cNvPr>
          <p:cNvSpPr txBox="1"/>
          <p:nvPr/>
        </p:nvSpPr>
        <p:spPr>
          <a:xfrm>
            <a:off x="8763031" y="2190292"/>
            <a:ext cx="2742572" cy="1042850"/>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defTabSz="609630">
              <a:lnSpc>
                <a:spcPct val="130120"/>
              </a:lnSpc>
              <a:defRPr sz="1800" b="0" i="0" u="none" strike="noStrike" kern="0" cap="none" spc="0" baseline="0">
                <a:solidFill>
                  <a:srgbClr val="000000"/>
                </a:solidFill>
                <a:uFillTx/>
              </a:defRPr>
            </a:pPr>
            <a:r>
              <a:rPr lang="en-US">
                <a:solidFill>
                  <a:srgbClr val="00507B"/>
                </a:solidFill>
                <a:latin typeface="Arimo Bold" panose="020B0604020202020204" charset="0"/>
                <a:ea typeface="Arimo Bold" panose="020B0604020202020204" charset="0"/>
                <a:cs typeface="Arimo Bold" panose="020B0604020202020204" charset="0"/>
              </a:rPr>
              <a:t>None</a:t>
            </a:r>
            <a:endParaRPr lang="en-US">
              <a:solidFill>
                <a:srgbClr val="000000"/>
              </a:solidFill>
              <a:latin typeface="Arimo Bold" panose="020B0604020202020204" charset="0"/>
              <a:ea typeface="Arimo Bold" panose="020B0604020202020204" charset="0"/>
              <a:cs typeface="Arimo Bold" panose="020B0604020202020204" charset="0"/>
            </a:endParaRPr>
          </a:p>
          <a:p>
            <a:pPr defTabSz="609630">
              <a:lnSpc>
                <a:spcPct val="130120"/>
              </a:lnSpc>
              <a:defRPr sz="1800" b="0" i="0" u="none" strike="noStrike" kern="0" cap="none" spc="0" baseline="0">
                <a:solidFill>
                  <a:srgbClr val="000000"/>
                </a:solidFill>
                <a:uFillTx/>
              </a:defRPr>
            </a:pPr>
            <a:endParaRPr lang="en-US">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5DB7D837-F1CA-C27D-7A9C-0056E1C37AD4}"/>
              </a:ext>
            </a:extLst>
          </p:cNvPr>
          <p:cNvSpPr txBox="1"/>
          <p:nvPr/>
        </p:nvSpPr>
        <p:spPr>
          <a:xfrm>
            <a:off x="871159" y="167540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Engineering</a:t>
            </a:r>
            <a:endParaRPr lang="en-US" sz="1200">
              <a:solidFill>
                <a:srgbClr val="000000"/>
              </a:solidFill>
              <a:latin typeface="Calibri"/>
            </a:endParaRPr>
          </a:p>
        </p:txBody>
      </p:sp>
      <p:pic>
        <p:nvPicPr>
          <p:cNvPr id="24" name="Picture 10">
            <a:extLst>
              <a:ext uri="{FF2B5EF4-FFF2-40B4-BE49-F238E27FC236}">
                <a16:creationId xmlns:a16="http://schemas.microsoft.com/office/drawing/2014/main" id="{BA7764A5-6F08-0DAA-5CBC-4E60E8F43A4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A777F9E7-6460-34D5-57FB-25B3D8C8629C}"/>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ECDF6F1A-A9AB-8DED-3032-B7BCE9687D0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981679F3-8ECC-CE84-74CA-2300092D103D}"/>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9D017A04-C36E-C565-D1E1-55D92B3DB599}"/>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03A39205-94B1-116F-85FA-060AE9587F1B}"/>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3" name="Diagram 2">
            <a:extLst>
              <a:ext uri="{FF2B5EF4-FFF2-40B4-BE49-F238E27FC236}">
                <a16:creationId xmlns:a16="http://schemas.microsoft.com/office/drawing/2014/main" id="{135D7883-2C1D-10B7-0534-EAF4EB1DC4D4}"/>
              </a:ext>
            </a:extLst>
          </p:cNvPr>
          <p:cNvGraphicFramePr/>
          <p:nvPr>
            <p:extLst>
              <p:ext uri="{D42A27DB-BD31-4B8C-83A1-F6EECF244321}">
                <p14:modId xmlns:p14="http://schemas.microsoft.com/office/powerpoint/2010/main" val="348961614"/>
              </p:ext>
            </p:extLst>
          </p:nvPr>
        </p:nvGraphicFramePr>
        <p:xfrm>
          <a:off x="456075" y="1795932"/>
          <a:ext cx="11279850" cy="58704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79204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9B3DA-EE18-0FAC-B2EA-82A0821322A4}"/>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83DEF6FC-F2C1-C48F-418B-0ABD23BC4400}"/>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49FC0D53-418C-1A6E-67EF-97E179C3529B}"/>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4B967EED-B3B6-6A68-FA89-1B10EAC05BED}"/>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95161805-3CE9-B068-B323-84E9C4345AB6}"/>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F635C58C-7227-D072-1DE7-215E16F8E496}"/>
              </a:ext>
            </a:extLst>
          </p:cNvPr>
          <p:cNvSpPr txBox="1"/>
          <p:nvPr/>
        </p:nvSpPr>
        <p:spPr>
          <a:xfrm>
            <a:off x="8761974" y="2120575"/>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38EF2079-3DBF-C585-B704-597E6E032865}"/>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21C5C50-6E85-E270-1F7D-E7BAAA28607A}"/>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985F9FA4-27D8-DCBC-A04F-73720F6A66FD}"/>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9B2C5DF3-F138-A86B-776F-95DBA6ADE8AC}"/>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50599F36-B0E1-6FE8-F4CB-F2B01558A32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00CB08FB-D82F-DF89-7C94-22F828BA2B1B}"/>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sp>
        <p:nvSpPr>
          <p:cNvPr id="8" name="TextBox 9">
            <a:extLst>
              <a:ext uri="{FF2B5EF4-FFF2-40B4-BE49-F238E27FC236}">
                <a16:creationId xmlns:a16="http://schemas.microsoft.com/office/drawing/2014/main" id="{9BA4A2B8-1128-ADCA-8DFC-259381DCDEE9}"/>
              </a:ext>
            </a:extLst>
          </p:cNvPr>
          <p:cNvSpPr txBox="1"/>
          <p:nvPr/>
        </p:nvSpPr>
        <p:spPr>
          <a:xfrm>
            <a:off x="871158" y="1675407"/>
            <a:ext cx="7449183"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Customer Care &amp; Business Affairs</a:t>
            </a:r>
            <a:endParaRPr lang="en-US" sz="1200">
              <a:solidFill>
                <a:srgbClr val="000000"/>
              </a:solidFill>
              <a:latin typeface="Calibri"/>
            </a:endParaRPr>
          </a:p>
        </p:txBody>
      </p:sp>
      <p:graphicFrame>
        <p:nvGraphicFramePr>
          <p:cNvPr id="12" name="Diagram 11">
            <a:extLst>
              <a:ext uri="{FF2B5EF4-FFF2-40B4-BE49-F238E27FC236}">
                <a16:creationId xmlns:a16="http://schemas.microsoft.com/office/drawing/2014/main" id="{A81B4217-D10F-B544-0DCB-5DC0151A7BCF}"/>
              </a:ext>
            </a:extLst>
          </p:cNvPr>
          <p:cNvGraphicFramePr/>
          <p:nvPr>
            <p:extLst>
              <p:ext uri="{D42A27DB-BD31-4B8C-83A1-F6EECF244321}">
                <p14:modId xmlns:p14="http://schemas.microsoft.com/office/powerpoint/2010/main" val="226499015"/>
              </p:ext>
            </p:extLst>
          </p:nvPr>
        </p:nvGraphicFramePr>
        <p:xfrm>
          <a:off x="901697" y="2289146"/>
          <a:ext cx="10392335" cy="49346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06306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31D1B-6190-3BE0-8EF0-A35D27FD2F26}"/>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D978699F-6794-187D-52B3-EDD21639DED0}"/>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0F673F44-D3C2-A861-3A41-AE7EB51F5C4E}"/>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2BF6DDBB-3EF7-7928-7371-469EDE90809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FBE972E9-D8C2-60B2-9E18-78085B338D94}"/>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49020E47-185D-B470-8E2D-2E5E8476A5FC}"/>
              </a:ext>
            </a:extLst>
          </p:cNvPr>
          <p:cNvSpPr txBox="1"/>
          <p:nvPr/>
        </p:nvSpPr>
        <p:spPr>
          <a:xfrm>
            <a:off x="8761974" y="2120575"/>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FF03751D-1296-9629-13C9-AC167125B58F}"/>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A989A7A8-75E6-BDC7-5D86-6372DB36A8A1}"/>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11EBBAD2-A6AA-441D-1FE8-AD7DF3577F71}"/>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4756FC64-2ECD-C6FF-0FBA-1543D6CFDAC8}"/>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935393A9-843E-E7DA-7DCD-6F37B950A21F}"/>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E61127E0-E9E7-9695-F09C-AE53A6D4CEA7}"/>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sp>
        <p:nvSpPr>
          <p:cNvPr id="8" name="TextBox 9">
            <a:extLst>
              <a:ext uri="{FF2B5EF4-FFF2-40B4-BE49-F238E27FC236}">
                <a16:creationId xmlns:a16="http://schemas.microsoft.com/office/drawing/2014/main" id="{54A3FA6D-7A59-822A-0602-6A0575EA14FC}"/>
              </a:ext>
            </a:extLst>
          </p:cNvPr>
          <p:cNvSpPr txBox="1"/>
          <p:nvPr/>
        </p:nvSpPr>
        <p:spPr>
          <a:xfrm>
            <a:off x="871158" y="1675407"/>
            <a:ext cx="7449183"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Customer Care &amp; Business Affairs (Cont.)</a:t>
            </a:r>
            <a:endParaRPr lang="en-US" sz="1200">
              <a:solidFill>
                <a:srgbClr val="000000"/>
              </a:solidFill>
              <a:latin typeface="Calibri"/>
            </a:endParaRPr>
          </a:p>
        </p:txBody>
      </p:sp>
      <p:graphicFrame>
        <p:nvGraphicFramePr>
          <p:cNvPr id="12" name="Diagram 11">
            <a:extLst>
              <a:ext uri="{FF2B5EF4-FFF2-40B4-BE49-F238E27FC236}">
                <a16:creationId xmlns:a16="http://schemas.microsoft.com/office/drawing/2014/main" id="{E4973DF8-DE09-18EC-5E86-6CB98AFE178C}"/>
              </a:ext>
            </a:extLst>
          </p:cNvPr>
          <p:cNvGraphicFramePr/>
          <p:nvPr>
            <p:extLst>
              <p:ext uri="{D42A27DB-BD31-4B8C-83A1-F6EECF244321}">
                <p14:modId xmlns:p14="http://schemas.microsoft.com/office/powerpoint/2010/main" val="3117533526"/>
              </p:ext>
            </p:extLst>
          </p:nvPr>
        </p:nvGraphicFramePr>
        <p:xfrm>
          <a:off x="-886479" y="2375036"/>
          <a:ext cx="14937526" cy="48487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01493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Vision, Mission &amp; Values</a:t>
            </a:r>
            <a:endParaRPr lang="en-US" sz="120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 Statements</a:t>
            </a:r>
            <a:endParaRPr lang="en-US" sz="120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50675" y="2492526"/>
            <a:ext cx="6501701" cy="2088585"/>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a:solidFill>
                  <a:srgbClr val="000000"/>
                </a:solidFill>
                <a:latin typeface="Arimo"/>
                <a:ea typeface="Arimo"/>
                <a:cs typeface="Arimo"/>
              </a:rPr>
              <a:t>VISION</a:t>
            </a:r>
          </a:p>
          <a:p>
            <a:pPr marL="301433" lvl="2" defTabSz="609630">
              <a:lnSpc>
                <a:spcPct val="130120"/>
              </a:lnSpc>
              <a:buSzPct val="100000"/>
              <a:defRPr sz="1800" b="0" i="0" u="none" strike="noStrike" kern="0" cap="none" spc="0" baseline="0">
                <a:solidFill>
                  <a:srgbClr val="000000"/>
                </a:solidFill>
                <a:uFillTx/>
              </a:defRPr>
            </a:pPr>
            <a:r>
              <a:rPr lang="en-US" sz="1500" i="1">
                <a:solidFill>
                  <a:srgbClr val="000000"/>
                </a:solidFill>
                <a:latin typeface="Franklin Gothic Book" panose="020B0503020102020204" pitchFamily="34" charset="0"/>
              </a:rPr>
              <a:t>To be the premier water and sewer utility in the State of Georgia, championing economic development &amp; service delivery, while embracing environmental stewardship in Rockdale County</a:t>
            </a:r>
            <a:endParaRPr lang="en-US" sz="1500">
              <a:solidFill>
                <a:srgbClr val="000000"/>
              </a:solidFill>
              <a:latin typeface="Franklin Gothic Book" panose="020B0503020102020204" pitchFamily="34" charset="0"/>
            </a:endParaRPr>
          </a:p>
          <a:p>
            <a:pPr marL="452145" lvl="2" indent="-150712" defTabSz="609630">
              <a:lnSpc>
                <a:spcPct val="130120"/>
              </a:lnSpc>
              <a:buSzPct val="100000"/>
              <a:buFont typeface="Arial"/>
              <a:buChar char="⚬"/>
              <a:defRPr sz="1800" b="0" i="0" u="none" strike="noStrike" kern="0" cap="none" spc="0" baseline="0">
                <a:solidFill>
                  <a:srgbClr val="000000"/>
                </a:solidFill>
                <a:uFillTx/>
              </a:defRPr>
            </a:pPr>
            <a:endParaRPr lang="en-US" sz="1200">
              <a:solidFill>
                <a:srgbClr val="000000"/>
              </a:solidFill>
              <a:latin typeface="Arimo"/>
              <a:ea typeface="Arimo"/>
              <a:cs typeface="Arimo"/>
            </a:endParaRPr>
          </a:p>
          <a:p>
            <a:pPr marL="452145" lvl="2" indent="-150712" defTabSz="609630">
              <a:lnSpc>
                <a:spcPct val="130120"/>
              </a:lnSpc>
              <a:defRPr sz="1800" b="0" i="0" u="none" strike="noStrike" kern="0" cap="none" spc="0" baseline="0">
                <a:solidFill>
                  <a:srgbClr val="000000"/>
                </a:solidFill>
                <a:uFillTx/>
              </a:defRPr>
            </a:pPr>
            <a:endParaRPr lang="en-US" sz="2500" u="sng">
              <a:solidFill>
                <a:srgbClr val="000000"/>
              </a:solidFill>
              <a:latin typeface="Arimo Bold"/>
              <a:ea typeface="Arimo Bold"/>
              <a:cs typeface="Arimo Bold"/>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983636" y="3937963"/>
            <a:ext cx="6038004" cy="1548437"/>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a:solidFill>
                  <a:srgbClr val="000000"/>
                </a:solidFill>
                <a:latin typeface="Arimo"/>
              </a:rPr>
              <a:t>MISSION</a:t>
            </a:r>
            <a:endParaRPr lang="en-US" sz="120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r>
              <a:rPr lang="en-US" sz="1500" i="1">
                <a:solidFill>
                  <a:srgbClr val="000000"/>
                </a:solidFill>
                <a:latin typeface="Franklin Gothic Book" panose="020B0503020102020204" pitchFamily="34" charset="0"/>
              </a:rPr>
              <a:t>Remain Perfectly Positioned to provide the ultimate natural resource ….WATER.</a:t>
            </a:r>
            <a:endParaRPr lang="en-US" sz="1500">
              <a:solidFill>
                <a:srgbClr val="000000"/>
              </a:solidFill>
              <a:latin typeface="Franklin Gothic Book" panose="020B0503020102020204" pitchFamily="34" charset="0"/>
            </a:endParaRPr>
          </a:p>
          <a:p>
            <a:pPr marL="452145" lvl="2" indent="-150712" defTabSz="609630">
              <a:lnSpc>
                <a:spcPct val="130120"/>
              </a:lnSpc>
              <a:defRPr sz="1800" b="0" i="0" u="none" strike="noStrike" kern="0" cap="none" spc="0" baseline="0">
                <a:solidFill>
                  <a:srgbClr val="000000"/>
                </a:solidFill>
                <a:uFillTx/>
              </a:defRPr>
            </a:pPr>
            <a:endParaRPr lang="en-US" sz="2500" u="sng">
              <a:solidFill>
                <a:srgbClr val="000000"/>
              </a:solidFill>
              <a:latin typeface="Arimo"/>
              <a:ea typeface="Arimo"/>
              <a:cs typeface="Arimo"/>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650674" y="5046732"/>
            <a:ext cx="6038010" cy="1248355"/>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a:solidFill>
                  <a:srgbClr val="000000"/>
                </a:solidFill>
                <a:latin typeface="Arimo"/>
              </a:rPr>
              <a:t>VALUES</a:t>
            </a:r>
            <a:endParaRPr lang="en-US" sz="120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r>
              <a:rPr lang="en-US" sz="1500" i="1">
                <a:solidFill>
                  <a:srgbClr val="000000"/>
                </a:solidFill>
                <a:latin typeface="Franklin Gothic Book" panose="020B0503020102020204" pitchFamily="34" charset="0"/>
              </a:rPr>
              <a:t>Quality, Dependability &amp; Exceptional Service</a:t>
            </a:r>
            <a:endParaRPr lang="en-US" sz="1500">
              <a:solidFill>
                <a:srgbClr val="000000"/>
              </a:solidFill>
              <a:latin typeface="Franklin Gothic Book" panose="020B0503020102020204" pitchFamily="34" charset="0"/>
            </a:endParaRPr>
          </a:p>
          <a:p>
            <a:pPr marL="452145" lvl="2" indent="-150712" defTabSz="609630">
              <a:lnSpc>
                <a:spcPct val="130120"/>
              </a:lnSpc>
              <a:defRPr sz="1800" b="0" i="0" u="none" strike="noStrike" kern="0" cap="none" spc="0" baseline="0">
                <a:solidFill>
                  <a:srgbClr val="000000"/>
                </a:solidFill>
                <a:uFillTx/>
              </a:defRPr>
            </a:pPr>
            <a:endParaRPr lang="en-US" sz="2500" u="sng">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562472" y="3365807"/>
            <a:ext cx="2049517" cy="1422312"/>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a:solidFill>
                  <a:srgbClr val="FFFFFF"/>
                </a:solidFill>
                <a:latin typeface="Arimo Bold"/>
              </a:rPr>
              <a:t>Rockdale </a:t>
            </a:r>
          </a:p>
          <a:p>
            <a:pPr algn="ctr" defTabSz="609630">
              <a:lnSpc>
                <a:spcPct val="144578"/>
              </a:lnSpc>
              <a:defRPr sz="1800" b="0" i="0" u="none" strike="noStrike" kern="0" cap="none" spc="0" baseline="0">
                <a:solidFill>
                  <a:srgbClr val="000000"/>
                </a:solidFill>
                <a:uFillTx/>
              </a:defRPr>
            </a:pPr>
            <a:r>
              <a:rPr lang="en-US" sz="2200">
                <a:solidFill>
                  <a:srgbClr val="FFFFFF"/>
                </a:solidFill>
                <a:latin typeface="Arimo Bold"/>
              </a:rPr>
              <a:t>Water Resources</a:t>
            </a:r>
            <a:endParaRPr lang="en-US" sz="1200">
              <a:solidFill>
                <a:srgbClr val="000000"/>
              </a:solidFill>
              <a:latin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83C1A-8043-C1CD-AA48-57196BCC6217}"/>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D113275F-C585-D66C-25D1-5AB9A7B8D465}"/>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AB75619-5CAF-C63E-DD17-1077D8D7B2C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24842401-DC05-D522-3AE4-42941F10D4F0}"/>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51E27C61-9E13-9AA0-1F54-918A13627B9D}"/>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ED7E23B8-544C-8B34-9908-DCC913DF2E2D}"/>
              </a:ext>
            </a:extLst>
          </p:cNvPr>
          <p:cNvSpPr txBox="1"/>
          <p:nvPr/>
        </p:nvSpPr>
        <p:spPr>
          <a:xfrm>
            <a:off x="8761974" y="2120575"/>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2E3D15AD-1E83-C20E-06D7-5E986CCF2C8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25019AE-5686-17D7-D8F3-CF37764ACADB}"/>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1D49C8FC-A038-9548-32E0-C34FE3823AE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4DDAECD5-07A9-38F9-A956-FBA30AD2F47F}"/>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A8ACACFF-A8E7-C1D3-97C4-2A7D46691C9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60DEB31F-DEA4-D5CE-FAA3-D0769E89E2F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sp>
        <p:nvSpPr>
          <p:cNvPr id="8" name="TextBox 9">
            <a:extLst>
              <a:ext uri="{FF2B5EF4-FFF2-40B4-BE49-F238E27FC236}">
                <a16:creationId xmlns:a16="http://schemas.microsoft.com/office/drawing/2014/main" id="{13B92A1B-E46C-0FFC-F909-B2A75B833EBE}"/>
              </a:ext>
            </a:extLst>
          </p:cNvPr>
          <p:cNvSpPr txBox="1"/>
          <p:nvPr/>
        </p:nvSpPr>
        <p:spPr>
          <a:xfrm>
            <a:off x="871158" y="1675407"/>
            <a:ext cx="7449183"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Customer Care &amp; Business Affairs (Cont.)</a:t>
            </a:r>
            <a:endParaRPr lang="en-US" sz="1200">
              <a:solidFill>
                <a:srgbClr val="000000"/>
              </a:solidFill>
              <a:latin typeface="Calibri"/>
            </a:endParaRPr>
          </a:p>
        </p:txBody>
      </p:sp>
      <p:graphicFrame>
        <p:nvGraphicFramePr>
          <p:cNvPr id="3" name="Diagram 2">
            <a:extLst>
              <a:ext uri="{FF2B5EF4-FFF2-40B4-BE49-F238E27FC236}">
                <a16:creationId xmlns:a16="http://schemas.microsoft.com/office/drawing/2014/main" id="{BD51FF21-BDF7-2A1A-4800-166D76D0FD19}"/>
              </a:ext>
            </a:extLst>
          </p:cNvPr>
          <p:cNvGraphicFramePr/>
          <p:nvPr>
            <p:extLst>
              <p:ext uri="{D42A27DB-BD31-4B8C-83A1-F6EECF244321}">
                <p14:modId xmlns:p14="http://schemas.microsoft.com/office/powerpoint/2010/main" val="3888589741"/>
              </p:ext>
            </p:extLst>
          </p:nvPr>
        </p:nvGraphicFramePr>
        <p:xfrm>
          <a:off x="506354" y="2289144"/>
          <a:ext cx="10894063" cy="45245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65796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6E762-6AB8-0E00-77D8-CE330B1E26E2}"/>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8135546D-F4AD-766A-1D24-9618D0DF707E}"/>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B230EAFF-73E8-F587-965E-440962325F2F}"/>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1B6A5ECC-DDB8-4CCB-5975-B5B759041FB2}"/>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B9177DB8-F5BA-D120-8765-B3F0F025EA63}"/>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3E3F9D7A-0191-BC01-D13D-15E89485C5B0}"/>
              </a:ext>
            </a:extLst>
          </p:cNvPr>
          <p:cNvSpPr txBox="1"/>
          <p:nvPr/>
        </p:nvSpPr>
        <p:spPr>
          <a:xfrm>
            <a:off x="9423208" y="2130922"/>
            <a:ext cx="2594288" cy="1042850"/>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highlight>
                  <a:srgbClr val="FFFF00"/>
                </a:highlight>
                <a:latin typeface="Arimo Bold"/>
              </a:rPr>
              <a:t>Personnel Request</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Reclass Sr Utility Tech to Field Inspector</a:t>
            </a:r>
          </a:p>
        </p:txBody>
      </p:sp>
      <p:pic>
        <p:nvPicPr>
          <p:cNvPr id="24" name="Picture 10">
            <a:extLst>
              <a:ext uri="{FF2B5EF4-FFF2-40B4-BE49-F238E27FC236}">
                <a16:creationId xmlns:a16="http://schemas.microsoft.com/office/drawing/2014/main" id="{7C06C99A-CF95-DDC3-C21C-F815FC16BFA3}"/>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632DA069-BB19-8053-ED1C-4C36B380F5E0}"/>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D4B33017-FA42-3E76-9464-AA48A5EFC52D}"/>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03ECEF58-4414-89D0-DA79-D4A00905A8C1}"/>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265CEF68-F541-640B-F1EE-1977A3CE20C7}"/>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AFE609C2-A917-51F2-B701-439F06284BF7}"/>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4" name="Diagram 3">
            <a:extLst>
              <a:ext uri="{FF2B5EF4-FFF2-40B4-BE49-F238E27FC236}">
                <a16:creationId xmlns:a16="http://schemas.microsoft.com/office/drawing/2014/main" id="{1634F52B-EC78-5F3E-0877-5D77F02A9BC3}"/>
              </a:ext>
            </a:extLst>
          </p:cNvPr>
          <p:cNvGraphicFramePr/>
          <p:nvPr>
            <p:extLst>
              <p:ext uri="{D42A27DB-BD31-4B8C-83A1-F6EECF244321}">
                <p14:modId xmlns:p14="http://schemas.microsoft.com/office/powerpoint/2010/main" val="2699552716"/>
              </p:ext>
            </p:extLst>
          </p:nvPr>
        </p:nvGraphicFramePr>
        <p:xfrm>
          <a:off x="1732480" y="2289146"/>
          <a:ext cx="8730770" cy="49346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Box 9">
            <a:extLst>
              <a:ext uri="{FF2B5EF4-FFF2-40B4-BE49-F238E27FC236}">
                <a16:creationId xmlns:a16="http://schemas.microsoft.com/office/drawing/2014/main" id="{3B15C5B4-4C02-E2A8-FEA1-D8A07C338B15}"/>
              </a:ext>
            </a:extLst>
          </p:cNvPr>
          <p:cNvSpPr txBox="1"/>
          <p:nvPr/>
        </p:nvSpPr>
        <p:spPr>
          <a:xfrm>
            <a:off x="871158" y="1675407"/>
            <a:ext cx="11085844" cy="78085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Fiscal Year 2027- Finance &amp; Strategic Services Division</a:t>
            </a:r>
            <a:endParaRPr lang="en-US" sz="280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sz="1200">
              <a:solidFill>
                <a:srgbClr val="000000"/>
              </a:solidFill>
              <a:latin typeface="Calibri"/>
            </a:endParaRPr>
          </a:p>
        </p:txBody>
      </p:sp>
    </p:spTree>
    <p:extLst>
      <p:ext uri="{BB962C8B-B14F-4D97-AF65-F5344CB8AC3E}">
        <p14:creationId xmlns:p14="http://schemas.microsoft.com/office/powerpoint/2010/main" val="4081731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9F01F-84E0-4E7C-281A-C4ACD3D1F362}"/>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8B807B8A-2B7F-BECF-185C-A3C3050D7112}"/>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65CE71CE-82D8-7DF5-FD52-5C4A5F172745}"/>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53B0E5C9-D642-35E3-01C7-D273E168F024}"/>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8578970E-1FC1-DA34-EA5F-EAEBF87074F0}"/>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E9E7387D-47F6-2C0E-672C-F0D6B3B69D9F}"/>
              </a:ext>
            </a:extLst>
          </p:cNvPr>
          <p:cNvSpPr txBox="1"/>
          <p:nvPr/>
        </p:nvSpPr>
        <p:spPr>
          <a:xfrm>
            <a:off x="9423208" y="2130922"/>
            <a:ext cx="2694334" cy="1042850"/>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highlight>
                  <a:srgbClr val="FFFF00"/>
                </a:highlight>
                <a:latin typeface="Arimo Bold"/>
              </a:rPr>
              <a:t>Personnel Request</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Utility Locator Services Supervisor </a:t>
            </a:r>
          </a:p>
        </p:txBody>
      </p:sp>
      <p:pic>
        <p:nvPicPr>
          <p:cNvPr id="24" name="Picture 10">
            <a:extLst>
              <a:ext uri="{FF2B5EF4-FFF2-40B4-BE49-F238E27FC236}">
                <a16:creationId xmlns:a16="http://schemas.microsoft.com/office/drawing/2014/main" id="{1D2C87B8-5032-DABE-4663-56700F499F57}"/>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21804072-AD42-E0A6-2705-46A3D65DF99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D955299A-003F-46EE-697F-80D180D7C3F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11B0022D-952C-71FB-5AB3-E2CD2EDD4CD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D24AB4F8-49BA-4DE4-85AB-F9930307E23C}"/>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C98AD3E7-F119-CFF1-56E4-D49EEF99CD8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sp>
        <p:nvSpPr>
          <p:cNvPr id="8" name="TextBox 9">
            <a:extLst>
              <a:ext uri="{FF2B5EF4-FFF2-40B4-BE49-F238E27FC236}">
                <a16:creationId xmlns:a16="http://schemas.microsoft.com/office/drawing/2014/main" id="{CC4D1AF4-005E-054D-87B0-225187727CFC}"/>
              </a:ext>
            </a:extLst>
          </p:cNvPr>
          <p:cNvSpPr txBox="1"/>
          <p:nvPr/>
        </p:nvSpPr>
        <p:spPr>
          <a:xfrm>
            <a:off x="871158" y="1675407"/>
            <a:ext cx="7449183"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Fiscal Year 2027- Infrastructure</a:t>
            </a:r>
            <a:endParaRPr lang="en-US" sz="1200">
              <a:solidFill>
                <a:srgbClr val="000000"/>
              </a:solidFill>
              <a:latin typeface="Calibri"/>
            </a:endParaRPr>
          </a:p>
        </p:txBody>
      </p:sp>
      <p:graphicFrame>
        <p:nvGraphicFramePr>
          <p:cNvPr id="3" name="Diagram 2">
            <a:extLst>
              <a:ext uri="{FF2B5EF4-FFF2-40B4-BE49-F238E27FC236}">
                <a16:creationId xmlns:a16="http://schemas.microsoft.com/office/drawing/2014/main" id="{3FB006E2-DCA6-9ED9-6286-52C575268C62}"/>
              </a:ext>
            </a:extLst>
          </p:cNvPr>
          <p:cNvGraphicFramePr/>
          <p:nvPr>
            <p:extLst>
              <p:ext uri="{D42A27DB-BD31-4B8C-83A1-F6EECF244321}">
                <p14:modId xmlns:p14="http://schemas.microsoft.com/office/powerpoint/2010/main" val="3624088938"/>
              </p:ext>
            </p:extLst>
          </p:nvPr>
        </p:nvGraphicFramePr>
        <p:xfrm>
          <a:off x="568539" y="2080085"/>
          <a:ext cx="10853470" cy="422091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98382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8FDAA-D1D9-F243-D605-FC3A04823158}"/>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24E50A3C-121B-93E5-D273-C244744E9315}"/>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690CCCEA-6391-BC24-E98F-6F2FFD3D221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F962A19F-53FF-C8B5-1FCA-B1C8AFD960F0}"/>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1E9D7914-EA07-3C02-D85E-095112387477}"/>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C619B412-C333-2485-606C-45D03FC70771}"/>
              </a:ext>
            </a:extLst>
          </p:cNvPr>
          <p:cNvSpPr txBox="1"/>
          <p:nvPr/>
        </p:nvSpPr>
        <p:spPr>
          <a:xfrm>
            <a:off x="9423208" y="2130922"/>
            <a:ext cx="2694334"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highlight>
                  <a:srgbClr val="FFFF00"/>
                </a:highlight>
                <a:latin typeface="Arimo Bold"/>
              </a:rPr>
              <a:t>Personnel Request</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Billing Supervisor</a:t>
            </a:r>
          </a:p>
        </p:txBody>
      </p:sp>
      <p:pic>
        <p:nvPicPr>
          <p:cNvPr id="24" name="Picture 10">
            <a:extLst>
              <a:ext uri="{FF2B5EF4-FFF2-40B4-BE49-F238E27FC236}">
                <a16:creationId xmlns:a16="http://schemas.microsoft.com/office/drawing/2014/main" id="{836B8D1D-54A7-EFC0-172C-4905E68A2FDA}"/>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45ECBD54-F43B-FFD8-7633-8267B6AFEC15}"/>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C3490694-6E85-6CFA-78E6-F6015214C70C}"/>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BDF860D5-3139-7595-2F70-A2F5317D8B20}"/>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58C5ED73-539C-9454-943B-DCA063092429}"/>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93BE12A1-357C-6E7C-9335-C17FCA5AB61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sp>
        <p:nvSpPr>
          <p:cNvPr id="8" name="TextBox 9">
            <a:extLst>
              <a:ext uri="{FF2B5EF4-FFF2-40B4-BE49-F238E27FC236}">
                <a16:creationId xmlns:a16="http://schemas.microsoft.com/office/drawing/2014/main" id="{7278FAB6-035F-064C-CFC9-FAB0A5AD2BE7}"/>
              </a:ext>
            </a:extLst>
          </p:cNvPr>
          <p:cNvSpPr txBox="1"/>
          <p:nvPr/>
        </p:nvSpPr>
        <p:spPr>
          <a:xfrm>
            <a:off x="871158" y="1675407"/>
            <a:ext cx="8552050"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Fiscal Year 2027- Customer Care &amp; Business Affairs</a:t>
            </a:r>
            <a:endParaRPr lang="en-US" sz="1200">
              <a:solidFill>
                <a:srgbClr val="000000"/>
              </a:solidFill>
              <a:latin typeface="Calibri"/>
            </a:endParaRPr>
          </a:p>
        </p:txBody>
      </p:sp>
      <p:graphicFrame>
        <p:nvGraphicFramePr>
          <p:cNvPr id="4" name="Diagram 3">
            <a:extLst>
              <a:ext uri="{FF2B5EF4-FFF2-40B4-BE49-F238E27FC236}">
                <a16:creationId xmlns:a16="http://schemas.microsoft.com/office/drawing/2014/main" id="{E4E3F493-FE1C-4DBE-60AB-C73BCEA5DA29}"/>
              </a:ext>
            </a:extLst>
          </p:cNvPr>
          <p:cNvGraphicFramePr/>
          <p:nvPr>
            <p:extLst>
              <p:ext uri="{D42A27DB-BD31-4B8C-83A1-F6EECF244321}">
                <p14:modId xmlns:p14="http://schemas.microsoft.com/office/powerpoint/2010/main" val="476907420"/>
              </p:ext>
            </p:extLst>
          </p:nvPr>
        </p:nvGraphicFramePr>
        <p:xfrm>
          <a:off x="506354" y="1964501"/>
          <a:ext cx="10894063" cy="484922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28229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Personnel Budget Request</a:t>
            </a:r>
            <a:endParaRPr lang="en-US" sz="120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a:rPr>
              <a:t>FY26 Budgeted Department Total-</a:t>
            </a:r>
            <a:r>
              <a:rPr lang="en-US">
                <a:solidFill>
                  <a:srgbClr val="7CA655"/>
                </a:solidFill>
                <a:latin typeface="Arimo"/>
              </a:rPr>
              <a:t> </a:t>
            </a:r>
            <a:r>
              <a:rPr lang="en-US">
                <a:solidFill>
                  <a:srgbClr val="000000"/>
                </a:solidFill>
                <a:latin typeface="Arimo"/>
              </a:rPr>
              <a:t>89</a:t>
            </a:r>
            <a:endParaRPr lang="en-US" sz="120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734216743"/>
              </p:ext>
            </p:extLst>
          </p:nvPr>
        </p:nvGraphicFramePr>
        <p:xfrm>
          <a:off x="971550" y="2593293"/>
          <a:ext cx="10223494" cy="3019428"/>
        </p:xfrm>
        <a:graphic>
          <a:graphicData uri="http://schemas.openxmlformats.org/drawingml/2006/table">
            <a:tbl>
              <a:tblPr>
                <a:effectLst/>
              </a:tblPr>
              <a:tblGrid>
                <a:gridCol w="2962814">
                  <a:extLst>
                    <a:ext uri="{9D8B030D-6E8A-4147-A177-3AD203B41FA5}">
                      <a16:colId xmlns:a16="http://schemas.microsoft.com/office/drawing/2014/main" val="930803802"/>
                    </a:ext>
                  </a:extLst>
                </a:gridCol>
                <a:gridCol w="954231">
                  <a:extLst>
                    <a:ext uri="{9D8B030D-6E8A-4147-A177-3AD203B41FA5}">
                      <a16:colId xmlns:a16="http://schemas.microsoft.com/office/drawing/2014/main" val="2479479657"/>
                    </a:ext>
                  </a:extLst>
                </a:gridCol>
                <a:gridCol w="465313">
                  <a:extLst>
                    <a:ext uri="{9D8B030D-6E8A-4147-A177-3AD203B41FA5}">
                      <a16:colId xmlns:a16="http://schemas.microsoft.com/office/drawing/2014/main" val="1378453632"/>
                    </a:ext>
                  </a:extLst>
                </a:gridCol>
                <a:gridCol w="660099">
                  <a:extLst>
                    <a:ext uri="{9D8B030D-6E8A-4147-A177-3AD203B41FA5}">
                      <a16:colId xmlns:a16="http://schemas.microsoft.com/office/drawing/2014/main" val="1641712007"/>
                    </a:ext>
                  </a:extLst>
                </a:gridCol>
                <a:gridCol w="787164">
                  <a:extLst>
                    <a:ext uri="{9D8B030D-6E8A-4147-A177-3AD203B41FA5}">
                      <a16:colId xmlns:a16="http://schemas.microsoft.com/office/drawing/2014/main" val="3393545494"/>
                    </a:ext>
                  </a:extLst>
                </a:gridCol>
                <a:gridCol w="1371892">
                  <a:extLst>
                    <a:ext uri="{9D8B030D-6E8A-4147-A177-3AD203B41FA5}">
                      <a16:colId xmlns:a16="http://schemas.microsoft.com/office/drawing/2014/main" val="2522548717"/>
                    </a:ext>
                  </a:extLst>
                </a:gridCol>
                <a:gridCol w="1208184">
                  <a:extLst>
                    <a:ext uri="{9D8B030D-6E8A-4147-A177-3AD203B41FA5}">
                      <a16:colId xmlns:a16="http://schemas.microsoft.com/office/drawing/2014/main" val="3726186545"/>
                    </a:ext>
                  </a:extLst>
                </a:gridCol>
                <a:gridCol w="1813797">
                  <a:extLst>
                    <a:ext uri="{9D8B030D-6E8A-4147-A177-3AD203B41FA5}">
                      <a16:colId xmlns:a16="http://schemas.microsoft.com/office/drawing/2014/main" val="2870887255"/>
                    </a:ext>
                  </a:extLst>
                </a:gridCol>
              </a:tblGrid>
              <a:tr h="964607">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l">
                        <a:lnSpc>
                          <a:spcPct val="144578"/>
                        </a:lnSpc>
                      </a:pPr>
                      <a:r>
                        <a:rPr lang="en-US" sz="1400" spc="-46">
                          <a:solidFill>
                            <a:srgbClr val="000000"/>
                          </a:solidFill>
                          <a:latin typeface="Open Sans"/>
                        </a:rPr>
                        <a:t>Billing Supervisor</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505</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a:solidFill>
                            <a:srgbClr val="000000"/>
                          </a:solidFill>
                          <a:latin typeface="Open Sans"/>
                        </a:rPr>
                        <a:t>1590</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$71,053</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402421">
                <a:tc>
                  <a:txBody>
                    <a:bodyPr/>
                    <a:lstStyle/>
                    <a:p>
                      <a:pPr lvl="0" algn="l">
                        <a:lnSpc>
                          <a:spcPct val="144578"/>
                        </a:lnSpc>
                      </a:pPr>
                      <a:r>
                        <a:rPr lang="en-US" sz="1400" spc="-46">
                          <a:solidFill>
                            <a:srgbClr val="000000"/>
                          </a:solidFill>
                          <a:latin typeface="Open Sans"/>
                        </a:rPr>
                        <a:t>Utility Services Supervisor</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505</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r>
                        <a:rPr lang="en-US" sz="1400" spc="-46">
                          <a:solidFill>
                            <a:srgbClr val="000000"/>
                          </a:solidFill>
                          <a:latin typeface="Open Sans"/>
                        </a:rPr>
                        <a:t>4440</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$71,053</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831409816"/>
                  </a:ext>
                </a:extLst>
              </a:tr>
              <a:tr h="402421">
                <a:tc>
                  <a:txBody>
                    <a:bodyPr/>
                    <a:lstStyle/>
                    <a:p>
                      <a:pPr lvl="0" algn="l">
                        <a:lnSpc>
                          <a:spcPct val="144578"/>
                        </a:lnSpc>
                      </a:pPr>
                      <a:r>
                        <a:rPr lang="en-US" sz="1400" spc="-46">
                          <a:solidFill>
                            <a:srgbClr val="000000"/>
                          </a:solidFill>
                          <a:latin typeface="Open Sans"/>
                        </a:rPr>
                        <a:t>Field Inspector</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505</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a:solidFill>
                            <a:srgbClr val="000000"/>
                          </a:solidFill>
                          <a:latin typeface="Open Sans"/>
                        </a:rPr>
                        <a:t>4331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Reclass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$63,133</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402421">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3346601215"/>
                  </a:ext>
                </a:extLst>
              </a:tr>
              <a:tr h="44498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a:solidFill>
                            <a:srgbClr val="000000"/>
                          </a:solidFill>
                          <a:latin typeface="Open Sans Bold"/>
                        </a:rPr>
                        <a:t>$205,239</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a:rPr>
              <a:t>FY27 Requested Additional Personnel –</a:t>
            </a:r>
            <a:r>
              <a:rPr lang="en-US">
                <a:solidFill>
                  <a:srgbClr val="7CA655"/>
                </a:solidFill>
                <a:latin typeface="Arimo"/>
              </a:rPr>
              <a:t> </a:t>
            </a:r>
            <a:r>
              <a:rPr lang="en-US">
                <a:solidFill>
                  <a:srgbClr val="000000"/>
                </a:solidFill>
                <a:latin typeface="Arimo"/>
              </a:rPr>
              <a:t>2</a:t>
            </a:r>
            <a:endParaRPr lang="en-US" sz="120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a:solidFill>
                  <a:srgbClr val="9B7F57"/>
                </a:solidFill>
                <a:latin typeface="Arimo Bold"/>
              </a:rPr>
              <a:t>New Department Total (w/Request)-</a:t>
            </a:r>
            <a:r>
              <a:rPr lang="en-US">
                <a:solidFill>
                  <a:srgbClr val="4495A2"/>
                </a:solidFill>
                <a:latin typeface="Arimo Bold"/>
              </a:rPr>
              <a:t> </a:t>
            </a:r>
            <a:r>
              <a:rPr lang="en-US">
                <a:solidFill>
                  <a:srgbClr val="000000"/>
                </a:solidFill>
                <a:latin typeface="Arimo Bold"/>
              </a:rPr>
              <a:t>91</a:t>
            </a:r>
            <a:endParaRPr lang="en-US" sz="120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6DC5EC5C-C149-DE02-1056-78445BBE2E07}"/>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a:solidFill>
                  <a:srgbClr val="000000"/>
                </a:solidFill>
                <a:latin typeface="Arimo Bold"/>
              </a:rPr>
              <a:t>Personnel Budget Request Justification </a:t>
            </a:r>
            <a:endParaRPr lang="en-US" sz="4000">
              <a:solidFill>
                <a:srgbClr val="000000"/>
              </a:solidFill>
              <a:latin typeface="Calibri"/>
            </a:endParaRPr>
          </a:p>
        </p:txBody>
      </p:sp>
      <p:sp>
        <p:nvSpPr>
          <p:cNvPr id="17" name="TextBox 5">
            <a:extLst>
              <a:ext uri="{FF2B5EF4-FFF2-40B4-BE49-F238E27FC236}">
                <a16:creationId xmlns:a16="http://schemas.microsoft.com/office/drawing/2014/main" id="{8F58DEAB-DFBF-4209-6F3B-D1BC54F951B9}"/>
              </a:ext>
            </a:extLst>
          </p:cNvPr>
          <p:cNvSpPr txBox="1"/>
          <p:nvPr/>
        </p:nvSpPr>
        <p:spPr>
          <a:xfrm>
            <a:off x="1035985" y="2181895"/>
            <a:ext cx="10191993" cy="353455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a:solidFill>
                  <a:srgbClr val="000000"/>
                </a:solidFill>
                <a:latin typeface="Open Sans Bold"/>
              </a:rPr>
              <a:t>Billing Supervisor				                                           		 1 FTE - $71,053</a:t>
            </a:r>
            <a:endParaRPr lang="en-US" sz="1200">
              <a:solidFill>
                <a:srgbClr val="000000"/>
              </a:solidFill>
              <a:latin typeface="Calibri"/>
            </a:endParaRPr>
          </a:p>
          <a:p>
            <a:pPr marL="285750" indent="-285750">
              <a:buFont typeface="Arial" panose="020B0604020202020204" pitchFamily="34" charset="0"/>
              <a:buChar char="•"/>
            </a:pPr>
            <a:r>
              <a:rPr lang="en-US" sz="1200">
                <a:latin typeface="Open Sans" panose="020B0606030504020204" pitchFamily="34" charset="0"/>
                <a:ea typeface="Open Sans" panose="020B0606030504020204" pitchFamily="34" charset="0"/>
                <a:cs typeface="Open Sans" panose="020B0606030504020204" pitchFamily="34" charset="0"/>
              </a:rPr>
              <a:t>Oversees and participates in all County water billing operations by supervising staff, ensuring accurate and timely billing in compliance with Rockdale Water Resources ordinances, policies, and procedures, resolving complex billing issues, monitoring revenue and billing performance, and collaborating with internal departments to protect utility revenue, maintain regulatory compliance, and provide exceptional customer service.</a:t>
            </a:r>
          </a:p>
          <a:p>
            <a:endParaRPr lang="en-US" sz="1400" spc="-31">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defTabSz="609630">
              <a:lnSpc>
                <a:spcPct val="130120"/>
              </a:lnSpc>
              <a:defRPr sz="1800" b="0" i="0" u="none" strike="noStrike" kern="0" cap="none" spc="0" baseline="0">
                <a:solidFill>
                  <a:srgbClr val="000000"/>
                </a:solidFill>
                <a:uFillTx/>
              </a:defRPr>
            </a:pPr>
            <a:r>
              <a:rPr lang="en-US" sz="1400" spc="-31">
                <a:solidFill>
                  <a:srgbClr val="000000"/>
                </a:solidFill>
                <a:latin typeface="Open Sans Bold"/>
              </a:rPr>
              <a:t>Utility Locator Services Supervisor				                             1 FTE - $71,053</a:t>
            </a:r>
            <a:endParaRPr lang="en-US" sz="1400" spc="-31">
              <a:solidFill>
                <a:srgbClr val="000000"/>
              </a:solidFill>
              <a:latin typeface="Open Sans Bold"/>
              <a:ea typeface="Open Sans Bold"/>
              <a:cs typeface="Open Sans Bold"/>
            </a:endParaRPr>
          </a:p>
          <a:p>
            <a:pPr marL="285750" lvl="2" indent="-28575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200">
                <a:latin typeface="Open Sans" panose="020B0606030504020204" pitchFamily="34" charset="0"/>
                <a:ea typeface="Open Sans" panose="020B0606030504020204" pitchFamily="34" charset="0"/>
                <a:cs typeface="Open Sans" panose="020B0606030504020204" pitchFamily="34" charset="0"/>
              </a:rPr>
              <a:t>Provide dedicated oversight of utility locating operations, improve damage prevention and regulatory compliance, enhance response times and service quality, ensure workforce accountability, and protect the County's critical water and wastewater infrastructure.</a:t>
            </a:r>
          </a:p>
          <a:p>
            <a:pPr defTabSz="609630">
              <a:lnSpc>
                <a:spcPct val="130120"/>
              </a:lnSpc>
              <a:defRPr sz="1800" b="0" i="0" u="none" strike="noStrike" kern="0" cap="none" spc="0" baseline="0">
                <a:solidFill>
                  <a:srgbClr val="000000"/>
                </a:solidFill>
                <a:uFillTx/>
              </a:defRPr>
            </a:pPr>
            <a:endParaRPr lang="en-US" sz="1400" spc="-31">
              <a:solidFill>
                <a:srgbClr val="000000"/>
              </a:solidFill>
              <a:latin typeface="Open Sans Bold"/>
            </a:endParaRPr>
          </a:p>
          <a:p>
            <a:pPr defTabSz="609630">
              <a:lnSpc>
                <a:spcPct val="130120"/>
              </a:lnSpc>
              <a:defRPr sz="1800" b="0" i="0" u="none" strike="noStrike" kern="0" cap="none" spc="0" baseline="0">
                <a:solidFill>
                  <a:srgbClr val="000000"/>
                </a:solidFill>
                <a:uFillTx/>
              </a:defRPr>
            </a:pPr>
            <a:endParaRPr lang="en-US" sz="1400" spc="-31">
              <a:solidFill>
                <a:srgbClr val="000000"/>
              </a:solidFill>
              <a:latin typeface="Open Sans Bold"/>
            </a:endParaRPr>
          </a:p>
          <a:p>
            <a:pPr defTabSz="609630">
              <a:lnSpc>
                <a:spcPct val="130120"/>
              </a:lnSpc>
              <a:defRPr sz="1800" b="0" i="0" u="none" strike="noStrike" kern="0" cap="none" spc="0" baseline="0">
                <a:solidFill>
                  <a:srgbClr val="000000"/>
                </a:solidFill>
                <a:uFillTx/>
              </a:defRPr>
            </a:pPr>
            <a:r>
              <a:rPr lang="en-US" sz="1400" spc="-31">
                <a:solidFill>
                  <a:srgbClr val="000000"/>
                </a:solidFill>
                <a:latin typeface="Open Sans Bold"/>
              </a:rPr>
              <a:t>Field Inspector				                                           		  Reclass - $63,133</a:t>
            </a:r>
            <a:endParaRPr lang="en-US" sz="1400" spc="-31">
              <a:solidFill>
                <a:srgbClr val="000000"/>
              </a:solidFill>
              <a:latin typeface="Open Sans Bold"/>
              <a:ea typeface="Open Sans Bold"/>
              <a:cs typeface="Open Sans Bold"/>
            </a:endParaRPr>
          </a:p>
          <a:p>
            <a:pPr marL="285750" lvl="2" indent="-285750">
              <a:lnSpc>
                <a:spcPct val="130120"/>
              </a:lnSpc>
              <a:buSzPct val="100000"/>
              <a:buFont typeface="Arial" panose="020B0604020202020204" pitchFamily="34" charset="0"/>
              <a:buChar char="•"/>
              <a:defRPr sz="1800" b="0" i="0" u="none" strike="noStrike" kern="0" cap="none" spc="0" baseline="0">
                <a:solidFill>
                  <a:srgbClr val="000000"/>
                </a:solidFill>
                <a:uFillTx/>
              </a:defRPr>
            </a:pPr>
            <a:r>
              <a:rPr lang="en-US" sz="1200" kern="0">
                <a:solidFill>
                  <a:srgbClr val="000000"/>
                </a:solidFill>
                <a:latin typeface="Open Sans" panose="020B0606030504020204" pitchFamily="34" charset="0"/>
                <a:ea typeface="Open Sans" panose="020B0606030504020204" pitchFamily="34" charset="0"/>
                <a:cs typeface="Open Sans" panose="020B0606030504020204" pitchFamily="34" charset="0"/>
              </a:rPr>
              <a:t>The position is being reclassified to Field Inspector to align the employee's classification with the higher-level inspection, contractor oversight, and project management responsibilities currently being performed in support of the County's expanding Sewer Rehabilitation Program.</a:t>
            </a:r>
          </a:p>
        </p:txBody>
      </p:sp>
      <p:sp>
        <p:nvSpPr>
          <p:cNvPr id="18" name="TextBox 6">
            <a:extLst>
              <a:ext uri="{FF2B5EF4-FFF2-40B4-BE49-F238E27FC236}">
                <a16:creationId xmlns:a16="http://schemas.microsoft.com/office/drawing/2014/main" id="{7923071B-3FD2-6D93-38AF-43DCFC1E5D6B}"/>
              </a:ext>
            </a:extLst>
          </p:cNvPr>
          <p:cNvSpPr txBox="1"/>
          <p:nvPr/>
        </p:nvSpPr>
        <p:spPr>
          <a:xfrm>
            <a:off x="1013460" y="1747794"/>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34A9E4"/>
                </a:solidFill>
                <a:latin typeface="Arimo"/>
              </a:rPr>
              <a:t>New Position Request</a:t>
            </a:r>
            <a:endParaRPr lang="en-US" sz="1200">
              <a:solidFill>
                <a:srgbClr val="34A9E4"/>
              </a:solidFill>
              <a:latin typeface="Calibri"/>
            </a:endParaRPr>
          </a:p>
        </p:txBody>
      </p:sp>
      <p:sp>
        <p:nvSpPr>
          <p:cNvPr id="19" name="TextBox 9">
            <a:extLst>
              <a:ext uri="{FF2B5EF4-FFF2-40B4-BE49-F238E27FC236}">
                <a16:creationId xmlns:a16="http://schemas.microsoft.com/office/drawing/2014/main" id="{E60555DE-8EF6-6E79-1A40-F9E537A56EED}"/>
              </a:ext>
            </a:extLst>
          </p:cNvPr>
          <p:cNvSpPr txBox="1"/>
          <p:nvPr/>
        </p:nvSpPr>
        <p:spPr>
          <a:xfrm>
            <a:off x="1035985" y="4312339"/>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34A9E4"/>
                </a:solidFill>
                <a:latin typeface="Arimo"/>
              </a:rPr>
              <a:t>Reclass Position Request</a:t>
            </a:r>
            <a:endParaRPr lang="en-US" sz="1200">
              <a:solidFill>
                <a:srgbClr val="34A9E4"/>
              </a:solidFill>
              <a:latin typeface="Calibri"/>
            </a:endParaRPr>
          </a:p>
        </p:txBody>
      </p:sp>
    </p:spTree>
    <p:extLst>
      <p:ext uri="{BB962C8B-B14F-4D97-AF65-F5344CB8AC3E}">
        <p14:creationId xmlns:p14="http://schemas.microsoft.com/office/powerpoint/2010/main" val="1541022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4" name="AutoShape 4"/>
          <p:cNvSpPr/>
          <p:nvPr/>
        </p:nvSpPr>
        <p:spPr>
          <a:xfrm>
            <a:off x="8902516" y="55714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5" name="AutoShape 5"/>
          <p:cNvSpPr/>
          <p:nvPr/>
        </p:nvSpPr>
        <p:spPr>
          <a:xfrm rot="-10800000">
            <a:off x="686118" y="626910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6" name="AutoShape 6"/>
          <p:cNvSpPr/>
          <p:nvPr/>
        </p:nvSpPr>
        <p:spPr>
          <a:xfrm rot="-5400000">
            <a:off x="10341543" y="169100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7" name="AutoShape 7"/>
          <p:cNvSpPr/>
          <p:nvPr/>
        </p:nvSpPr>
        <p:spPr>
          <a:xfrm rot="5400000">
            <a:off x="-447742" y="513524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8" name="AutoShape 8"/>
          <p:cNvSpPr/>
          <p:nvPr/>
        </p:nvSpPr>
        <p:spPr>
          <a:xfrm>
            <a:off x="4442246" y="4723827"/>
            <a:ext cx="3294808"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9" name="Freeform 9"/>
          <p:cNvSpPr/>
          <p:nvPr/>
        </p:nvSpPr>
        <p:spPr>
          <a:xfrm>
            <a:off x="5018130" y="0"/>
            <a:ext cx="2155741" cy="2155741"/>
          </a:xfrm>
          <a:custGeom>
            <a:avLst/>
            <a:gdLst/>
            <a:ahLst/>
            <a:cxnLst/>
            <a:rect l="l" t="t" r="r" b="b"/>
            <a:pathLst>
              <a:path w="3233612" h="3233612">
                <a:moveTo>
                  <a:pt x="0" y="0"/>
                </a:moveTo>
                <a:lnTo>
                  <a:pt x="3233612" y="0"/>
                </a:lnTo>
                <a:lnTo>
                  <a:pt x="3233612" y="3233612"/>
                </a:lnTo>
                <a:lnTo>
                  <a:pt x="0" y="3233612"/>
                </a:lnTo>
                <a:lnTo>
                  <a:pt x="0" y="0"/>
                </a:lnTo>
                <a:close/>
              </a:path>
            </a:pathLst>
          </a:custGeom>
          <a:blipFill>
            <a:blip r:embed="rId3"/>
            <a:stretch>
              <a:fillRect/>
            </a:stretch>
          </a:blipFill>
        </p:spPr>
        <p:txBody>
          <a:bodyPr/>
          <a:lstStyle/>
          <a:p>
            <a:endParaRPr lang="en-US" sz="1200"/>
          </a:p>
        </p:txBody>
      </p:sp>
      <p:sp>
        <p:nvSpPr>
          <p:cNvPr id="10" name="TextBox 10"/>
          <p:cNvSpPr txBox="1"/>
          <p:nvPr/>
        </p:nvSpPr>
        <p:spPr>
          <a:xfrm>
            <a:off x="685483" y="2826323"/>
            <a:ext cx="10821035" cy="936154"/>
          </a:xfrm>
          <a:prstGeom prst="rect">
            <a:avLst/>
          </a:prstGeom>
        </p:spPr>
        <p:txBody>
          <a:bodyPr lIns="0" tIns="0" rIns="0" bIns="0" rtlCol="0" anchor="t">
            <a:spAutoFit/>
          </a:bodyPr>
          <a:lstStyle/>
          <a:p>
            <a:pPr algn="ctr">
              <a:lnSpc>
                <a:spcPts val="7252"/>
              </a:lnSpc>
            </a:pPr>
            <a:r>
              <a:rPr lang="en-US" sz="6533">
                <a:solidFill>
                  <a:srgbClr val="060644"/>
                </a:solidFill>
                <a:latin typeface="Abrade"/>
                <a:ea typeface="Abrade"/>
                <a:cs typeface="Abrade"/>
                <a:sym typeface="Abrade"/>
              </a:rPr>
              <a:t>5 Year Capital</a:t>
            </a:r>
          </a:p>
        </p:txBody>
      </p:sp>
      <p:sp>
        <p:nvSpPr>
          <p:cNvPr id="11" name="TextBox 11"/>
          <p:cNvSpPr txBox="1"/>
          <p:nvPr/>
        </p:nvSpPr>
        <p:spPr>
          <a:xfrm>
            <a:off x="1371600" y="3675698"/>
            <a:ext cx="9100761" cy="877100"/>
          </a:xfrm>
          <a:prstGeom prst="rect">
            <a:avLst/>
          </a:prstGeom>
        </p:spPr>
        <p:txBody>
          <a:bodyPr lIns="0" tIns="0" rIns="0" bIns="0" rtlCol="0" anchor="t">
            <a:spAutoFit/>
          </a:bodyPr>
          <a:lstStyle/>
          <a:p>
            <a:pPr algn="ctr">
              <a:lnSpc>
                <a:spcPts val="7467"/>
              </a:lnSpc>
            </a:pPr>
            <a:r>
              <a:rPr lang="en-US" sz="5334" spc="-8">
                <a:solidFill>
                  <a:srgbClr val="000000"/>
                </a:solidFill>
                <a:latin typeface="Public Sans"/>
                <a:ea typeface="Public Sans"/>
                <a:cs typeface="Public Sans"/>
                <a:sym typeface="Public Sans"/>
              </a:rPr>
              <a:t>IMPROVEMENT PLAN</a:t>
            </a:r>
          </a:p>
        </p:txBody>
      </p:sp>
      <p:sp>
        <p:nvSpPr>
          <p:cNvPr id="12" name="TextBox 12"/>
          <p:cNvSpPr txBox="1"/>
          <p:nvPr/>
        </p:nvSpPr>
        <p:spPr>
          <a:xfrm>
            <a:off x="10524673" y="6021455"/>
            <a:ext cx="591454" cy="500137"/>
          </a:xfrm>
          <a:prstGeom prst="rect">
            <a:avLst/>
          </a:prstGeom>
        </p:spPr>
        <p:txBody>
          <a:bodyPr lIns="0" tIns="0" rIns="0" bIns="0" rtlCol="0" anchor="t">
            <a:spAutoFit/>
          </a:bodyPr>
          <a:lstStyle/>
          <a:p>
            <a:pPr algn="ctr">
              <a:lnSpc>
                <a:spcPts val="3920"/>
              </a:lnSpc>
              <a:spcBef>
                <a:spcPct val="0"/>
              </a:spcBef>
            </a:pPr>
            <a:r>
              <a:rPr lang="en-US" sz="3266" b="1">
                <a:solidFill>
                  <a:srgbClr val="FFFFFF"/>
                </a:solidFill>
                <a:latin typeface="Public Sans Bold"/>
                <a:ea typeface="Public Sans Bold"/>
                <a:cs typeface="Public Sans Bold"/>
                <a:sym typeface="Public Sans Bold"/>
              </a:rPr>
              <a:t>10</a:t>
            </a:r>
          </a:p>
        </p:txBody>
      </p:sp>
      <p:sp>
        <p:nvSpPr>
          <p:cNvPr id="13" name="TextBox 13"/>
          <p:cNvSpPr txBox="1"/>
          <p:nvPr/>
        </p:nvSpPr>
        <p:spPr>
          <a:xfrm>
            <a:off x="2169283" y="4802063"/>
            <a:ext cx="7853435" cy="1359346"/>
          </a:xfrm>
          <a:prstGeom prst="rect">
            <a:avLst/>
          </a:prstGeom>
        </p:spPr>
        <p:txBody>
          <a:bodyPr lIns="0" tIns="0" rIns="0" bIns="0" rtlCol="0" anchor="t">
            <a:spAutoFit/>
          </a:bodyPr>
          <a:lstStyle/>
          <a:p>
            <a:pPr algn="ctr">
              <a:lnSpc>
                <a:spcPts val="5263"/>
              </a:lnSpc>
            </a:pPr>
            <a:r>
              <a:rPr lang="en-US" sz="4742">
                <a:solidFill>
                  <a:srgbClr val="060644"/>
                </a:solidFill>
                <a:latin typeface="Abrade"/>
                <a:ea typeface="Abrade"/>
                <a:cs typeface="Abrade"/>
                <a:sym typeface="Abrade"/>
              </a:rPr>
              <a:t>(CIP)</a:t>
            </a:r>
          </a:p>
          <a:p>
            <a:pPr algn="ctr">
              <a:lnSpc>
                <a:spcPts val="5263"/>
              </a:lnSpc>
            </a:pPr>
            <a:r>
              <a:rPr lang="en-US" sz="4742">
                <a:solidFill>
                  <a:srgbClr val="060644"/>
                </a:solidFill>
                <a:latin typeface="Abrade"/>
                <a:ea typeface="Abrade"/>
                <a:cs typeface="Abrade"/>
                <a:sym typeface="Abrade"/>
              </a:rPr>
              <a:t>2027-2031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25102075-FC2A-439E-F207-32E329E068FE}"/>
              </a:ext>
            </a:extLst>
          </p:cNvPr>
          <p:cNvSpPr>
            <a:spLocks noMove="1" noResize="1"/>
          </p:cNvSpPr>
          <p:nvPr/>
        </p:nvSpPr>
        <p:spPr>
          <a:xfrm>
            <a:off x="0" y="0"/>
            <a:ext cx="12192000" cy="112965"/>
          </a:xfrm>
          <a:custGeom>
            <a:avLst/>
            <a:gdLst>
              <a:gd name="f0" fmla="val w"/>
              <a:gd name="f1" fmla="val h"/>
              <a:gd name="f2" fmla="val 0"/>
              <a:gd name="f3" fmla="val 24384000"/>
              <a:gd name="f4" fmla="val 225933"/>
              <a:gd name="f5" fmla="*/ f0 1 24384000"/>
              <a:gd name="f6" fmla="*/ f1 1 225933"/>
              <a:gd name="f7" fmla="+- f4 0 f2"/>
              <a:gd name="f8" fmla="+- f3 0 f2"/>
              <a:gd name="f9" fmla="*/ f8 1 24384000"/>
              <a:gd name="f10" fmla="*/ f7 1 225933"/>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24384000" h="225933">
                <a:moveTo>
                  <a:pt x="f2" y="f2"/>
                </a:moveTo>
                <a:lnTo>
                  <a:pt x="f3" y="f2"/>
                </a:lnTo>
                <a:lnTo>
                  <a:pt x="f3" y="f4"/>
                </a:lnTo>
                <a:lnTo>
                  <a:pt x="f2" y="f4"/>
                </a:ln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aphicFrame>
        <p:nvGraphicFramePr>
          <p:cNvPr id="3" name="Table 5">
            <a:extLst>
              <a:ext uri="{FF2B5EF4-FFF2-40B4-BE49-F238E27FC236}">
                <a16:creationId xmlns:a16="http://schemas.microsoft.com/office/drawing/2014/main" id="{25CB1618-B0A0-66FC-C509-FCE2D439E118}"/>
              </a:ext>
            </a:extLst>
          </p:cNvPr>
          <p:cNvGraphicFramePr>
            <a:graphicFrameLocks noGrp="1"/>
          </p:cNvGraphicFramePr>
          <p:nvPr>
            <p:extLst>
              <p:ext uri="{D42A27DB-BD31-4B8C-83A1-F6EECF244321}">
                <p14:modId xmlns:p14="http://schemas.microsoft.com/office/powerpoint/2010/main" val="531147033"/>
              </p:ext>
            </p:extLst>
          </p:nvPr>
        </p:nvGraphicFramePr>
        <p:xfrm>
          <a:off x="727139" y="895466"/>
          <a:ext cx="10737722" cy="4856110"/>
        </p:xfrm>
        <a:graphic>
          <a:graphicData uri="http://schemas.openxmlformats.org/drawingml/2006/table">
            <a:tbl>
              <a:tblPr>
                <a:effectLst/>
              </a:tblPr>
              <a:tblGrid>
                <a:gridCol w="3215926">
                  <a:extLst>
                    <a:ext uri="{9D8B030D-6E8A-4147-A177-3AD203B41FA5}">
                      <a16:colId xmlns:a16="http://schemas.microsoft.com/office/drawing/2014/main" val="2139699811"/>
                    </a:ext>
                  </a:extLst>
                </a:gridCol>
                <a:gridCol w="1116272">
                  <a:extLst>
                    <a:ext uri="{9D8B030D-6E8A-4147-A177-3AD203B41FA5}">
                      <a16:colId xmlns:a16="http://schemas.microsoft.com/office/drawing/2014/main" val="3631820971"/>
                    </a:ext>
                  </a:extLst>
                </a:gridCol>
                <a:gridCol w="1164425">
                  <a:extLst>
                    <a:ext uri="{9D8B030D-6E8A-4147-A177-3AD203B41FA5}">
                      <a16:colId xmlns:a16="http://schemas.microsoft.com/office/drawing/2014/main" val="3598647676"/>
                    </a:ext>
                  </a:extLst>
                </a:gridCol>
                <a:gridCol w="1076977">
                  <a:extLst>
                    <a:ext uri="{9D8B030D-6E8A-4147-A177-3AD203B41FA5}">
                      <a16:colId xmlns:a16="http://schemas.microsoft.com/office/drawing/2014/main" val="4038927589"/>
                    </a:ext>
                  </a:extLst>
                </a:gridCol>
                <a:gridCol w="1116272">
                  <a:extLst>
                    <a:ext uri="{9D8B030D-6E8A-4147-A177-3AD203B41FA5}">
                      <a16:colId xmlns:a16="http://schemas.microsoft.com/office/drawing/2014/main" val="3297072148"/>
                    </a:ext>
                  </a:extLst>
                </a:gridCol>
                <a:gridCol w="1151709">
                  <a:extLst>
                    <a:ext uri="{9D8B030D-6E8A-4147-A177-3AD203B41FA5}">
                      <a16:colId xmlns:a16="http://schemas.microsoft.com/office/drawing/2014/main" val="1977657316"/>
                    </a:ext>
                  </a:extLst>
                </a:gridCol>
                <a:gridCol w="1896141">
                  <a:extLst>
                    <a:ext uri="{9D8B030D-6E8A-4147-A177-3AD203B41FA5}">
                      <a16:colId xmlns:a16="http://schemas.microsoft.com/office/drawing/2014/main" val="4257072791"/>
                    </a:ext>
                  </a:extLst>
                </a:gridCol>
              </a:tblGrid>
              <a:tr h="1114091">
                <a:tc gridSpan="7">
                  <a:txBody>
                    <a:bodyPr/>
                    <a:lstStyle/>
                    <a:p>
                      <a:pPr lvl="0" algn="ctr">
                        <a:lnSpc>
                          <a:spcPct val="150000"/>
                        </a:lnSpc>
                      </a:pPr>
                      <a:r>
                        <a:rPr lang="en-US" sz="1300" spc="-36" dirty="0">
                          <a:solidFill>
                            <a:srgbClr val="000000"/>
                          </a:solidFill>
                          <a:latin typeface="Arial" pitchFamily="34"/>
                          <a:cs typeface="Arial" pitchFamily="34"/>
                        </a:rPr>
                        <a:t>Rockdale County </a:t>
                      </a:r>
                      <a:r>
                        <a:rPr lang="en-US" sz="1300" spc="-36">
                          <a:solidFill>
                            <a:srgbClr val="000000"/>
                          </a:solidFill>
                          <a:latin typeface="Arial" pitchFamily="34"/>
                          <a:cs typeface="Arial" pitchFamily="34"/>
                        </a:rPr>
                        <a:t>RWR</a:t>
                      </a:r>
                      <a:endParaRPr lang="en-US" sz="1300" spc="-36" dirty="0">
                        <a:solidFill>
                          <a:srgbClr val="000000"/>
                        </a:solidFill>
                        <a:latin typeface="Arial" pitchFamily="34"/>
                        <a:cs typeface="Arial" pitchFamily="34"/>
                      </a:endParaRPr>
                    </a:p>
                    <a:p>
                      <a:pPr lvl="0" algn="ctr">
                        <a:lnSpc>
                          <a:spcPct val="150000"/>
                        </a:lnSpc>
                      </a:pPr>
                      <a:r>
                        <a:rPr lang="en-US" sz="1300" b="1" spc="-36" dirty="0">
                          <a:solidFill>
                            <a:srgbClr val="000000"/>
                          </a:solidFill>
                          <a:latin typeface="Arial" pitchFamily="34"/>
                          <a:cs typeface="Arial" pitchFamily="34"/>
                        </a:rPr>
                        <a:t>Five-Year Capital Improvement Plan</a:t>
                      </a:r>
                    </a:p>
                    <a:p>
                      <a:pPr lvl="0" algn="ctr">
                        <a:lnSpc>
                          <a:spcPct val="150000"/>
                        </a:lnSpc>
                      </a:pPr>
                      <a:r>
                        <a:rPr lang="en-US" sz="1300" spc="-36" dirty="0">
                          <a:solidFill>
                            <a:srgbClr val="000000"/>
                          </a:solidFill>
                          <a:latin typeface="Arial" pitchFamily="34"/>
                          <a:cs typeface="Arial" pitchFamily="34"/>
                        </a:rPr>
                        <a:t>Fiscal Year 2027-2031</a:t>
                      </a:r>
                      <a:br>
                        <a:rPr lang="en-US" sz="1300" spc="-36" dirty="0">
                          <a:solidFill>
                            <a:srgbClr val="000000"/>
                          </a:solidFill>
                          <a:latin typeface="Arial" pitchFamily="34"/>
                          <a:cs typeface="Arial" pitchFamily="34"/>
                        </a:rPr>
                      </a:br>
                      <a:endParaRPr lang="en-US" sz="900"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7360928"/>
                  </a:ext>
                </a:extLst>
              </a:tr>
              <a:tr h="259799">
                <a:tc>
                  <a:txBody>
                    <a:bodyPr/>
                    <a:lstStyle/>
                    <a:p>
                      <a:pPr lvl="0" algn="ctr">
                        <a:lnSpc>
                          <a:spcPts val="1980"/>
                        </a:lnSpc>
                      </a:pP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spc="-36">
                          <a:solidFill>
                            <a:srgbClr val="FFFFFF"/>
                          </a:solidFill>
                          <a:latin typeface="Arial" pitchFamily="34"/>
                          <a:cs typeface="Arial" pitchFamily="34"/>
                        </a:rPr>
                        <a:t>2027</a:t>
                      </a:r>
                      <a:endParaRPr lang="en-US" sz="1200" b="1">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a:solidFill>
                            <a:srgbClr val="FFFFFF"/>
                          </a:solidFill>
                          <a:latin typeface="Arial" pitchFamily="34"/>
                          <a:cs typeface="Arial" pitchFamily="34"/>
                        </a:rPr>
                        <a:t>2028</a:t>
                      </a:r>
                      <a:endParaRPr lang="en-US" sz="1200" b="1">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a:solidFill>
                            <a:srgbClr val="FFFFFF"/>
                          </a:solidFill>
                          <a:latin typeface="Arial" pitchFamily="34"/>
                          <a:cs typeface="Arial" pitchFamily="34"/>
                        </a:rPr>
                        <a:t>2029</a:t>
                      </a:r>
                      <a:endParaRPr lang="en-US" sz="1200" b="1">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a:solidFill>
                            <a:srgbClr val="FFFFFF"/>
                          </a:solidFill>
                          <a:latin typeface="Arial" pitchFamily="34"/>
                          <a:cs typeface="Arial" pitchFamily="34"/>
                        </a:rPr>
                        <a:t>2030</a:t>
                      </a:r>
                      <a:endParaRPr lang="en-US" sz="1200" b="1">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a:solidFill>
                            <a:srgbClr val="FFFFFF"/>
                          </a:solidFill>
                          <a:latin typeface="Arial" pitchFamily="34"/>
                          <a:cs typeface="Arial" pitchFamily="34"/>
                        </a:rPr>
                        <a:t>2031</a:t>
                      </a:r>
                      <a:endParaRPr lang="en-US" sz="1200" b="1">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a:solidFill>
                            <a:srgbClr val="FFFFFF"/>
                          </a:solidFill>
                          <a:latin typeface="Arial" pitchFamily="34"/>
                          <a:cs typeface="Arial" pitchFamily="34"/>
                        </a:rPr>
                        <a:t>Five-Year Total</a:t>
                      </a:r>
                      <a:endParaRPr lang="en-US" sz="1200" b="1">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extLst>
                  <a:ext uri="{0D108BD9-81ED-4DB2-BD59-A6C34878D82A}">
                    <a16:rowId xmlns:a16="http://schemas.microsoft.com/office/drawing/2014/main" val="4009148088"/>
                  </a:ext>
                </a:extLst>
              </a:tr>
              <a:tr h="504407">
                <a:tc>
                  <a:txBody>
                    <a:bodyPr/>
                    <a:lstStyle/>
                    <a:p>
                      <a:pPr lvl="0" algn="l">
                        <a:lnSpc>
                          <a:spcPts val="1980"/>
                        </a:lnSpc>
                      </a:pPr>
                      <a:r>
                        <a:rPr lang="en-US" sz="1200" b="1" spc="-36">
                          <a:solidFill>
                            <a:srgbClr val="000000"/>
                          </a:solidFill>
                          <a:latin typeface="Arial" pitchFamily="34"/>
                          <a:cs typeface="Arial" pitchFamily="34"/>
                        </a:rPr>
                        <a:t>Automotive Equipment</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$140,700.00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$147,000.00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$153,300.00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$160,650.00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$147,000.00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$748,650.00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879954622"/>
                  </a:ext>
                </a:extLst>
              </a:tr>
              <a:tr h="461689">
                <a:tc>
                  <a:txBody>
                    <a:bodyPr/>
                    <a:lstStyle/>
                    <a:p>
                      <a:pPr lvl="0" algn="l">
                        <a:lnSpc>
                          <a:spcPts val="1980"/>
                        </a:lnSpc>
                      </a:pPr>
                      <a:r>
                        <a:rPr lang="en-US" sz="1200" b="1" spc="-36">
                          <a:solidFill>
                            <a:srgbClr val="000000"/>
                          </a:solidFill>
                          <a:latin typeface="Arial" pitchFamily="34"/>
                          <a:cs typeface="Arial" pitchFamily="34"/>
                        </a:rPr>
                        <a:t>Technology Programs &amp; Improvements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$960,000.00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$960,000.00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6793753"/>
                  </a:ext>
                </a:extLst>
              </a:tr>
              <a:tr h="523875">
                <a:tc>
                  <a:txBody>
                    <a:bodyPr/>
                    <a:lstStyle/>
                    <a:p>
                      <a:pPr lvl="0" algn="l">
                        <a:lnSpc>
                          <a:spcPts val="1980"/>
                        </a:lnSpc>
                      </a:pPr>
                      <a:r>
                        <a:rPr lang="en-US" sz="1200" b="1" spc="-36">
                          <a:solidFill>
                            <a:srgbClr val="000000"/>
                          </a:solidFill>
                          <a:latin typeface="Arial" pitchFamily="34"/>
                          <a:cs typeface="Arial" pitchFamily="34"/>
                        </a:rPr>
                        <a:t>Construction &amp; Heavy Equipment </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$200,000.00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$200,000.00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539450558"/>
                  </a:ext>
                </a:extLst>
              </a:tr>
              <a:tr h="533400">
                <a:tc>
                  <a:txBody>
                    <a:bodyPr/>
                    <a:lstStyle/>
                    <a:p>
                      <a:pPr lvl="0" algn="l">
                        <a:lnSpc>
                          <a:spcPts val="1980"/>
                        </a:lnSpc>
                      </a:pPr>
                      <a:r>
                        <a:rPr lang="en-US" sz="1200" b="1" spc="-36">
                          <a:solidFill>
                            <a:srgbClr val="000000"/>
                          </a:solidFill>
                          <a:latin typeface="Arial" pitchFamily="34"/>
                          <a:cs typeface="Arial" pitchFamily="34"/>
                        </a:rPr>
                        <a:t>Building Improvements/Renovations/Expansions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$380,000.00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$245,000.00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$50,000.00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$50,000.00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$50,000.00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$775,000.00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739221"/>
                  </a:ext>
                </a:extLst>
              </a:tr>
              <a:tr h="495300">
                <a:tc>
                  <a:txBody>
                    <a:bodyPr/>
                    <a:lstStyle/>
                    <a:p>
                      <a:pPr lvl="0" algn="l">
                        <a:lnSpc>
                          <a:spcPts val="1980"/>
                        </a:lnSpc>
                      </a:pPr>
                      <a:r>
                        <a:rPr lang="en-US" sz="1200" b="1" kern="1200" spc="-36">
                          <a:solidFill>
                            <a:srgbClr val="000000"/>
                          </a:solidFill>
                          <a:latin typeface="Arial" pitchFamily="34"/>
                          <a:ea typeface="+mn-ea"/>
                          <a:cs typeface="Arial" pitchFamily="34"/>
                        </a:rPr>
                        <a:t>New Buildings</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55290724"/>
                  </a:ext>
                </a:extLst>
              </a:tr>
              <a:tr h="495300">
                <a:tc>
                  <a:txBody>
                    <a:bodyPr/>
                    <a:lstStyle/>
                    <a:p>
                      <a:pPr marL="0" lvl="0" algn="l" defTabSz="914400" rtl="0" eaLnBrk="1" latinLnBrk="0" hangingPunct="1">
                        <a:lnSpc>
                          <a:spcPts val="1980"/>
                        </a:lnSpc>
                      </a:pPr>
                      <a:r>
                        <a:rPr lang="en-US" sz="1200" b="1" kern="1200" spc="-36">
                          <a:solidFill>
                            <a:srgbClr val="000000"/>
                          </a:solidFill>
                          <a:latin typeface="Arial" pitchFamily="34"/>
                          <a:ea typeface="+mn-ea"/>
                          <a:cs typeface="Arial" pitchFamily="34"/>
                        </a:rPr>
                        <a:t>Infrastructure Improvements </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$31,590,000.00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$28,180,000.00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$17,510,000.00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$22,640,000.00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$3,350,000.00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algn="ctr" fontAlgn="b">
                        <a:buNone/>
                      </a:pPr>
                      <a:r>
                        <a:rPr lang="en-US" sz="1200" b="0" i="0" u="none" strike="noStrike">
                          <a:solidFill>
                            <a:srgbClr val="000000"/>
                          </a:solidFill>
                          <a:effectLst/>
                          <a:latin typeface="Arial" panose="020B0604020202020204" pitchFamily="34" charset="0"/>
                          <a:cs typeface="Arial" panose="020B0604020202020204" pitchFamily="34" charset="0"/>
                        </a:rPr>
                        <a:t>$103,270,000.00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9193771"/>
                  </a:ext>
                </a:extLst>
              </a:tr>
              <a:tr h="468249">
                <a:tc>
                  <a:txBody>
                    <a:bodyPr/>
                    <a:lstStyle/>
                    <a:p>
                      <a:pPr lvl="0" algn="l">
                        <a:lnSpc>
                          <a:spcPts val="1980"/>
                        </a:lnSpc>
                      </a:pPr>
                      <a:r>
                        <a:rPr lang="en-US" sz="1300" b="1" spc="-36">
                          <a:solidFill>
                            <a:srgbClr val="000000"/>
                          </a:solidFill>
                          <a:latin typeface="Arial" pitchFamily="34"/>
                          <a:cs typeface="Arial" pitchFamily="34"/>
                        </a:rPr>
                        <a:t>TOTALS</a:t>
                      </a: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2"/>
                    </a:solidFill>
                  </a:tcPr>
                </a:tc>
                <a:tc>
                  <a:txBody>
                    <a:bodyPr/>
                    <a:lstStyle/>
                    <a:p>
                      <a:pPr algn="ctr" fontAlgn="b">
                        <a:buNone/>
                      </a:pPr>
                      <a:r>
                        <a:rPr lang="en-US" sz="1200" b="1" i="0" u="none" strike="noStrike">
                          <a:solidFill>
                            <a:srgbClr val="000000"/>
                          </a:solidFill>
                          <a:effectLst/>
                          <a:latin typeface="Arial" panose="020B0604020202020204" pitchFamily="34" charset="0"/>
                          <a:cs typeface="Arial" panose="020B0604020202020204" pitchFamily="34" charset="0"/>
                        </a:rPr>
                        <a:t>$33,270,700.00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2"/>
                    </a:solidFill>
                  </a:tcPr>
                </a:tc>
                <a:tc>
                  <a:txBody>
                    <a:bodyPr/>
                    <a:lstStyle/>
                    <a:p>
                      <a:pPr algn="ctr" fontAlgn="b">
                        <a:buNone/>
                      </a:pPr>
                      <a:r>
                        <a:rPr lang="en-US" sz="1200" b="1" i="0" u="none" strike="noStrike">
                          <a:solidFill>
                            <a:srgbClr val="000000"/>
                          </a:solidFill>
                          <a:effectLst/>
                          <a:latin typeface="Arial" panose="020B0604020202020204" pitchFamily="34" charset="0"/>
                          <a:cs typeface="Arial" panose="020B0604020202020204" pitchFamily="34" charset="0"/>
                        </a:rPr>
                        <a:t>$28,572,000.00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2"/>
                    </a:solidFill>
                  </a:tcPr>
                </a:tc>
                <a:tc>
                  <a:txBody>
                    <a:bodyPr/>
                    <a:lstStyle/>
                    <a:p>
                      <a:pPr algn="ctr" fontAlgn="b">
                        <a:buNone/>
                      </a:pPr>
                      <a:r>
                        <a:rPr lang="en-US" sz="1200" b="1" i="0" u="none" strike="noStrike">
                          <a:solidFill>
                            <a:srgbClr val="000000"/>
                          </a:solidFill>
                          <a:effectLst/>
                          <a:latin typeface="Arial" panose="020B0604020202020204" pitchFamily="34" charset="0"/>
                          <a:cs typeface="Arial" panose="020B0604020202020204" pitchFamily="34" charset="0"/>
                        </a:rPr>
                        <a:t>$17,713,300.00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2"/>
                    </a:solidFill>
                  </a:tcPr>
                </a:tc>
                <a:tc>
                  <a:txBody>
                    <a:bodyPr/>
                    <a:lstStyle/>
                    <a:p>
                      <a:pPr algn="ctr" fontAlgn="b">
                        <a:buNone/>
                      </a:pPr>
                      <a:r>
                        <a:rPr lang="en-US" sz="1200" b="1" i="0" u="none" strike="noStrike">
                          <a:solidFill>
                            <a:srgbClr val="000000"/>
                          </a:solidFill>
                          <a:effectLst/>
                          <a:latin typeface="Arial" panose="020B0604020202020204" pitchFamily="34" charset="0"/>
                          <a:cs typeface="Arial" panose="020B0604020202020204" pitchFamily="34" charset="0"/>
                        </a:rPr>
                        <a:t>$22,850,650.00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2"/>
                    </a:solidFill>
                  </a:tcPr>
                </a:tc>
                <a:tc>
                  <a:txBody>
                    <a:bodyPr/>
                    <a:lstStyle/>
                    <a:p>
                      <a:pPr algn="ctr" fontAlgn="b">
                        <a:buNone/>
                      </a:pPr>
                      <a:r>
                        <a:rPr lang="en-US" sz="1200" b="1" i="0" u="none" strike="noStrike">
                          <a:solidFill>
                            <a:srgbClr val="000000"/>
                          </a:solidFill>
                          <a:effectLst/>
                          <a:latin typeface="Arial" panose="020B0604020202020204" pitchFamily="34" charset="0"/>
                          <a:cs typeface="Arial" panose="020B0604020202020204" pitchFamily="34" charset="0"/>
                        </a:rPr>
                        <a:t>$3,547,000.00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2"/>
                    </a:solidFill>
                  </a:tcPr>
                </a:tc>
                <a:tc>
                  <a:txBody>
                    <a:bodyPr/>
                    <a:lstStyle/>
                    <a:p>
                      <a:pPr algn="ctr" fontAlgn="b">
                        <a:buNone/>
                      </a:pPr>
                      <a:r>
                        <a:rPr lang="en-US" sz="1200" b="1" i="0" u="none" strike="noStrike" dirty="0">
                          <a:solidFill>
                            <a:srgbClr val="000000"/>
                          </a:solidFill>
                          <a:effectLst/>
                          <a:latin typeface="Arial" panose="020B0604020202020204" pitchFamily="34" charset="0"/>
                          <a:cs typeface="Arial" panose="020B0604020202020204" pitchFamily="34" charset="0"/>
                        </a:rPr>
                        <a:t>$105,953,650.00</a:t>
                      </a:r>
                    </a:p>
                  </a:txBody>
                  <a:tcPr marL="6350" marR="6350" marT="6350" marB="0" anchor="b">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207134200"/>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a:extLst>
              <a:ext uri="{FF2B5EF4-FFF2-40B4-BE49-F238E27FC236}">
                <a16:creationId xmlns:a16="http://schemas.microsoft.com/office/drawing/2014/main" id="{9CA3FD43-4201-F73C-646E-CA89EA16ED3D}"/>
              </a:ext>
            </a:extLst>
          </p:cNvPr>
          <p:cNvPicPr>
            <a:picLocks noChangeAspect="1"/>
          </p:cNvPicPr>
          <p:nvPr/>
        </p:nvPicPr>
        <p:blipFill>
          <a:blip r:embed="rId3">
            <a:extLst>
              <a:ext uri="{28A0092B-C50C-407E-A947-70E740481C1C}">
                <a14:useLocalDpi xmlns:a14="http://schemas.microsoft.com/office/drawing/2010/main" val="0"/>
              </a:ext>
            </a:extLst>
          </a:blip>
          <a:srcRect l="13783" r="13783"/>
          <a:stretch/>
        </p:blipFill>
        <p:spPr>
          <a:xfrm>
            <a:off x="0" y="0"/>
            <a:ext cx="7455926" cy="6858000"/>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Opportunities &amp; Challenges</a:t>
            </a:r>
            <a:endParaRPr lang="en-US" sz="120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5250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SUCCESSES</a:t>
            </a:r>
            <a:endParaRPr lang="en-US" sz="120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569372"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OPPORTUNITIES</a:t>
            </a:r>
            <a:endParaRPr lang="en-US" sz="120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8702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CHALLENGES</a:t>
            </a:r>
            <a:endParaRPr lang="en-US" sz="1200">
              <a:solidFill>
                <a:srgbClr val="000000"/>
              </a:solidFill>
              <a:latin typeface="Calibri"/>
            </a:endParaRPr>
          </a:p>
        </p:txBody>
      </p:sp>
      <p:sp>
        <p:nvSpPr>
          <p:cNvPr id="3" name="Content Placeholder 10">
            <a:extLst>
              <a:ext uri="{FF2B5EF4-FFF2-40B4-BE49-F238E27FC236}">
                <a16:creationId xmlns:a16="http://schemas.microsoft.com/office/drawing/2014/main" id="{63BF22E1-2ACB-4A48-8DA5-86366D128ED6}"/>
              </a:ext>
            </a:extLst>
          </p:cNvPr>
          <p:cNvSpPr txBox="1">
            <a:spLocks/>
          </p:cNvSpPr>
          <p:nvPr/>
        </p:nvSpPr>
        <p:spPr>
          <a:xfrm>
            <a:off x="750564" y="2641244"/>
            <a:ext cx="3584107" cy="455129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300">
                <a:latin typeface="Franklin Gothic Book" panose="020B0503020102020204" pitchFamily="34" charset="0"/>
              </a:rPr>
              <a:t>19</a:t>
            </a:r>
            <a:r>
              <a:rPr lang="en-US" sz="1300" baseline="30000">
                <a:latin typeface="Franklin Gothic Book" panose="020B0503020102020204" pitchFamily="34" charset="0"/>
              </a:rPr>
              <a:t>th</a:t>
            </a:r>
            <a:r>
              <a:rPr lang="en-US" sz="1300">
                <a:latin typeface="Franklin Gothic Book" panose="020B0503020102020204" pitchFamily="34" charset="0"/>
              </a:rPr>
              <a:t> Consecutive Platinum Award (Gees Mill WTP)</a:t>
            </a:r>
          </a:p>
          <a:p>
            <a:r>
              <a:rPr lang="en-US" sz="1300">
                <a:latin typeface="Franklin Gothic Book" panose="020B0503020102020204" pitchFamily="34" charset="0"/>
              </a:rPr>
              <a:t>Launched New Online Portal (</a:t>
            </a:r>
            <a:r>
              <a:rPr lang="en-US" sz="1300" err="1">
                <a:latin typeface="Franklin Gothic Book" panose="020B0503020102020204" pitchFamily="34" charset="0"/>
              </a:rPr>
              <a:t>SilverBlaze</a:t>
            </a:r>
            <a:r>
              <a:rPr lang="en-US" sz="1300">
                <a:latin typeface="Franklin Gothic Book" panose="020B0503020102020204" pitchFamily="34" charset="0"/>
              </a:rPr>
              <a:t>)- Leak Detection and Process Automation</a:t>
            </a:r>
          </a:p>
          <a:p>
            <a:r>
              <a:rPr lang="en-US" sz="1300">
                <a:latin typeface="Franklin Gothic Book" panose="020B0503020102020204" pitchFamily="34" charset="0"/>
              </a:rPr>
              <a:t>Platinum Awards for the five Wastewater Treatment Facilities</a:t>
            </a:r>
          </a:p>
          <a:p>
            <a:r>
              <a:rPr lang="en-US" sz="1300">
                <a:latin typeface="Franklin Gothic Book" panose="020B0503020102020204" pitchFamily="34" charset="0"/>
              </a:rPr>
              <a:t>2025 Consumer Confidence Report confirming no contaminations or violations in our drinking water</a:t>
            </a:r>
          </a:p>
          <a:p>
            <a:r>
              <a:rPr lang="en-US" sz="1300">
                <a:latin typeface="Franklin Gothic Book" panose="020B0503020102020204" pitchFamily="34" charset="0"/>
              </a:rPr>
              <a:t>Implemented New Warehouse Inventory and Asset Management Technology (</a:t>
            </a:r>
            <a:r>
              <a:rPr lang="en-US" sz="1300" err="1">
                <a:latin typeface="Franklin Gothic Book" panose="020B0503020102020204" pitchFamily="34" charset="0"/>
              </a:rPr>
              <a:t>Sortly</a:t>
            </a:r>
            <a:r>
              <a:rPr lang="en-US" sz="1300">
                <a:latin typeface="Franklin Gothic Book" panose="020B0503020102020204" pitchFamily="34" charset="0"/>
              </a:rPr>
              <a:t>)</a:t>
            </a:r>
          </a:p>
          <a:p>
            <a:r>
              <a:rPr lang="en-US" sz="1300">
                <a:latin typeface="Franklin Gothic Book" panose="020B0503020102020204" pitchFamily="34" charset="0"/>
              </a:rPr>
              <a:t>Launched </a:t>
            </a:r>
            <a:r>
              <a:rPr lang="en-US" sz="1300" err="1">
                <a:latin typeface="Franklin Gothic Book" panose="020B0503020102020204" pitchFamily="34" charset="0"/>
              </a:rPr>
              <a:t>Daupler</a:t>
            </a:r>
            <a:r>
              <a:rPr lang="en-US" sz="1300">
                <a:latin typeface="Franklin Gothic Book" panose="020B0503020102020204" pitchFamily="34" charset="0"/>
              </a:rPr>
              <a:t> technology (Response Management System)</a:t>
            </a:r>
          </a:p>
          <a:p>
            <a:r>
              <a:rPr lang="en-US" sz="1300">
                <a:latin typeface="Franklin Gothic Book" panose="020B0503020102020204" pitchFamily="34" charset="0"/>
              </a:rPr>
              <a:t>ISI/Water Company of America- Audit of all water/sewer accounts/field assets</a:t>
            </a:r>
          </a:p>
          <a:p>
            <a:r>
              <a:rPr lang="en-US" sz="1300">
                <a:latin typeface="Franklin Gothic Book" panose="020B0503020102020204" pitchFamily="34" charset="0"/>
              </a:rPr>
              <a:t>Successfully completed Water Distribution Class in partnership with ARC</a:t>
            </a:r>
          </a:p>
          <a:p>
            <a:endParaRPr lang="en-US" sz="1800"/>
          </a:p>
        </p:txBody>
      </p:sp>
      <p:sp>
        <p:nvSpPr>
          <p:cNvPr id="7" name="Content Placeholder 4">
            <a:extLst>
              <a:ext uri="{FF2B5EF4-FFF2-40B4-BE49-F238E27FC236}">
                <a16:creationId xmlns:a16="http://schemas.microsoft.com/office/drawing/2014/main" id="{57AF7B3A-E48E-B0A3-38DF-CBDB88232754}"/>
              </a:ext>
            </a:extLst>
          </p:cNvPr>
          <p:cNvSpPr txBox="1">
            <a:spLocks/>
          </p:cNvSpPr>
          <p:nvPr/>
        </p:nvSpPr>
        <p:spPr>
          <a:xfrm>
            <a:off x="4334671" y="2821461"/>
            <a:ext cx="3741366" cy="2798090"/>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1" indent="-342900">
              <a:lnSpc>
                <a:spcPct val="110000"/>
              </a:lnSpc>
              <a:spcBef>
                <a:spcPct val="20000"/>
              </a:spcBef>
              <a:buFont typeface="Arial" pitchFamily="34" charset="0"/>
              <a:buChar char="•"/>
            </a:pPr>
            <a:r>
              <a:rPr lang="en-US" sz="1300">
                <a:latin typeface="Franklin Gothic Book" panose="020B0503020102020204" pitchFamily="34" charset="0"/>
              </a:rPr>
              <a:t>Focus on Aging Water and Sewer Infrastructure</a:t>
            </a:r>
          </a:p>
          <a:p>
            <a:pPr marL="342900" lvl="1" indent="-342900">
              <a:lnSpc>
                <a:spcPct val="110000"/>
              </a:lnSpc>
              <a:spcBef>
                <a:spcPct val="20000"/>
              </a:spcBef>
              <a:buFont typeface="Arial" pitchFamily="34" charset="0"/>
              <a:buChar char="•"/>
            </a:pPr>
            <a:r>
              <a:rPr lang="en-US" sz="1300">
                <a:latin typeface="Franklin Gothic Book" panose="020B0503020102020204" pitchFamily="34" charset="0"/>
              </a:rPr>
              <a:t>Workflow management </a:t>
            </a:r>
          </a:p>
          <a:p>
            <a:pPr marL="342900" indent="-342900" algn="l">
              <a:lnSpc>
                <a:spcPct val="110000"/>
              </a:lnSpc>
              <a:spcBef>
                <a:spcPct val="20000"/>
              </a:spcBef>
              <a:buFont typeface="Arial" pitchFamily="34" charset="0"/>
              <a:buChar char="•"/>
            </a:pPr>
            <a:r>
              <a:rPr lang="en-US" sz="1300">
                <a:solidFill>
                  <a:schemeClr val="tx1"/>
                </a:solidFill>
                <a:latin typeface="Franklin Gothic Book" panose="020B0503020102020204" pitchFamily="34" charset="0"/>
              </a:rPr>
              <a:t>Wastewater Capacity</a:t>
            </a:r>
          </a:p>
          <a:p>
            <a:pPr marL="342900" indent="-342900" algn="l">
              <a:lnSpc>
                <a:spcPct val="110000"/>
              </a:lnSpc>
              <a:spcBef>
                <a:spcPct val="20000"/>
              </a:spcBef>
              <a:buFont typeface="Arial" pitchFamily="34" charset="0"/>
              <a:buChar char="•"/>
            </a:pPr>
            <a:r>
              <a:rPr lang="en-US" sz="1300">
                <a:solidFill>
                  <a:schemeClr val="tx1"/>
                </a:solidFill>
                <a:latin typeface="Franklin Gothic Book" panose="020B0503020102020204" pitchFamily="34" charset="0"/>
              </a:rPr>
              <a:t>Additional Grant funding </a:t>
            </a:r>
          </a:p>
          <a:p>
            <a:pPr marL="342900" indent="-342900" algn="l">
              <a:lnSpc>
                <a:spcPct val="110000"/>
              </a:lnSpc>
              <a:spcBef>
                <a:spcPct val="20000"/>
              </a:spcBef>
              <a:buFont typeface="Arial" pitchFamily="34" charset="0"/>
              <a:buChar char="•"/>
            </a:pPr>
            <a:r>
              <a:rPr lang="en-US" sz="1300">
                <a:solidFill>
                  <a:schemeClr val="tx1"/>
                </a:solidFill>
                <a:latin typeface="Franklin Gothic Book" panose="020B0503020102020204" pitchFamily="34" charset="0"/>
              </a:rPr>
              <a:t>Provide additional training/career development for staff </a:t>
            </a:r>
          </a:p>
          <a:p>
            <a:pPr marL="342900" indent="-342900" algn="l">
              <a:lnSpc>
                <a:spcPct val="110000"/>
              </a:lnSpc>
              <a:spcBef>
                <a:spcPct val="20000"/>
              </a:spcBef>
              <a:buFont typeface="Arial" pitchFamily="34" charset="0"/>
              <a:buChar char="•"/>
            </a:pPr>
            <a:r>
              <a:rPr lang="en-US" sz="1300">
                <a:solidFill>
                  <a:schemeClr val="tx1"/>
                </a:solidFill>
                <a:latin typeface="Franklin Gothic Book" panose="020B0503020102020204" pitchFamily="34" charset="0"/>
              </a:rPr>
              <a:t>Educational Outreach </a:t>
            </a:r>
          </a:p>
          <a:p>
            <a:pPr marL="342900" indent="-342900" algn="l">
              <a:lnSpc>
                <a:spcPct val="110000"/>
              </a:lnSpc>
              <a:spcBef>
                <a:spcPct val="20000"/>
              </a:spcBef>
              <a:buFont typeface="Arial" pitchFamily="34" charset="0"/>
              <a:buChar char="•"/>
            </a:pPr>
            <a:r>
              <a:rPr lang="en-US" sz="1300">
                <a:solidFill>
                  <a:schemeClr val="tx1"/>
                </a:solidFill>
                <a:latin typeface="Franklin Gothic Book" panose="020B0503020102020204" pitchFamily="34" charset="0"/>
              </a:rPr>
              <a:t>Upgrade/Implement New CRM/ERP system</a:t>
            </a:r>
          </a:p>
          <a:p>
            <a:pPr marL="342900" indent="-342900" algn="l">
              <a:lnSpc>
                <a:spcPct val="110000"/>
              </a:lnSpc>
              <a:spcBef>
                <a:spcPct val="20000"/>
              </a:spcBef>
              <a:buFont typeface="Arial" pitchFamily="34" charset="0"/>
              <a:buChar char="•"/>
            </a:pPr>
            <a:r>
              <a:rPr lang="en-US" sz="1300">
                <a:solidFill>
                  <a:schemeClr val="tx1"/>
                </a:solidFill>
                <a:latin typeface="Franklin Gothic Book" panose="020B0503020102020204" pitchFamily="34" charset="0"/>
              </a:rPr>
              <a:t>Implement Wastewater Collection Operator certification course in partnership with ARC</a:t>
            </a:r>
          </a:p>
          <a:p>
            <a:pPr marL="285750" lvl="1" indent="-285750">
              <a:spcBef>
                <a:spcPts val="1000"/>
              </a:spcBef>
              <a:buFont typeface="Wingdings" pitchFamily="2" charset="2"/>
              <a:buChar char="§"/>
            </a:pPr>
            <a:endParaRPr lang="en-US"/>
          </a:p>
        </p:txBody>
      </p:sp>
      <p:sp>
        <p:nvSpPr>
          <p:cNvPr id="21" name="TextBox 20">
            <a:extLst>
              <a:ext uri="{FF2B5EF4-FFF2-40B4-BE49-F238E27FC236}">
                <a16:creationId xmlns:a16="http://schemas.microsoft.com/office/drawing/2014/main" id="{E88E1E3A-9C1E-6F21-D938-C6727D684324}"/>
              </a:ext>
            </a:extLst>
          </p:cNvPr>
          <p:cNvSpPr txBox="1"/>
          <p:nvPr/>
        </p:nvSpPr>
        <p:spPr>
          <a:xfrm>
            <a:off x="8134971" y="2618060"/>
            <a:ext cx="3114964" cy="2492990"/>
          </a:xfrm>
          <a:prstGeom prst="rect">
            <a:avLst/>
          </a:prstGeom>
          <a:noFill/>
        </p:spPr>
        <p:txBody>
          <a:bodyPr wrap="square" rtlCol="0">
            <a:spAutoFit/>
          </a:bodyPr>
          <a:lstStyle/>
          <a:p>
            <a:pPr marL="342900" lvl="1" indent="-342900">
              <a:buFont typeface="Arial" pitchFamily="34" charset="0"/>
              <a:buChar char="•"/>
            </a:pPr>
            <a:r>
              <a:rPr lang="en-US" sz="1300">
                <a:latin typeface="Franklin Gothic Book" panose="020B0503020102020204" pitchFamily="34" charset="0"/>
              </a:rPr>
              <a:t>Competitive Job Market</a:t>
            </a:r>
          </a:p>
          <a:p>
            <a:pPr marL="342900" lvl="1" indent="-342900">
              <a:buFont typeface="Arial" pitchFamily="34" charset="0"/>
              <a:buChar char="•"/>
            </a:pPr>
            <a:r>
              <a:rPr lang="en-US" sz="1300">
                <a:latin typeface="Franklin Gothic Book" panose="020B0503020102020204" pitchFamily="34" charset="0"/>
              </a:rPr>
              <a:t>Increase in Cost of Material and Supplies</a:t>
            </a:r>
          </a:p>
          <a:p>
            <a:pPr marL="342900" indent="-342900">
              <a:buFont typeface="Arial" pitchFamily="34" charset="0"/>
              <a:buChar char="•"/>
            </a:pPr>
            <a:r>
              <a:rPr lang="en-US" sz="1300">
                <a:latin typeface="Franklin Gothic Book" panose="020B0503020102020204" pitchFamily="34" charset="0"/>
              </a:rPr>
              <a:t>Aging Infrastructure (Water Treatment Plant &amp; Water Supply Dam)</a:t>
            </a:r>
          </a:p>
          <a:p>
            <a:pPr marL="342900" indent="-342900">
              <a:buFont typeface="Arial" pitchFamily="34" charset="0"/>
              <a:buChar char="•"/>
            </a:pPr>
            <a:r>
              <a:rPr lang="en-US" sz="1300">
                <a:latin typeface="Franklin Gothic Book" panose="020B0503020102020204" pitchFamily="34" charset="0"/>
              </a:rPr>
              <a:t>Recruiting &amp; Retaining Certified Water Distribution Operators in the Competitive Job Market</a:t>
            </a:r>
          </a:p>
          <a:p>
            <a:pPr marL="342900" indent="-342900">
              <a:buFont typeface="Arial" pitchFamily="34" charset="0"/>
              <a:buChar char="•"/>
            </a:pPr>
            <a:r>
              <a:rPr lang="en-US" sz="1300">
                <a:latin typeface="Franklin Gothic Book" panose="020B0503020102020204" pitchFamily="34" charset="0"/>
              </a:rPr>
              <a:t>Maintaining Rolling Stock Levels</a:t>
            </a:r>
          </a:p>
          <a:p>
            <a:pPr marL="342900" indent="-342900">
              <a:buFont typeface="Arial" pitchFamily="34" charset="0"/>
              <a:buChar char="•"/>
            </a:pPr>
            <a:r>
              <a:rPr lang="en-US" sz="1300">
                <a:latin typeface="Franklin Gothic Book" panose="020B0503020102020204" pitchFamily="34" charset="0"/>
              </a:rPr>
              <a:t>Long-Term Funding for Capital Improvement Projects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FY2</a:t>
            </a:r>
            <a:r>
              <a:rPr lang="en-US" sz="4400" spc="100">
                <a:latin typeface="Arimo Bold"/>
              </a:rPr>
              <a:t>7</a:t>
            </a:r>
            <a:r>
              <a:rPr lang="en-US" sz="4400" spc="100">
                <a:solidFill>
                  <a:srgbClr val="000000"/>
                </a:solidFill>
                <a:latin typeface="Arimo Bold"/>
              </a:rPr>
              <a:t> Goals &amp; Initiatives</a:t>
            </a:r>
            <a:endParaRPr lang="en-US" sz="120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89923" y="2066614"/>
            <a:ext cx="8805656" cy="127329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Access</a:t>
            </a:r>
          </a:p>
          <a:p>
            <a:pPr marL="285750" indent="-285750">
              <a:buFont typeface="Arial" panose="020B0604020202020204" pitchFamily="34" charset="0"/>
              <a:buChar char="•"/>
            </a:pPr>
            <a:r>
              <a:rPr lang="en-US" sz="1500">
                <a:latin typeface="Franklin Gothic Book" panose="020B0503020102020204" pitchFamily="34" charset="0"/>
                <a:ea typeface="Arimo Bold" panose="020B0604020202020204" charset="0"/>
                <a:cs typeface="Arimo Bold" panose="020B0604020202020204" charset="0"/>
              </a:rPr>
              <a:t>Review, Repair and Replace Aging Infrastructure (Water and Sewer)</a:t>
            </a:r>
          </a:p>
          <a:p>
            <a:pPr marL="285750" indent="-285750">
              <a:buFont typeface="Arial" panose="020B0604020202020204" pitchFamily="34" charset="0"/>
              <a:buChar char="•"/>
            </a:pPr>
            <a:r>
              <a:rPr lang="en-US" sz="1500">
                <a:latin typeface="Franklin Gothic Book" panose="020B0503020102020204" pitchFamily="34" charset="0"/>
                <a:ea typeface="Arimo Bold" panose="020B0604020202020204" charset="0"/>
                <a:cs typeface="Arimo Bold" panose="020B0604020202020204" charset="0"/>
              </a:rPr>
              <a:t>Multiple GDOT/RDOT Water and Sewer Relocation Projects</a:t>
            </a:r>
          </a:p>
          <a:p>
            <a:pPr marL="285750" indent="-285750">
              <a:buFont typeface="Arial" panose="020B0604020202020204" pitchFamily="34" charset="0"/>
              <a:buChar char="•"/>
            </a:pPr>
            <a:r>
              <a:rPr lang="en-US" sz="1500">
                <a:latin typeface="Franklin Gothic Book" panose="020B0503020102020204" pitchFamily="34" charset="0"/>
                <a:ea typeface="Arimo Bold" panose="020B0604020202020204" charset="0"/>
                <a:cs typeface="Arimo Bold" panose="020B0604020202020204" charset="0"/>
              </a:rPr>
              <a:t>Replacement of Copper and Lead Water Service Lines </a:t>
            </a:r>
          </a:p>
          <a:p>
            <a:pPr defTabSz="609630">
              <a:lnSpc>
                <a:spcPct val="130120"/>
              </a:lnSpc>
              <a:defRPr sz="1800" b="0" i="0" u="none" strike="noStrike" kern="0" cap="none" spc="0" baseline="0">
                <a:solidFill>
                  <a:srgbClr val="000000"/>
                </a:solidFill>
                <a:uFillTx/>
              </a:defRPr>
            </a:pPr>
            <a:endParaRPr lang="en-US" sz="120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91074" y="3299225"/>
            <a:ext cx="9949249" cy="1504130"/>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Equity</a:t>
            </a:r>
          </a:p>
          <a:p>
            <a:pPr marL="285750" indent="-285750">
              <a:buFont typeface="Arial" panose="020B0604020202020204" pitchFamily="34" charset="0"/>
              <a:buChar char="•"/>
            </a:pPr>
            <a:r>
              <a:rPr lang="en-US" sz="1500">
                <a:latin typeface="Franklin Gothic Book" panose="020B0503020102020204" pitchFamily="34" charset="0"/>
                <a:ea typeface="Arimo Bold" panose="020B0604020202020204" charset="0"/>
                <a:cs typeface="Arimo Bold" panose="020B0604020202020204" charset="0"/>
              </a:rPr>
              <a:t>Continuing Education/Training for Leaders and Emerging Leaders</a:t>
            </a:r>
          </a:p>
          <a:p>
            <a:pPr marL="285750" indent="-285750">
              <a:buFont typeface="Arial" panose="020B0604020202020204" pitchFamily="34" charset="0"/>
              <a:buChar char="•"/>
            </a:pPr>
            <a:r>
              <a:rPr lang="en-US" sz="1500">
                <a:latin typeface="Franklin Gothic Book" panose="020B0503020102020204" pitchFamily="34" charset="0"/>
                <a:ea typeface="Arimo Bold" panose="020B0604020202020204" charset="0"/>
                <a:cs typeface="Arimo Bold" panose="020B0604020202020204" charset="0"/>
              </a:rPr>
              <a:t>Partner with Local PTAs, Schools and Social/Civic Groups through our Utility Education Program</a:t>
            </a:r>
          </a:p>
          <a:p>
            <a:pPr marL="285750" indent="-285750">
              <a:buFont typeface="Arial" panose="020B0604020202020204" pitchFamily="34" charset="0"/>
              <a:buChar char="•"/>
            </a:pPr>
            <a:r>
              <a:rPr lang="en-US" sz="1500">
                <a:latin typeface="Franklin Gothic Book" panose="020B0503020102020204" pitchFamily="34" charset="0"/>
                <a:ea typeface="Arimo Bold" panose="020B0604020202020204" charset="0"/>
                <a:cs typeface="Arimo Bold" panose="020B0604020202020204" charset="0"/>
              </a:rPr>
              <a:t>Audit Water and Sewer Accounts</a:t>
            </a:r>
          </a:p>
          <a:p>
            <a:pPr marL="285750" indent="-285750">
              <a:buFont typeface="Arial" panose="020B0604020202020204" pitchFamily="34" charset="0"/>
              <a:buChar char="•"/>
            </a:pPr>
            <a:r>
              <a:rPr lang="en-US" sz="1500">
                <a:latin typeface="Franklin Gothic Book" panose="020B0503020102020204" pitchFamily="34" charset="0"/>
                <a:ea typeface="Arimo Bold" panose="020B0604020202020204" charset="0"/>
                <a:cs typeface="Arimo Bold" panose="020B0604020202020204" charset="0"/>
              </a:rPr>
              <a:t>Water Distribution and Wastewater Operator Collection Certification Program with ARC</a:t>
            </a:r>
            <a:endParaRPr lang="en-US">
              <a:solidFill>
                <a:srgbClr val="000000"/>
              </a:solidFill>
              <a:latin typeface="Arimo Bold"/>
            </a:endParaRPr>
          </a:p>
          <a:p>
            <a:pPr defTabSz="609630">
              <a:lnSpc>
                <a:spcPct val="130120"/>
              </a:lnSpc>
              <a:defRPr sz="1800" b="0" i="0" u="none" strike="noStrike" kern="0" cap="none" spc="0" baseline="0">
                <a:solidFill>
                  <a:srgbClr val="000000"/>
                </a:solidFill>
                <a:uFillTx/>
              </a:defRPr>
            </a:pPr>
            <a:endParaRPr lang="en-US" sz="1200">
              <a:solidFill>
                <a:srgbClr val="000000"/>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1189922" y="4635818"/>
            <a:ext cx="10331723" cy="173496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Innovation</a:t>
            </a:r>
          </a:p>
          <a:p>
            <a:pPr marL="285750" indent="-285750">
              <a:buFontTx/>
              <a:buChar char="•"/>
            </a:pPr>
            <a:r>
              <a:rPr lang="en-US" sz="1500">
                <a:latin typeface="Franklin Gothic Book" panose="020B0503020102020204" pitchFamily="34" charset="0"/>
              </a:rPr>
              <a:t>Champion Conservation and Reduce Financial Impacts to the Utility and its Customers by Automating Leak &amp; High Consumption Alerts </a:t>
            </a:r>
          </a:p>
          <a:p>
            <a:pPr marL="285750" indent="-285750">
              <a:buFontTx/>
              <a:buChar char="•"/>
            </a:pPr>
            <a:r>
              <a:rPr lang="en-US" sz="1500">
                <a:latin typeface="Franklin Gothic Book" panose="020B0503020102020204" pitchFamily="34" charset="0"/>
              </a:rPr>
              <a:t>Implement Streamlined and Self-Service Options (e.g. Payment Kiosk) for Customer Care &amp; Business Affairs</a:t>
            </a:r>
          </a:p>
          <a:p>
            <a:pPr marL="285750" indent="-285750">
              <a:buFontTx/>
              <a:buChar char="•"/>
            </a:pPr>
            <a:r>
              <a:rPr lang="en-US" sz="1500">
                <a:latin typeface="Franklin Gothic Book" panose="020B0503020102020204" pitchFamily="34" charset="0"/>
              </a:rPr>
              <a:t>Expand </a:t>
            </a:r>
            <a:r>
              <a:rPr lang="en-US" sz="1500" err="1">
                <a:latin typeface="Franklin Gothic Book" panose="020B0503020102020204" pitchFamily="34" charset="0"/>
              </a:rPr>
              <a:t>SmartCap</a:t>
            </a:r>
            <a:r>
              <a:rPr lang="en-US" sz="1500">
                <a:latin typeface="Franklin Gothic Book" panose="020B0503020102020204" pitchFamily="34" charset="0"/>
              </a:rPr>
              <a:t> Leak Detection Program</a:t>
            </a:r>
          </a:p>
          <a:p>
            <a:pPr marL="285750" indent="-285750">
              <a:buFontTx/>
              <a:buChar char="•"/>
            </a:pPr>
            <a:r>
              <a:rPr lang="en-US" sz="1500">
                <a:latin typeface="Franklin Gothic Book" panose="020B0503020102020204" pitchFamily="34" charset="0"/>
              </a:rPr>
              <a:t>Implement Testing, Repair and Replacement of Large Commercial Meters</a:t>
            </a:r>
          </a:p>
          <a:p>
            <a:pPr defTabSz="609630">
              <a:lnSpc>
                <a:spcPct val="130120"/>
              </a:lnSpc>
              <a:defRPr sz="1800" b="0" i="0" u="none" strike="noStrike" kern="0" cap="none" spc="0" baseline="0">
                <a:solidFill>
                  <a:srgbClr val="000000"/>
                </a:solidFill>
                <a:uFillTx/>
              </a:defRPr>
            </a:pPr>
            <a:endParaRPr lang="en-US" sz="120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Operating Budget Summary</a:t>
            </a:r>
            <a:endParaRPr lang="en-US" sz="120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*Report Provided by Finance </a:t>
            </a:r>
            <a:endParaRPr lang="en-US" sz="120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4187416958"/>
              </p:ext>
            </p:extLst>
          </p:nvPr>
        </p:nvGraphicFramePr>
        <p:xfrm>
          <a:off x="558802" y="2143087"/>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Budget </a:t>
                      </a:r>
                      <a:endParaRPr lang="en-US" sz="700"/>
                    </a:p>
                    <a:p>
                      <a:pPr lvl="0" algn="l">
                        <a:lnSpc>
                          <a:spcPct val="144578"/>
                        </a:lnSpc>
                      </a:pPr>
                      <a:r>
                        <a:rPr lang="en-US" sz="2000" spc="-66">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Proposed </a:t>
                      </a:r>
                      <a:endParaRPr lang="en-US" sz="700"/>
                    </a:p>
                    <a:p>
                      <a:pPr lvl="0" algn="l">
                        <a:lnSpc>
                          <a:spcPct val="144578"/>
                        </a:lnSpc>
                      </a:pPr>
                      <a:r>
                        <a:rPr lang="en-US" sz="2000" spc="-66">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$45,780,976</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$47,472,989</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$1,692,013</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$7,336,960</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$7,574,171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$237,211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a:solidFill>
                            <a:srgbClr val="000000"/>
                          </a:solidFill>
                          <a:latin typeface="Open Sans Bold"/>
                        </a:rPr>
                        <a:t>$53,117,936</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$55,047,161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$1,929,224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
        <p:nvSpPr>
          <p:cNvPr id="2" name="TextBox 1">
            <a:extLst>
              <a:ext uri="{FF2B5EF4-FFF2-40B4-BE49-F238E27FC236}">
                <a16:creationId xmlns:a16="http://schemas.microsoft.com/office/drawing/2014/main" id="{B2E5C0B4-C194-EAF8-A132-1034EF20F300}"/>
              </a:ext>
            </a:extLst>
          </p:cNvPr>
          <p:cNvSpPr txBox="1"/>
          <p:nvPr/>
        </p:nvSpPr>
        <p:spPr>
          <a:xfrm>
            <a:off x="1123805" y="5821447"/>
            <a:ext cx="9645791" cy="1092607"/>
          </a:xfrm>
          <a:prstGeom prst="rect">
            <a:avLst/>
          </a:prstGeom>
          <a:noFill/>
        </p:spPr>
        <p:txBody>
          <a:bodyPr wrap="square" rtlCol="0">
            <a:spAutoFit/>
          </a:bodyPr>
          <a:lstStyle/>
          <a:p>
            <a:pPr marL="171450" indent="-171450">
              <a:buFont typeface="Arial" panose="020B0604020202020204" pitchFamily="34" charset="0"/>
              <a:buChar char="•"/>
            </a:pPr>
            <a:r>
              <a:rPr lang="en-US" sz="1200" b="1" i="1">
                <a:latin typeface="Open Sans" panose="020B0606030504020204" pitchFamily="34" charset="0"/>
                <a:ea typeface="Open Sans" panose="020B0606030504020204" pitchFamily="34" charset="0"/>
                <a:cs typeface="Open Sans" panose="020B0606030504020204" pitchFamily="34" charset="0"/>
              </a:rPr>
              <a:t>The Operation and Maintenance Budget decreased by $12,750 year over year</a:t>
            </a:r>
          </a:p>
          <a:p>
            <a:pPr marL="171450" indent="-171450">
              <a:buFont typeface="Arial" panose="020B0604020202020204" pitchFamily="34" charset="0"/>
              <a:buChar char="•"/>
            </a:pPr>
            <a:r>
              <a:rPr lang="en-US" sz="1200" b="1" i="1">
                <a:latin typeface="Open Sans" panose="020B0606030504020204" pitchFamily="34" charset="0"/>
                <a:ea typeface="Open Sans" panose="020B0606030504020204" pitchFamily="34" charset="0"/>
                <a:cs typeface="Open Sans" panose="020B0606030504020204" pitchFamily="34" charset="0"/>
              </a:rPr>
              <a:t>Increase to Bond Payments $1.4M and Depreciation Expense $200k are major drivers to increase of the Operating Expenses</a:t>
            </a:r>
          </a:p>
          <a:p>
            <a:pPr marL="171450" indent="-171450">
              <a:buFont typeface="Arial" panose="020B0604020202020204" pitchFamily="34" charset="0"/>
              <a:buChar char="•"/>
            </a:pPr>
            <a:r>
              <a:rPr lang="en-US" sz="1200" b="1" i="1">
                <a:latin typeface="Open Sans" panose="020B0606030504020204" pitchFamily="34" charset="0"/>
                <a:ea typeface="Open Sans" panose="020B0606030504020204" pitchFamily="34" charset="0"/>
                <a:cs typeface="Open Sans" panose="020B0606030504020204" pitchFamily="34" charset="0"/>
              </a:rPr>
              <a:t>3% Increase to Personnel Services &amp; Benefits attributed to Performance Reviews/COLA </a:t>
            </a:r>
          </a:p>
          <a:p>
            <a:endParaRPr lang="en-US" sz="1100" b="1" i="1">
              <a:latin typeface="Open Sans" panose="020B0606030504020204" pitchFamily="34" charset="0"/>
              <a:ea typeface="Open Sans" panose="020B0606030504020204" pitchFamily="34" charset="0"/>
              <a:cs typeface="Open Sans" panose="020B0606030504020204" pitchFamily="34" charset="0"/>
            </a:endParaRPr>
          </a:p>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4489B2AA-35E9-D96C-57BC-1F25C8939856}"/>
              </a:ext>
            </a:extLst>
          </p:cNvPr>
          <p:cNvSpPr txBox="1"/>
          <p:nvPr/>
        </p:nvSpPr>
        <p:spPr>
          <a:xfrm>
            <a:off x="1224595" y="597152"/>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a:solidFill>
                  <a:srgbClr val="000000"/>
                </a:solidFill>
                <a:latin typeface="Arimo Bold"/>
              </a:rPr>
              <a:t>Operating Budget Request</a:t>
            </a:r>
            <a:endParaRPr lang="en-US" sz="120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2644045370"/>
              </p:ext>
            </p:extLst>
          </p:nvPr>
        </p:nvGraphicFramePr>
        <p:xfrm>
          <a:off x="649157" y="1776417"/>
          <a:ext cx="10721512" cy="5035141"/>
        </p:xfrm>
        <a:graphic>
          <a:graphicData uri="http://schemas.openxmlformats.org/drawingml/2006/table">
            <a:tbl>
              <a:tblPr>
                <a:effectLst/>
              </a:tblPr>
              <a:tblGrid>
                <a:gridCol w="1843670">
                  <a:extLst>
                    <a:ext uri="{9D8B030D-6E8A-4147-A177-3AD203B41FA5}">
                      <a16:colId xmlns:a16="http://schemas.microsoft.com/office/drawing/2014/main" val="2538557119"/>
                    </a:ext>
                  </a:extLst>
                </a:gridCol>
                <a:gridCol w="5003707">
                  <a:extLst>
                    <a:ext uri="{9D8B030D-6E8A-4147-A177-3AD203B41FA5}">
                      <a16:colId xmlns:a16="http://schemas.microsoft.com/office/drawing/2014/main" val="3612884771"/>
                    </a:ext>
                  </a:extLst>
                </a:gridCol>
                <a:gridCol w="1400288">
                  <a:extLst>
                    <a:ext uri="{9D8B030D-6E8A-4147-A177-3AD203B41FA5}">
                      <a16:colId xmlns:a16="http://schemas.microsoft.com/office/drawing/2014/main" val="1567620093"/>
                    </a:ext>
                  </a:extLst>
                </a:gridCol>
                <a:gridCol w="1338678">
                  <a:extLst>
                    <a:ext uri="{9D8B030D-6E8A-4147-A177-3AD203B41FA5}">
                      <a16:colId xmlns:a16="http://schemas.microsoft.com/office/drawing/2014/main" val="1416086661"/>
                    </a:ext>
                  </a:extLst>
                </a:gridCol>
                <a:gridCol w="1135169">
                  <a:extLst>
                    <a:ext uri="{9D8B030D-6E8A-4147-A177-3AD203B41FA5}">
                      <a16:colId xmlns:a16="http://schemas.microsoft.com/office/drawing/2014/main" val="3460426261"/>
                    </a:ext>
                  </a:extLst>
                </a:gridCol>
              </a:tblGrid>
              <a:tr h="885748">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Description</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a:solidFill>
                            <a:srgbClr val="FFFFFF"/>
                          </a:solidFill>
                          <a:latin typeface="Open Sans"/>
                        </a:rPr>
                        <a:t>FY26 Budget</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a:solidFill>
                            <a:srgbClr val="FFFFFF"/>
                          </a:solidFill>
                          <a:latin typeface="Open Sans"/>
                        </a:rPr>
                        <a:t>FY27</a:t>
                      </a:r>
                      <a:endParaRPr lang="en-US" sz="700"/>
                    </a:p>
                    <a:p>
                      <a:pPr lvl="0" algn="l">
                        <a:lnSpc>
                          <a:spcPct val="144578"/>
                        </a:lnSpc>
                      </a:pPr>
                      <a:r>
                        <a:rPr lang="en-US" sz="2000" spc="-66">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1507726">
                <a:tc>
                  <a:txBody>
                    <a:bodyPr/>
                    <a:lstStyle/>
                    <a:p>
                      <a:pPr lvl="0" algn="l">
                        <a:lnSpc>
                          <a:spcPct val="144578"/>
                        </a:lnSpc>
                      </a:pPr>
                      <a:r>
                        <a:rPr lang="en-US" sz="1400" spc="-46">
                          <a:solidFill>
                            <a:srgbClr val="000000"/>
                          </a:solidFill>
                          <a:latin typeface="Open Sans"/>
                        </a:rPr>
                        <a:t>Repair and Maintenance</a:t>
                      </a:r>
                      <a:endParaRPr lang="en-US" sz="700"/>
                    </a:p>
                    <a:p>
                      <a:pPr lvl="0" algn="l">
                        <a:lnSpc>
                          <a:spcPct val="276013"/>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lvl="0" algn="ctr" defTabSz="914400" rtl="0" eaLnBrk="1" latinLnBrk="0" hangingPunct="1">
                        <a:lnSpc>
                          <a:spcPct val="144578"/>
                        </a:lnSpc>
                      </a:pPr>
                      <a:r>
                        <a:rPr lang="en-US" sz="1400" kern="12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Maintains and repairs the water distribution and wastewater collection infrastructure through preventive maintenance, emergency response, and system improvements to ensure safe, reliable, and uninterrupted utility services.</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1,815,810</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$1,834,638</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$18,828</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935652">
                <a:tc>
                  <a:txBody>
                    <a:bodyPr/>
                    <a:lstStyle/>
                    <a:p>
                      <a:pPr lvl="0" algn="l">
                        <a:lnSpc>
                          <a:spcPct val="144578"/>
                        </a:lnSpc>
                      </a:pPr>
                      <a:r>
                        <a:rPr lang="en-US" sz="1400" spc="-46">
                          <a:solidFill>
                            <a:srgbClr val="000000"/>
                          </a:solidFill>
                          <a:latin typeface="Open Sans"/>
                        </a:rPr>
                        <a:t>Gasoline/Diesel</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marL="0" lvl="0" algn="ctr" defTabSz="914400" rtl="0" eaLnBrk="1" latinLnBrk="0" hangingPunct="1">
                        <a:lnSpc>
                          <a:spcPct val="144578"/>
                        </a:lnSpc>
                      </a:pPr>
                      <a:r>
                        <a:rPr lang="en-US" sz="1400" kern="12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Provides fuel for department vehicles and equipment to support daily operations and emergency response.</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$111,500</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$119,000</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$7,500</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698402">
                <a:tc>
                  <a:txBody>
                    <a:bodyPr/>
                    <a:lstStyle/>
                    <a:p>
                      <a:pPr lvl="0" algn="l">
                        <a:lnSpc>
                          <a:spcPct val="144578"/>
                        </a:lnSpc>
                      </a:pPr>
                      <a:r>
                        <a:rPr lang="en-US" sz="1400" spc="-46">
                          <a:solidFill>
                            <a:srgbClr val="000000"/>
                          </a:solidFill>
                          <a:latin typeface="Open Sans"/>
                        </a:rPr>
                        <a:t>Technical Services</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ctr"/>
                      <a:r>
                        <a:rPr lang="en-US" sz="1400" kern="12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Contractual services for Water, Wastewater, Customer Service and Engineering Operations​ </a:t>
                      </a:r>
                    </a:p>
                    <a:p>
                      <a:pPr algn="ctr"/>
                      <a:r>
                        <a:rPr lang="en-US" sz="1400" kern="12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(e.g. </a:t>
                      </a:r>
                      <a:r>
                        <a:rPr lang="en-US" sz="1400" kern="120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Inframark</a:t>
                      </a:r>
                      <a:r>
                        <a:rPr lang="en-US" sz="1400" kern="12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CERM and </a:t>
                      </a:r>
                      <a:r>
                        <a:rPr lang="en-US" sz="1400" kern="120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Daupler</a:t>
                      </a:r>
                      <a:r>
                        <a:rPr lang="en-US" sz="1400" kern="12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$14,968,361</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$14,974,302</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$5,941</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833456818"/>
                  </a:ext>
                </a:extLst>
              </a:tr>
              <a:tr h="698402">
                <a:tc>
                  <a:txBody>
                    <a:bodyPr/>
                    <a:lstStyle/>
                    <a:p>
                      <a:pPr lvl="0" algn="l">
                        <a:lnSpc>
                          <a:spcPct val="144578"/>
                        </a:lnSpc>
                      </a:pPr>
                      <a:r>
                        <a:rPr lang="en-US" sz="1400" spc="-46">
                          <a:solidFill>
                            <a:srgbClr val="000000"/>
                          </a:solidFill>
                          <a:latin typeface="Open Sans"/>
                        </a:rPr>
                        <a:t>General Supplies and Material</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algn="ctr"/>
                      <a:r>
                        <a:rPr lang="en-US" sz="1400" kern="120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Water and Wastewater material and supplies for Collection and Distribution Operations and Water and Wastewater Treatment Facilities</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$2,386,799</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$2,392,049</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$5,250</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4160610344"/>
                  </a:ext>
                </a:extLst>
              </a:tr>
            </a:tbl>
          </a:graphicData>
        </a:graphic>
      </p:graphicFrame>
      <p:sp>
        <p:nvSpPr>
          <p:cNvPr id="14" name="TextBox 13">
            <a:extLst>
              <a:ext uri="{FF2B5EF4-FFF2-40B4-BE49-F238E27FC236}">
                <a16:creationId xmlns:a16="http://schemas.microsoft.com/office/drawing/2014/main" id="{DEBE9078-13EC-05CE-7302-D899E68B10C3}"/>
              </a:ext>
            </a:extLst>
          </p:cNvPr>
          <p:cNvSpPr txBox="1"/>
          <p:nvPr/>
        </p:nvSpPr>
        <p:spPr>
          <a:xfrm>
            <a:off x="6858000" y="150974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4A54-F419-EE46-30E5-F3EAABFBE5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8C25189-A90F-F2F2-6206-1656E0F483B8}"/>
              </a:ext>
            </a:extLst>
          </p:cNvPr>
          <p:cNvSpPr/>
          <p:nvPr/>
        </p:nvSpPr>
        <p:spPr>
          <a:xfrm rot="-5399999">
            <a:off x="10951530" y="5393125"/>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8A3EE25-961A-485A-3D0B-A424233B8EF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4">
            <a:extLst>
              <a:ext uri="{FF2B5EF4-FFF2-40B4-BE49-F238E27FC236}">
                <a16:creationId xmlns:a16="http://schemas.microsoft.com/office/drawing/2014/main" id="{D66BEBF6-8036-5B46-6113-80871E4ACA75}"/>
              </a:ext>
            </a:extLst>
          </p:cNvPr>
          <p:cNvSpPr txBox="1"/>
          <p:nvPr/>
        </p:nvSpPr>
        <p:spPr>
          <a:xfrm>
            <a:off x="860079" y="129660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a:solidFill>
                  <a:srgbClr val="000000"/>
                </a:solidFill>
                <a:latin typeface="Arimo Bold"/>
              </a:rPr>
              <a:t> </a:t>
            </a:r>
            <a:endParaRPr lang="en-US" sz="4000">
              <a:solidFill>
                <a:srgbClr val="000000"/>
              </a:solidFill>
              <a:latin typeface="Calibri"/>
            </a:endParaRPr>
          </a:p>
        </p:txBody>
      </p:sp>
      <p:sp>
        <p:nvSpPr>
          <p:cNvPr id="13" name="TextBox 5">
            <a:extLst>
              <a:ext uri="{FF2B5EF4-FFF2-40B4-BE49-F238E27FC236}">
                <a16:creationId xmlns:a16="http://schemas.microsoft.com/office/drawing/2014/main" id="{1E5F587C-8E44-A79A-3395-3D5AA31958D9}"/>
              </a:ext>
            </a:extLst>
          </p:cNvPr>
          <p:cNvSpPr txBox="1"/>
          <p:nvPr/>
        </p:nvSpPr>
        <p:spPr>
          <a:xfrm>
            <a:off x="592333" y="3094944"/>
            <a:ext cx="10191993" cy="25641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a:solidFill>
                  <a:srgbClr val="000000"/>
                </a:solidFill>
                <a:latin typeface="Open Sans Bold"/>
              </a:rPr>
              <a:t>           </a:t>
            </a:r>
            <a:endParaRPr lang="en-US" sz="1400" spc="-31">
              <a:solidFill>
                <a:srgbClr val="000000"/>
              </a:solidFill>
              <a:latin typeface="Open Sans"/>
              <a:ea typeface="Open Sans"/>
              <a:cs typeface="Open Sans"/>
            </a:endParaRPr>
          </a:p>
        </p:txBody>
      </p:sp>
      <p:sp>
        <p:nvSpPr>
          <p:cNvPr id="14" name="TextBox 6">
            <a:extLst>
              <a:ext uri="{FF2B5EF4-FFF2-40B4-BE49-F238E27FC236}">
                <a16:creationId xmlns:a16="http://schemas.microsoft.com/office/drawing/2014/main" id="{A48A63A0-5F39-6840-525E-FB3A637E0CD2}"/>
              </a:ext>
            </a:extLst>
          </p:cNvPr>
          <p:cNvSpPr txBox="1"/>
          <p:nvPr/>
        </p:nvSpPr>
        <p:spPr>
          <a:xfrm>
            <a:off x="971550" y="2544226"/>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507B"/>
                </a:solidFill>
                <a:latin typeface="Arimo Bold"/>
              </a:rPr>
              <a:t>Requests</a:t>
            </a:r>
            <a:endParaRPr lang="en-US" sz="1200">
              <a:solidFill>
                <a:srgbClr val="000000"/>
              </a:solidFill>
              <a:latin typeface="Calibri"/>
            </a:endParaRPr>
          </a:p>
        </p:txBody>
      </p:sp>
      <p:sp>
        <p:nvSpPr>
          <p:cNvPr id="5" name="TextBox 5">
            <a:extLst>
              <a:ext uri="{FF2B5EF4-FFF2-40B4-BE49-F238E27FC236}">
                <a16:creationId xmlns:a16="http://schemas.microsoft.com/office/drawing/2014/main" id="{8814B024-F1F8-6711-70AF-960443FE948B}"/>
              </a:ext>
            </a:extLst>
          </p:cNvPr>
          <p:cNvSpPr txBox="1"/>
          <p:nvPr/>
        </p:nvSpPr>
        <p:spPr>
          <a:xfrm>
            <a:off x="559759" y="3043551"/>
            <a:ext cx="11631168" cy="423596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1400" spc="-31">
                <a:solidFill>
                  <a:srgbClr val="000000"/>
                </a:solidFill>
                <a:latin typeface="Open Sans Bold"/>
              </a:rPr>
              <a:t>           </a:t>
            </a:r>
            <a:r>
              <a:rPr lang="en-US" sz="1400" b="1" spc="-46">
                <a:solidFill>
                  <a:srgbClr val="000000"/>
                </a:solidFill>
                <a:latin typeface="Open Sans"/>
              </a:rPr>
              <a:t>Repair and Maintenance</a:t>
            </a:r>
            <a:r>
              <a:rPr lang="en-US" sz="1400" spc="-31">
                <a:solidFill>
                  <a:srgbClr val="000000"/>
                </a:solidFill>
                <a:latin typeface="Open Sans Bold"/>
              </a:rPr>
              <a:t>									              </a:t>
            </a:r>
            <a:r>
              <a:rPr lang="en-US" sz="1400" kern="0" spc="-31">
                <a:solidFill>
                  <a:srgbClr val="000000"/>
                </a:solidFill>
                <a:latin typeface="Open Sans Bold"/>
              </a:rPr>
              <a:t>$18,828</a:t>
            </a:r>
            <a:r>
              <a:rPr lang="en-US" sz="1400" b="1" spc="-46">
                <a:solidFill>
                  <a:srgbClr val="000000"/>
                </a:solidFill>
                <a:latin typeface="Open Sans"/>
              </a:rPr>
              <a:t>	</a:t>
            </a:r>
          </a:p>
          <a:p>
            <a:pPr marL="628650" lvl="1" indent="-171450">
              <a:buFont typeface="Courier New" panose="02070309020205020404" pitchFamily="49" charset="0"/>
              <a:buChar char="o"/>
            </a:pPr>
            <a:r>
              <a:rPr lang="en-US" sz="1200">
                <a:latin typeface="Open Sans" panose="020B0606030504020204" pitchFamily="34" charset="0"/>
                <a:ea typeface="Open Sans" panose="020B0606030504020204" pitchFamily="34" charset="0"/>
                <a:cs typeface="Open Sans" panose="020B0606030504020204" pitchFamily="34" charset="0"/>
              </a:rPr>
              <a:t>Increased funding supports the rising cost of maintaining and repairing water distribution and wastewater</a:t>
            </a:r>
          </a:p>
          <a:p>
            <a:pPr lvl="1"/>
            <a:r>
              <a:rPr lang="en-US" sz="1200">
                <a:latin typeface="Open Sans" panose="020B0606030504020204" pitchFamily="34" charset="0"/>
                <a:ea typeface="Open Sans" panose="020B0606030504020204" pitchFamily="34" charset="0"/>
                <a:cs typeface="Open Sans" panose="020B0606030504020204" pitchFamily="34" charset="0"/>
              </a:rPr>
              <a:t>collection infrastructure to ensure safe, reliable, and uninterrupted utility services.</a:t>
            </a:r>
          </a:p>
          <a:p>
            <a:pPr defTabSz="609630">
              <a:defRPr sz="1800" b="0" i="0" u="none" strike="noStrike" kern="0" cap="none" spc="0" baseline="0">
                <a:solidFill>
                  <a:srgbClr val="000000"/>
                </a:solidFill>
                <a:uFillTx/>
              </a:defRPr>
            </a:pPr>
            <a:endParaRPr lang="en-US" sz="1400" b="1" spc="-46">
              <a:solidFill>
                <a:srgbClr val="000000"/>
              </a:solidFill>
              <a:latin typeface="Open Sans"/>
              <a:ea typeface="Open Sans" panose="020B0606030504020204" pitchFamily="34" charset="0"/>
              <a:cs typeface="Open Sans" panose="020B0606030504020204" pitchFamily="34" charset="0"/>
            </a:endParaRPr>
          </a:p>
          <a:p>
            <a:pPr lvl="1">
              <a:defRPr sz="1800" b="0" i="0" u="none" strike="noStrike" kern="0" cap="none" spc="0" baseline="0">
                <a:solidFill>
                  <a:srgbClr val="000000"/>
                </a:solidFill>
                <a:uFillTx/>
              </a:defRPr>
            </a:pPr>
            <a:r>
              <a:rPr lang="en-US" sz="1400">
                <a:latin typeface="Open Sans" panose="020B0606030504020204" pitchFamily="34" charset="0"/>
                <a:ea typeface="Open Sans" panose="020B0606030504020204" pitchFamily="34" charset="0"/>
                <a:cs typeface="Open Sans" panose="020B0606030504020204" pitchFamily="34" charset="0"/>
              </a:rPr>
              <a:t>​</a:t>
            </a:r>
            <a:r>
              <a:rPr lang="en-US" sz="1400" b="1" spc="-46">
                <a:solidFill>
                  <a:srgbClr val="000000"/>
                </a:solidFill>
                <a:latin typeface="Open Sans" panose="020B0606030504020204" pitchFamily="34" charset="0"/>
                <a:ea typeface="Open Sans" panose="020B0606030504020204" pitchFamily="34" charset="0"/>
                <a:cs typeface="Open Sans" panose="020B0606030504020204" pitchFamily="34" charset="0"/>
              </a:rPr>
              <a:t>Gasoline/Diesel</a:t>
            </a:r>
            <a:r>
              <a:rPr lang="en-US" sz="1100" spc="-31">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00" spc="-31">
                <a:solidFill>
                  <a:srgbClr val="000000"/>
                </a:solidFill>
                <a:latin typeface="Open Sans Bold"/>
              </a:rPr>
              <a:t>		   	 	 	               		        </a:t>
            </a:r>
            <a:r>
              <a:rPr lang="en-US" sz="1400" b="1" spc="-46">
                <a:solidFill>
                  <a:srgbClr val="000000"/>
                </a:solidFill>
                <a:latin typeface="Open Sans" panose="020B0606030504020204" pitchFamily="34" charset="0"/>
                <a:ea typeface="Open Sans" panose="020B0606030504020204" pitchFamily="34" charset="0"/>
                <a:cs typeface="Open Sans" panose="020B0606030504020204" pitchFamily="34" charset="0"/>
              </a:rPr>
              <a:t>$</a:t>
            </a:r>
            <a:r>
              <a:rPr lang="en-US" sz="1400" b="1" kern="0" spc="-46">
                <a:solidFill>
                  <a:srgbClr val="000000"/>
                </a:solidFill>
                <a:latin typeface="Open Sans" panose="020B0606030504020204" pitchFamily="34" charset="0"/>
                <a:ea typeface="Open Sans" panose="020B0606030504020204" pitchFamily="34" charset="0"/>
                <a:cs typeface="Open Sans" panose="020B0606030504020204" pitchFamily="34" charset="0"/>
              </a:rPr>
              <a:t>7,500</a:t>
            </a:r>
            <a:endParaRPr lang="en-US" sz="1400" b="1" spc="-31">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628650" lvl="1" indent="-171450">
              <a:buFont typeface="Courier New" panose="02070309020205020404" pitchFamily="49" charset="0"/>
              <a:buChar char="o"/>
            </a:pPr>
            <a:r>
              <a:rPr lang="en-US" sz="1200">
                <a:latin typeface="Open Sans" panose="020B0606030504020204" pitchFamily="34" charset="0"/>
                <a:ea typeface="Open Sans" panose="020B0606030504020204" pitchFamily="34" charset="0"/>
                <a:cs typeface="Open Sans" panose="020B0606030504020204" pitchFamily="34" charset="0"/>
              </a:rPr>
              <a:t>Supports the day-to-day operation of department vehicles and equipment needed to maintain utility </a:t>
            </a:r>
          </a:p>
          <a:p>
            <a:pPr lvl="1"/>
            <a:r>
              <a:rPr lang="en-US" sz="1200">
                <a:latin typeface="Open Sans" panose="020B0606030504020204" pitchFamily="34" charset="0"/>
                <a:ea typeface="Open Sans" panose="020B0606030504020204" pitchFamily="34" charset="0"/>
                <a:cs typeface="Open Sans" panose="020B0606030504020204" pitchFamily="34" charset="0"/>
              </a:rPr>
              <a:t>infrastructure, support routine field activities and respond to service needs and emergencies.</a:t>
            </a:r>
          </a:p>
          <a:p>
            <a:pPr lvl="1"/>
            <a:endParaRPr lang="en-US" sz="1100">
              <a:latin typeface="Open Sans" panose="020B0606030504020204" pitchFamily="34" charset="0"/>
              <a:ea typeface="Open Sans" panose="020B0606030504020204" pitchFamily="34" charset="0"/>
              <a:cs typeface="Open Sans" panose="020B0606030504020204" pitchFamily="34" charset="0"/>
            </a:endParaRPr>
          </a:p>
          <a:p>
            <a:pPr marL="710390" lvl="2" indent="-236652" defTabSz="609630">
              <a:lnSpc>
                <a:spcPct val="130120"/>
              </a:lnSpc>
              <a:defRPr sz="1800" b="0" i="0" u="none" strike="noStrike" kern="0" cap="none" spc="0" baseline="0">
                <a:solidFill>
                  <a:srgbClr val="000000"/>
                </a:solidFill>
                <a:uFillTx/>
              </a:defRPr>
            </a:pPr>
            <a:r>
              <a:rPr lang="en-US" sz="1400" b="1" spc="-46">
                <a:solidFill>
                  <a:srgbClr val="000000"/>
                </a:solidFill>
                <a:latin typeface="Open Sans"/>
              </a:rPr>
              <a:t>Technical Services</a:t>
            </a:r>
            <a:r>
              <a:rPr lang="en-US" sz="1400" spc="-31">
                <a:solidFill>
                  <a:srgbClr val="000000"/>
                </a:solidFill>
                <a:latin typeface="Open Sans Bold"/>
              </a:rPr>
              <a:t>						  	  		   		</a:t>
            </a:r>
            <a:r>
              <a:rPr lang="en-US" sz="1400" spc="-31">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00" b="1" spc="-46">
                <a:solidFill>
                  <a:srgbClr val="000000"/>
                </a:solidFill>
                <a:latin typeface="Open Sans" panose="020B0606030504020204" pitchFamily="34" charset="0"/>
                <a:ea typeface="Open Sans" panose="020B0606030504020204" pitchFamily="34" charset="0"/>
                <a:cs typeface="Open Sans" panose="020B0606030504020204" pitchFamily="34" charset="0"/>
              </a:rPr>
              <a:t>$</a:t>
            </a:r>
            <a:r>
              <a:rPr lang="en-US" sz="1400" b="1" kern="0" spc="-46">
                <a:solidFill>
                  <a:srgbClr val="000000"/>
                </a:solidFill>
                <a:latin typeface="Open Sans" panose="020B0606030504020204" pitchFamily="34" charset="0"/>
                <a:ea typeface="Open Sans" panose="020B0606030504020204" pitchFamily="34" charset="0"/>
                <a:cs typeface="Open Sans" panose="020B0606030504020204" pitchFamily="34" charset="0"/>
              </a:rPr>
              <a:t>5,941</a:t>
            </a:r>
            <a:endParaRPr lang="en-US" sz="1400" b="1" spc="-31">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628650" lvl="1" indent="-171450">
              <a:buFont typeface="Courier New" panose="02070309020205020404" pitchFamily="49" charset="0"/>
              <a:buChar char="o"/>
            </a:pPr>
            <a:r>
              <a:rPr lang="en-US" sz="1200">
                <a:latin typeface="Open Sans" panose="020B0606030504020204" pitchFamily="34" charset="0"/>
                <a:ea typeface="Open Sans" panose="020B0606030504020204" pitchFamily="34" charset="0"/>
                <a:cs typeface="Open Sans" panose="020B0606030504020204" pitchFamily="34" charset="0"/>
              </a:rPr>
              <a:t>Contractual services required to maintain Water, Wastewater, Customer Service, and Engineering operations </a:t>
            </a:r>
          </a:p>
          <a:p>
            <a:pPr lvl="1"/>
            <a:r>
              <a:rPr lang="en-US" sz="1200">
                <a:latin typeface="Open Sans" panose="020B0606030504020204" pitchFamily="34" charset="0"/>
                <a:ea typeface="Open Sans" panose="020B0606030504020204" pitchFamily="34" charset="0"/>
                <a:cs typeface="Open Sans" panose="020B0606030504020204" pitchFamily="34" charset="0"/>
              </a:rPr>
              <a:t>and meet ongoing operational needs.</a:t>
            </a:r>
          </a:p>
          <a:p>
            <a:pPr marL="628650" lvl="1" indent="-171450">
              <a:buFont typeface="Courier New" panose="02070309020205020404" pitchFamily="49" charset="0"/>
              <a:buChar char="o"/>
            </a:pPr>
            <a:endParaRPr lang="en-US" sz="1100">
              <a:latin typeface="Open Sans" panose="020B0606030504020204" pitchFamily="34" charset="0"/>
              <a:ea typeface="Open Sans" panose="020B0606030504020204" pitchFamily="34" charset="0"/>
              <a:cs typeface="Open Sans" panose="020B0606030504020204" pitchFamily="34" charset="0"/>
            </a:endParaRPr>
          </a:p>
          <a:p>
            <a:pPr marL="710390" lvl="2" indent="-236652" defTabSz="609630">
              <a:lnSpc>
                <a:spcPct val="130120"/>
              </a:lnSpc>
              <a:defRPr sz="1800" b="0" i="0" u="none" strike="noStrike" kern="0" cap="none" spc="0" baseline="0">
                <a:solidFill>
                  <a:srgbClr val="000000"/>
                </a:solidFill>
                <a:uFillTx/>
              </a:defRPr>
            </a:pPr>
            <a:r>
              <a:rPr lang="en-US" sz="1400" spc="-31">
                <a:solidFill>
                  <a:srgbClr val="000000"/>
                </a:solidFill>
                <a:latin typeface="Open Sans Bold"/>
              </a:rPr>
              <a:t>General Supplies and Maintenance								       	 </a:t>
            </a:r>
            <a:r>
              <a:rPr lang="en-US" sz="1400" b="1" spc="-46">
                <a:solidFill>
                  <a:srgbClr val="000000"/>
                </a:solidFill>
                <a:latin typeface="Open Sans" panose="020B0606030504020204" pitchFamily="34" charset="0"/>
                <a:ea typeface="Open Sans" panose="020B0606030504020204" pitchFamily="34" charset="0"/>
                <a:cs typeface="Open Sans" panose="020B0606030504020204" pitchFamily="34" charset="0"/>
              </a:rPr>
              <a:t>$</a:t>
            </a:r>
            <a:r>
              <a:rPr lang="en-US" sz="1400" b="1" kern="0" spc="-46">
                <a:solidFill>
                  <a:srgbClr val="000000"/>
                </a:solidFill>
                <a:latin typeface="Open Sans" panose="020B0606030504020204" pitchFamily="34" charset="0"/>
                <a:ea typeface="Open Sans" panose="020B0606030504020204" pitchFamily="34" charset="0"/>
                <a:cs typeface="Open Sans" panose="020B0606030504020204" pitchFamily="34" charset="0"/>
              </a:rPr>
              <a:t>5,250</a:t>
            </a:r>
            <a:endParaRPr lang="en-US" sz="1400" b="1" spc="-31">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628650" lvl="1" indent="-171450">
              <a:buFont typeface="Courier New" panose="02070309020205020404" pitchFamily="49" charset="0"/>
              <a:buChar char="o"/>
            </a:pPr>
            <a:r>
              <a:rPr lang="en-US" sz="1200">
                <a:latin typeface="Open Sans" panose="020B0606030504020204" pitchFamily="34" charset="0"/>
                <a:ea typeface="Open Sans" panose="020B0606030504020204" pitchFamily="34" charset="0"/>
                <a:cs typeface="Open Sans" panose="020B0606030504020204" pitchFamily="34" charset="0"/>
              </a:rPr>
              <a:t>Materials and supplies needed to maintain water and wastewater collection, distribution, and treatment </a:t>
            </a:r>
          </a:p>
          <a:p>
            <a:pPr lvl="1"/>
            <a:r>
              <a:rPr lang="en-US" sz="1200">
                <a:latin typeface="Open Sans" panose="020B0606030504020204" pitchFamily="34" charset="0"/>
                <a:ea typeface="Open Sans" panose="020B0606030504020204" pitchFamily="34" charset="0"/>
                <a:cs typeface="Open Sans" panose="020B0606030504020204" pitchFamily="34" charset="0"/>
              </a:rPr>
              <a:t>operations and ensure reliable utility services.</a:t>
            </a:r>
          </a:p>
          <a:p>
            <a:pPr lvl="1"/>
            <a:endParaRPr lang="en-US" sz="1100">
              <a:latin typeface="Open Sans" panose="020B0606030504020204" pitchFamily="34" charset="0"/>
              <a:ea typeface="Open Sans" panose="020B0606030504020204" pitchFamily="34" charset="0"/>
              <a:cs typeface="Open Sans" panose="020B0606030504020204" pitchFamily="34" charset="0"/>
            </a:endParaRPr>
          </a:p>
          <a:p>
            <a:pPr lvl="1"/>
            <a:endParaRPr lang="en-US" sz="1100" b="1" i="1">
              <a:latin typeface="Open Sans" panose="020B0606030504020204" pitchFamily="34" charset="0"/>
              <a:ea typeface="Open Sans" panose="020B0606030504020204" pitchFamily="34" charset="0"/>
              <a:cs typeface="Open Sans" panose="020B0606030504020204" pitchFamily="34" charset="0"/>
            </a:endParaRPr>
          </a:p>
          <a:p>
            <a:pPr lvl="1"/>
            <a:r>
              <a:rPr lang="en-US" sz="1100" b="1" i="1">
                <a:latin typeface="Open Sans" panose="020B0606030504020204" pitchFamily="34" charset="0"/>
                <a:ea typeface="Open Sans" panose="020B0606030504020204" pitchFamily="34" charset="0"/>
                <a:cs typeface="Open Sans" panose="020B0606030504020204" pitchFamily="34" charset="0"/>
              </a:rPr>
              <a:t>Although there were minimal increases to above line items, the overall Operation and Maintenance Budget decreased by $12,750 year over year</a:t>
            </a:r>
          </a:p>
          <a:p>
            <a:pPr lvl="1"/>
            <a:endParaRPr lang="en-US" sz="1100">
              <a:latin typeface="Open Sans" panose="020B0606030504020204" pitchFamily="34" charset="0"/>
              <a:ea typeface="Open Sans" panose="020B0606030504020204" pitchFamily="34" charset="0"/>
              <a:cs typeface="Open Sans" panose="020B0606030504020204" pitchFamily="34" charset="0"/>
            </a:endParaRPr>
          </a:p>
          <a:p>
            <a:pPr marL="710390" lvl="2" indent="-236652" defTabSz="609630">
              <a:lnSpc>
                <a:spcPct val="130120"/>
              </a:lnSpc>
              <a:defRPr sz="1800" b="0" i="0" u="none" strike="noStrike" kern="0" cap="none" spc="0" baseline="0">
                <a:solidFill>
                  <a:srgbClr val="000000"/>
                </a:solidFill>
                <a:uFillTx/>
              </a:defRPr>
            </a:pPr>
            <a:endParaRPr lang="en-US" sz="1400" spc="-31">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a:solidFill>
                <a:srgbClr val="000000"/>
              </a:solidFill>
              <a:latin typeface="Open Sans"/>
              <a:ea typeface="Open Sans"/>
              <a:cs typeface="Open Sans"/>
            </a:endParaRPr>
          </a:p>
        </p:txBody>
      </p:sp>
    </p:spTree>
    <p:extLst>
      <p:ext uri="{BB962C8B-B14F-4D97-AF65-F5344CB8AC3E}">
        <p14:creationId xmlns:p14="http://schemas.microsoft.com/office/powerpoint/2010/main" val="3600248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8763031" y="2154062"/>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sp>
        <p:nvSpPr>
          <p:cNvPr id="23" name="TextBox 9">
            <a:extLst>
              <a:ext uri="{FF2B5EF4-FFF2-40B4-BE49-F238E27FC236}">
                <a16:creationId xmlns:a16="http://schemas.microsoft.com/office/drawing/2014/main" id="{D91D14F3-11B6-ACAF-2D41-BF022DDB5251}"/>
              </a:ext>
            </a:extLst>
          </p:cNvPr>
          <p:cNvSpPr txBox="1"/>
          <p:nvPr/>
        </p:nvSpPr>
        <p:spPr>
          <a:xfrm>
            <a:off x="871159" y="1675407"/>
            <a:ext cx="4705258"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Administration Division</a:t>
            </a:r>
            <a:endParaRPr lang="en-US" sz="1200">
              <a:solidFill>
                <a:srgbClr val="000000"/>
              </a:solidFill>
              <a:latin typeface="Calibri"/>
            </a:endParaRPr>
          </a:p>
        </p:txBody>
      </p:sp>
      <p:pic>
        <p:nvPicPr>
          <p:cNvPr id="24" name="Picture 10">
            <a:extLst>
              <a:ext uri="{FF2B5EF4-FFF2-40B4-BE49-F238E27FC236}">
                <a16:creationId xmlns:a16="http://schemas.microsoft.com/office/drawing/2014/main" id="{600E170C-5399-5BB1-03CC-C12D1B2013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4B11CBB-DE37-447E-6F43-08BB40193F5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116822B-0714-B1E5-37BA-2CC3FAB0804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348B4684-9BAF-1160-BFD2-D157B3826E9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20EADD-8E4B-52FF-EBE8-192EC77E62D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DFDDB34-7865-FC5C-1203-17DDF96AD4D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3" name="Diagram 2">
            <a:extLst>
              <a:ext uri="{FF2B5EF4-FFF2-40B4-BE49-F238E27FC236}">
                <a16:creationId xmlns:a16="http://schemas.microsoft.com/office/drawing/2014/main" id="{6065CEC9-A055-0361-A182-5E916C3E83E8}"/>
              </a:ext>
            </a:extLst>
          </p:cNvPr>
          <p:cNvGraphicFramePr/>
          <p:nvPr>
            <p:extLst>
              <p:ext uri="{D42A27DB-BD31-4B8C-83A1-F6EECF244321}">
                <p14:modId xmlns:p14="http://schemas.microsoft.com/office/powerpoint/2010/main" val="992937957"/>
              </p:ext>
            </p:extLst>
          </p:nvPr>
        </p:nvGraphicFramePr>
        <p:xfrm>
          <a:off x="456075" y="2144692"/>
          <a:ext cx="12924878" cy="54976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1976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11FE8-F2EE-6949-108A-84F5C9A6FDEE}"/>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4EEA97B4-1FBB-7BC9-CFE9-90A9586D944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AA3383C1-55D1-720C-B5F5-547BFB5623A5}"/>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7ABEECDF-C568-B665-7CC6-87F34630DA4A}"/>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D294CD00-64E2-93D3-A14F-00F9A628C939}"/>
              </a:ext>
            </a:extLst>
          </p:cNvPr>
          <p:cNvSpPr txBox="1"/>
          <p:nvPr/>
        </p:nvSpPr>
        <p:spPr>
          <a:xfrm>
            <a:off x="870253" y="803721"/>
            <a:ext cx="10031480"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RWR Organization Chart (Current)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BD598FCD-2EF1-A1B4-B8E6-2EBDF17D59D3}"/>
              </a:ext>
            </a:extLst>
          </p:cNvPr>
          <p:cNvSpPr txBox="1"/>
          <p:nvPr/>
        </p:nvSpPr>
        <p:spPr>
          <a:xfrm>
            <a:off x="8796877" y="2120575"/>
            <a:ext cx="2742572" cy="68275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u="sng">
                <a:solidFill>
                  <a:srgbClr val="00507B"/>
                </a:solidFill>
                <a:latin typeface="Arimo Bold"/>
              </a:rPr>
              <a:t>Vacancies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a:solidFill>
                  <a:srgbClr val="00507B"/>
                </a:solidFill>
                <a:latin typeface="Arimo Bold"/>
                <a:ea typeface="Arimo Bold"/>
                <a:cs typeface="Arimo Bold"/>
              </a:rPr>
              <a:t>None</a:t>
            </a:r>
          </a:p>
        </p:txBody>
      </p:sp>
      <p:pic>
        <p:nvPicPr>
          <p:cNvPr id="24" name="Picture 10">
            <a:extLst>
              <a:ext uri="{FF2B5EF4-FFF2-40B4-BE49-F238E27FC236}">
                <a16:creationId xmlns:a16="http://schemas.microsoft.com/office/drawing/2014/main" id="{F6BECD02-2FB2-23E1-5AB8-EA2BA13ECF6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8FB93093-2516-A19C-1592-9F55ADB52677}"/>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94729A32-D112-5A46-0D76-CE374F63C857}"/>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A3DC1A68-EE05-8863-4EB0-695BDA693619}"/>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AADB0BDA-772B-B1DB-FC85-1CB031239EBB}"/>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7F8041D9-4A0E-428C-9099-897BAF96BD7C}"/>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3" name="Diagram 2">
            <a:extLst>
              <a:ext uri="{FF2B5EF4-FFF2-40B4-BE49-F238E27FC236}">
                <a16:creationId xmlns:a16="http://schemas.microsoft.com/office/drawing/2014/main" id="{DB722C28-713B-352A-0310-0DCD54AF6C5C}"/>
              </a:ext>
            </a:extLst>
          </p:cNvPr>
          <p:cNvGraphicFramePr/>
          <p:nvPr>
            <p:extLst>
              <p:ext uri="{D42A27DB-BD31-4B8C-83A1-F6EECF244321}">
                <p14:modId xmlns:p14="http://schemas.microsoft.com/office/powerpoint/2010/main" val="4196200666"/>
              </p:ext>
            </p:extLst>
          </p:nvPr>
        </p:nvGraphicFramePr>
        <p:xfrm>
          <a:off x="963261" y="2827280"/>
          <a:ext cx="10330774" cy="392252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9">
            <a:extLst>
              <a:ext uri="{FF2B5EF4-FFF2-40B4-BE49-F238E27FC236}">
                <a16:creationId xmlns:a16="http://schemas.microsoft.com/office/drawing/2014/main" id="{4E061E8C-2548-B84F-1BF7-E5E359A0EA5E}"/>
              </a:ext>
            </a:extLst>
          </p:cNvPr>
          <p:cNvSpPr txBox="1"/>
          <p:nvPr/>
        </p:nvSpPr>
        <p:spPr>
          <a:xfrm>
            <a:off x="871159" y="1675407"/>
            <a:ext cx="6786068" cy="51212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5E132A"/>
                </a:solidFill>
                <a:latin typeface="Arimo Bold"/>
              </a:rPr>
              <a:t>Finance &amp; Strategic Services Division</a:t>
            </a:r>
            <a:endParaRPr lang="en-US" sz="1200">
              <a:solidFill>
                <a:srgbClr val="000000"/>
              </a:solidFill>
              <a:latin typeface="Calibri"/>
            </a:endParaRPr>
          </a:p>
        </p:txBody>
      </p:sp>
    </p:spTree>
    <p:extLst>
      <p:ext uri="{BB962C8B-B14F-4D97-AF65-F5344CB8AC3E}">
        <p14:creationId xmlns:p14="http://schemas.microsoft.com/office/powerpoint/2010/main" val="1936980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EFFDE0-6226-427F-B636-21A4D4D6586B}">
  <ds:schemaRefs>
    <ds:schemaRef ds:uri="http://schemas.microsoft.com/sharepoint/v3/contenttype/forms"/>
  </ds:schemaRefs>
</ds:datastoreItem>
</file>

<file path=customXml/itemProps2.xml><?xml version="1.0" encoding="utf-8"?>
<ds:datastoreItem xmlns:ds="http://schemas.openxmlformats.org/officeDocument/2006/customXml" ds:itemID="{785FE7B4-A9CB-4A6B-9B41-A302206FB4B0}">
  <ds:schemaRefs>
    <ds:schemaRef ds:uri="740cd960-02a8-45ab-8283-0a90fdf04289"/>
    <ds:schemaRef ds:uri="d16078f5-249f-4bd1-be7e-c86769f6ec9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E413075-49C6-4AE1-ABA5-D9545F9C7899}"/>
</file>

<file path=docProps/app.xml><?xml version="1.0" encoding="utf-8"?>
<Properties xmlns="http://schemas.openxmlformats.org/officeDocument/2006/extended-properties" xmlns:vt="http://schemas.openxmlformats.org/officeDocument/2006/docPropsVTypes">
  <TotalTime>15</TotalTime>
  <Words>1900</Words>
  <Application>Microsoft Office PowerPoint</Application>
  <PresentationFormat>Widescreen</PresentationFormat>
  <Paragraphs>448</Paragraphs>
  <Slides>28</Slides>
  <Notes>1</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28</vt:i4>
      </vt:variant>
    </vt:vector>
  </HeadingPairs>
  <TitlesOfParts>
    <vt:vector size="44" baseType="lpstr">
      <vt:lpstr>Abrade</vt:lpstr>
      <vt:lpstr>Aptos</vt:lpstr>
      <vt:lpstr>Aptos Display</vt:lpstr>
      <vt:lpstr>Arial</vt:lpstr>
      <vt:lpstr>Arimo</vt:lpstr>
      <vt:lpstr>Arimo Bold</vt:lpstr>
      <vt:lpstr>Calibri</vt:lpstr>
      <vt:lpstr>Courier New</vt:lpstr>
      <vt:lpstr>Franklin Gothic Book</vt:lpstr>
      <vt:lpstr>Open Sans</vt:lpstr>
      <vt:lpstr>Open Sans Bold</vt:lpstr>
      <vt:lpstr>Open Sans Italics</vt:lpstr>
      <vt:lpstr>Public Sans</vt:lpstr>
      <vt:lpstr>Public Sans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4</cp:revision>
  <cp:lastPrinted>2026-05-26T13:50:55Z</cp:lastPrinted>
  <dcterms:created xsi:type="dcterms:W3CDTF">2025-05-15T14:44:47Z</dcterms:created>
  <dcterms:modified xsi:type="dcterms:W3CDTF">2026-07-31T18:32:54Z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