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theme/theme1.xml" ContentType="application/vnd.openxmlformats-officedocument.theme+xml"/>
  <Override PartName="/ppt/diagrams/drawing2.xml" ContentType="application/vnd.ms-office.drawingml.diagramDrawing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layout2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42" r:id="rId3"/>
    <p:sldId id="343" r:id="rId4"/>
    <p:sldId id="344" r:id="rId5"/>
    <p:sldId id="345" r:id="rId6"/>
    <p:sldId id="346" r:id="rId7"/>
    <p:sldId id="348" r:id="rId8"/>
    <p:sldId id="349" r:id="rId9"/>
    <p:sldId id="350" r:id="rId10"/>
    <p:sldId id="266" r:id="rId11"/>
    <p:sldId id="351" r:id="rId12"/>
    <p:sldId id="347" r:id="rId13"/>
    <p:sldId id="341" r:id="rId14"/>
    <p:sldId id="277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7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6AE489-871D-4301-82CA-A8E4CC6D443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44139-1E0D-4C97-9B93-2392989F2494}">
      <dgm:prSet phldrT="[Text]"/>
      <dgm:spPr/>
      <dgm:t>
        <a:bodyPr/>
        <a:lstStyle/>
        <a:p>
          <a:r>
            <a:rPr lang="en-US" dirty="0"/>
            <a:t>Director</a:t>
          </a:r>
        </a:p>
      </dgm:t>
    </dgm:pt>
    <dgm:pt modelId="{0E0699B2-E1D7-4949-B3E0-59ABA3974EFE}" type="parTrans" cxnId="{098B282E-69C8-4D72-BF99-2CEF3FF230E2}">
      <dgm:prSet/>
      <dgm:spPr/>
      <dgm:t>
        <a:bodyPr/>
        <a:lstStyle/>
        <a:p>
          <a:endParaRPr lang="en-US"/>
        </a:p>
      </dgm:t>
    </dgm:pt>
    <dgm:pt modelId="{1A6830F5-27A8-496C-AA2A-C1125FEC2DEF}" type="sibTrans" cxnId="{098B282E-69C8-4D72-BF99-2CEF3FF230E2}">
      <dgm:prSet/>
      <dgm:spPr/>
      <dgm:t>
        <a:bodyPr/>
        <a:lstStyle/>
        <a:p>
          <a:endParaRPr lang="en-US"/>
        </a:p>
      </dgm:t>
    </dgm:pt>
    <dgm:pt modelId="{8641735A-01BD-4559-967D-380E0C8187B1}">
      <dgm:prSet phldrT="[Text]"/>
      <dgm:spPr/>
      <dgm:t>
        <a:bodyPr/>
        <a:lstStyle/>
        <a:p>
          <a:r>
            <a:rPr lang="en-US" dirty="0"/>
            <a:t>Deputy Director</a:t>
          </a:r>
        </a:p>
      </dgm:t>
    </dgm:pt>
    <dgm:pt modelId="{A169AF6C-BFAD-4BFA-8761-771A5CD99C8B}" type="parTrans" cxnId="{1B6C5653-46F3-4651-ABB8-2334F8B8205E}">
      <dgm:prSet/>
      <dgm:spPr/>
      <dgm:t>
        <a:bodyPr/>
        <a:lstStyle/>
        <a:p>
          <a:endParaRPr lang="en-US"/>
        </a:p>
      </dgm:t>
    </dgm:pt>
    <dgm:pt modelId="{D8F19F48-744D-4BCD-BEAB-DA5AE33DF2BC}" type="sibTrans" cxnId="{1B6C5653-46F3-4651-ABB8-2334F8B8205E}">
      <dgm:prSet/>
      <dgm:spPr/>
      <dgm:t>
        <a:bodyPr/>
        <a:lstStyle/>
        <a:p>
          <a:endParaRPr lang="en-US"/>
        </a:p>
      </dgm:t>
    </dgm:pt>
    <dgm:pt modelId="{1E15169C-D5AA-45DA-8610-D36A3E62527E}">
      <dgm:prSet/>
      <dgm:spPr/>
      <dgm:t>
        <a:bodyPr/>
        <a:lstStyle/>
        <a:p>
          <a:r>
            <a:rPr lang="en-US" dirty="0"/>
            <a:t>Construction&amp; Maintenance Division Manager</a:t>
          </a:r>
        </a:p>
      </dgm:t>
    </dgm:pt>
    <dgm:pt modelId="{FD216A64-465F-4352-905B-F016E8DCB8E2}" type="parTrans" cxnId="{588CABE4-273D-423D-88EC-0206F6B7F5A8}">
      <dgm:prSet/>
      <dgm:spPr/>
      <dgm:t>
        <a:bodyPr/>
        <a:lstStyle/>
        <a:p>
          <a:endParaRPr lang="en-US"/>
        </a:p>
      </dgm:t>
    </dgm:pt>
    <dgm:pt modelId="{01364864-19A2-4B44-8E07-03CD488F47E6}" type="sibTrans" cxnId="{588CABE4-273D-423D-88EC-0206F6B7F5A8}">
      <dgm:prSet/>
      <dgm:spPr/>
      <dgm:t>
        <a:bodyPr/>
        <a:lstStyle/>
        <a:p>
          <a:endParaRPr lang="en-US"/>
        </a:p>
      </dgm:t>
    </dgm:pt>
    <dgm:pt modelId="{947E6E9E-4EB7-457D-B3FC-8B657A2B8B74}">
      <dgm:prSet/>
      <dgm:spPr/>
      <dgm:t>
        <a:bodyPr/>
        <a:lstStyle/>
        <a:p>
          <a:r>
            <a:rPr lang="en-US" dirty="0"/>
            <a:t>Engineering &amp; Construction Manager</a:t>
          </a:r>
        </a:p>
      </dgm:t>
    </dgm:pt>
    <dgm:pt modelId="{74020363-BC1C-4BEA-B5A4-BA8AC7E2F398}" type="parTrans" cxnId="{3B5E2EFF-3D2C-443C-9538-FBA4E1970612}">
      <dgm:prSet/>
      <dgm:spPr/>
      <dgm:t>
        <a:bodyPr/>
        <a:lstStyle/>
        <a:p>
          <a:endParaRPr lang="en-US"/>
        </a:p>
      </dgm:t>
    </dgm:pt>
    <dgm:pt modelId="{930F1D33-E1BA-431D-A521-96C703F98756}" type="sibTrans" cxnId="{3B5E2EFF-3D2C-443C-9538-FBA4E1970612}">
      <dgm:prSet/>
      <dgm:spPr/>
      <dgm:t>
        <a:bodyPr/>
        <a:lstStyle/>
        <a:p>
          <a:endParaRPr lang="en-US"/>
        </a:p>
      </dgm:t>
    </dgm:pt>
    <dgm:pt modelId="{007A90E9-05C1-4A57-8FCA-CC2A0C8FC4A1}">
      <dgm:prSet/>
      <dgm:spPr/>
      <dgm:t>
        <a:bodyPr/>
        <a:lstStyle/>
        <a:p>
          <a:r>
            <a:rPr lang="en-US" dirty="0"/>
            <a:t>Project Coordinator</a:t>
          </a:r>
        </a:p>
      </dgm:t>
    </dgm:pt>
    <dgm:pt modelId="{6C1DC65F-2B86-4B67-949B-8B6C9125085A}" type="parTrans" cxnId="{0CB006E5-5B09-49D2-B582-042D1F905263}">
      <dgm:prSet/>
      <dgm:spPr/>
      <dgm:t>
        <a:bodyPr/>
        <a:lstStyle/>
        <a:p>
          <a:endParaRPr lang="en-US"/>
        </a:p>
      </dgm:t>
    </dgm:pt>
    <dgm:pt modelId="{D9EDEF00-6E26-42EC-BA1A-B41841B42A4C}" type="sibTrans" cxnId="{0CB006E5-5B09-49D2-B582-042D1F905263}">
      <dgm:prSet/>
      <dgm:spPr/>
      <dgm:t>
        <a:bodyPr/>
        <a:lstStyle/>
        <a:p>
          <a:endParaRPr lang="en-US"/>
        </a:p>
      </dgm:t>
    </dgm:pt>
    <dgm:pt modelId="{F6BFE75E-C612-4622-B95B-3829AF6A870E}">
      <dgm:prSet/>
      <dgm:spPr/>
      <dgm:t>
        <a:bodyPr/>
        <a:lstStyle/>
        <a:p>
          <a:r>
            <a:rPr lang="en-US" dirty="0"/>
            <a:t>2-Stormwater Engineers</a:t>
          </a:r>
        </a:p>
      </dgm:t>
    </dgm:pt>
    <dgm:pt modelId="{4648B08D-CB2C-49C4-A6B1-70F3149A854D}" type="parTrans" cxnId="{F5445398-8A58-4D4D-A888-C12C25751E4D}">
      <dgm:prSet/>
      <dgm:spPr/>
      <dgm:t>
        <a:bodyPr/>
        <a:lstStyle/>
        <a:p>
          <a:endParaRPr lang="en-US"/>
        </a:p>
      </dgm:t>
    </dgm:pt>
    <dgm:pt modelId="{8454A016-263F-4A2C-9441-E2FBC3F3B103}" type="sibTrans" cxnId="{F5445398-8A58-4D4D-A888-C12C25751E4D}">
      <dgm:prSet/>
      <dgm:spPr/>
      <dgm:t>
        <a:bodyPr/>
        <a:lstStyle/>
        <a:p>
          <a:endParaRPr lang="en-US"/>
        </a:p>
      </dgm:t>
    </dgm:pt>
    <dgm:pt modelId="{0F3CDA0D-84E7-4738-B06B-43CFA5AFFC5B}">
      <dgm:prSet/>
      <dgm:spPr/>
      <dgm:t>
        <a:bodyPr/>
        <a:lstStyle/>
        <a:p>
          <a:r>
            <a:rPr lang="en-US" dirty="0"/>
            <a:t>General Manager</a:t>
          </a:r>
        </a:p>
      </dgm:t>
    </dgm:pt>
    <dgm:pt modelId="{AD87ACCA-BE91-47CE-9575-A588357C0AA8}" type="parTrans" cxnId="{5A913E12-466B-44B6-A868-739A6CAE99A7}">
      <dgm:prSet/>
      <dgm:spPr/>
      <dgm:t>
        <a:bodyPr/>
        <a:lstStyle/>
        <a:p>
          <a:endParaRPr lang="en-US"/>
        </a:p>
      </dgm:t>
    </dgm:pt>
    <dgm:pt modelId="{5B5E136F-67DA-444B-9558-D274F0F6742E}" type="sibTrans" cxnId="{5A913E12-466B-44B6-A868-739A6CAE99A7}">
      <dgm:prSet/>
      <dgm:spPr/>
      <dgm:t>
        <a:bodyPr/>
        <a:lstStyle/>
        <a:p>
          <a:endParaRPr lang="en-US"/>
        </a:p>
      </dgm:t>
    </dgm:pt>
    <dgm:pt modelId="{AAC0CB5B-991F-48E7-BD03-B9C532E93D10}">
      <dgm:prSet/>
      <dgm:spPr/>
      <dgm:t>
        <a:bodyPr/>
        <a:lstStyle/>
        <a:p>
          <a:r>
            <a:rPr lang="en-US" dirty="0"/>
            <a:t>7-Heavy Equipment  Operators</a:t>
          </a:r>
        </a:p>
        <a:p>
          <a:r>
            <a:rPr lang="en-US" dirty="0"/>
            <a:t>1  Vacant </a:t>
          </a:r>
        </a:p>
      </dgm:t>
    </dgm:pt>
    <dgm:pt modelId="{3ACAE87D-2E19-4CED-A47F-6640511E7F52}" type="parTrans" cxnId="{23CE02EF-47EA-42B2-BCF1-F2B429604D43}">
      <dgm:prSet/>
      <dgm:spPr/>
      <dgm:t>
        <a:bodyPr/>
        <a:lstStyle/>
        <a:p>
          <a:endParaRPr lang="en-US"/>
        </a:p>
      </dgm:t>
    </dgm:pt>
    <dgm:pt modelId="{571F564A-5B8A-4F21-A460-ED215D333EB7}" type="sibTrans" cxnId="{23CE02EF-47EA-42B2-BCF1-F2B429604D43}">
      <dgm:prSet/>
      <dgm:spPr/>
      <dgm:t>
        <a:bodyPr/>
        <a:lstStyle/>
        <a:p>
          <a:endParaRPr lang="en-US"/>
        </a:p>
      </dgm:t>
    </dgm:pt>
    <dgm:pt modelId="{9B5CCB3D-6A8B-4ADE-89D0-C0047DB26548}">
      <dgm:prSet/>
      <dgm:spPr/>
      <dgm:t>
        <a:bodyPr/>
        <a:lstStyle/>
        <a:p>
          <a:r>
            <a:rPr lang="en-US" dirty="0"/>
            <a:t>7-Senior Utility Workers</a:t>
          </a:r>
        </a:p>
        <a:p>
          <a:r>
            <a:rPr lang="en-US" dirty="0"/>
            <a:t>1  Vacant </a:t>
          </a:r>
        </a:p>
      </dgm:t>
    </dgm:pt>
    <dgm:pt modelId="{57858824-979A-45CE-AA9E-F3A6E12DEBDD}" type="parTrans" cxnId="{25B1FEC3-1579-4044-A650-6586794A1508}">
      <dgm:prSet/>
      <dgm:spPr/>
      <dgm:t>
        <a:bodyPr/>
        <a:lstStyle/>
        <a:p>
          <a:endParaRPr lang="en-US"/>
        </a:p>
      </dgm:t>
    </dgm:pt>
    <dgm:pt modelId="{4DC0C3F8-AC50-49CE-B156-2D84F3DF09C6}" type="sibTrans" cxnId="{25B1FEC3-1579-4044-A650-6586794A1508}">
      <dgm:prSet/>
      <dgm:spPr/>
      <dgm:t>
        <a:bodyPr/>
        <a:lstStyle/>
        <a:p>
          <a:endParaRPr lang="en-US"/>
        </a:p>
      </dgm:t>
    </dgm:pt>
    <dgm:pt modelId="{5C906CC2-FE78-4AB5-B28A-519F80B11546}">
      <dgm:prSet/>
      <dgm:spPr/>
      <dgm:t>
        <a:bodyPr/>
        <a:lstStyle/>
        <a:p>
          <a:r>
            <a:rPr lang="en-US" dirty="0"/>
            <a:t>7-Utility Workers</a:t>
          </a:r>
        </a:p>
        <a:p>
          <a:r>
            <a:rPr lang="en-US" dirty="0"/>
            <a:t>1  Vacant </a:t>
          </a:r>
        </a:p>
      </dgm:t>
    </dgm:pt>
    <dgm:pt modelId="{D2E432F6-D378-4872-B023-E00D77D3CDB4}" type="parTrans" cxnId="{981DA8EE-1FC2-49EB-8B55-C801720A95BB}">
      <dgm:prSet/>
      <dgm:spPr/>
      <dgm:t>
        <a:bodyPr/>
        <a:lstStyle/>
        <a:p>
          <a:endParaRPr lang="en-US"/>
        </a:p>
      </dgm:t>
    </dgm:pt>
    <dgm:pt modelId="{12ACBBB1-02B0-4B8B-97FC-EA5CDD854F2D}" type="sibTrans" cxnId="{981DA8EE-1FC2-49EB-8B55-C801720A95BB}">
      <dgm:prSet/>
      <dgm:spPr/>
      <dgm:t>
        <a:bodyPr/>
        <a:lstStyle/>
        <a:p>
          <a:endParaRPr lang="en-US"/>
        </a:p>
      </dgm:t>
    </dgm:pt>
    <dgm:pt modelId="{487BEB40-955A-4451-984B-2146F749899E}">
      <dgm:prSet/>
      <dgm:spPr/>
      <dgm:t>
        <a:bodyPr/>
        <a:lstStyle/>
        <a:p>
          <a:r>
            <a:rPr lang="en-US" dirty="0"/>
            <a:t>2-Erosion &amp; Sediment Control Specialist </a:t>
          </a:r>
        </a:p>
        <a:p>
          <a:r>
            <a:rPr lang="en-US" dirty="0"/>
            <a:t>1 Vacant</a:t>
          </a:r>
        </a:p>
      </dgm:t>
    </dgm:pt>
    <dgm:pt modelId="{4B77F4AA-EED8-41D7-B143-2B8D4DF9F161}" type="parTrans" cxnId="{E7AC32A1-8458-4E0B-ABE2-CEC54101CD6B}">
      <dgm:prSet/>
      <dgm:spPr/>
      <dgm:t>
        <a:bodyPr/>
        <a:lstStyle/>
        <a:p>
          <a:endParaRPr lang="en-US"/>
        </a:p>
      </dgm:t>
    </dgm:pt>
    <dgm:pt modelId="{90C1B232-F34D-46E6-8B6B-FC551DA27F62}" type="sibTrans" cxnId="{E7AC32A1-8458-4E0B-ABE2-CEC54101CD6B}">
      <dgm:prSet/>
      <dgm:spPr/>
      <dgm:t>
        <a:bodyPr/>
        <a:lstStyle/>
        <a:p>
          <a:endParaRPr lang="en-US"/>
        </a:p>
      </dgm:t>
    </dgm:pt>
    <dgm:pt modelId="{B0782092-AB41-40E3-AF0A-8D1F82E8D7EF}">
      <dgm:prSet/>
      <dgm:spPr/>
      <dgm:t>
        <a:bodyPr/>
        <a:lstStyle/>
        <a:p>
          <a:r>
            <a:rPr lang="en-US" dirty="0"/>
            <a:t>Administrative Coordinator</a:t>
          </a:r>
        </a:p>
      </dgm:t>
    </dgm:pt>
    <dgm:pt modelId="{40C51968-F16F-4B02-A4F8-69FF859AAA92}" type="parTrans" cxnId="{8950F24C-7869-41EE-B5A0-3251CD37D71E}">
      <dgm:prSet/>
      <dgm:spPr/>
      <dgm:t>
        <a:bodyPr/>
        <a:lstStyle/>
        <a:p>
          <a:endParaRPr lang="en-US"/>
        </a:p>
      </dgm:t>
    </dgm:pt>
    <dgm:pt modelId="{B11E1442-4560-4A58-AFE0-46EC76939C1E}" type="sibTrans" cxnId="{8950F24C-7869-41EE-B5A0-3251CD37D71E}">
      <dgm:prSet/>
      <dgm:spPr/>
      <dgm:t>
        <a:bodyPr/>
        <a:lstStyle/>
        <a:p>
          <a:endParaRPr lang="en-US"/>
        </a:p>
      </dgm:t>
    </dgm:pt>
    <dgm:pt modelId="{ABA11ABA-43DC-4222-9B93-1707E56ACB67}">
      <dgm:prSet/>
      <dgm:spPr/>
      <dgm:t>
        <a:bodyPr/>
        <a:lstStyle/>
        <a:p>
          <a:r>
            <a:rPr lang="en-US" dirty="0"/>
            <a:t>Erosion &amp; Development Site Inspector</a:t>
          </a:r>
        </a:p>
      </dgm:t>
    </dgm:pt>
    <dgm:pt modelId="{E2F1573F-7FCC-4721-9487-A6205F94BA2A}" type="parTrans" cxnId="{5A016F3B-6F26-4549-9912-127ECED95099}">
      <dgm:prSet/>
      <dgm:spPr/>
      <dgm:t>
        <a:bodyPr/>
        <a:lstStyle/>
        <a:p>
          <a:endParaRPr lang="en-US"/>
        </a:p>
      </dgm:t>
    </dgm:pt>
    <dgm:pt modelId="{D02DF422-F7CD-4CE2-8356-FD548D3BC760}" type="sibTrans" cxnId="{5A016F3B-6F26-4549-9912-127ECED95099}">
      <dgm:prSet/>
      <dgm:spPr/>
      <dgm:t>
        <a:bodyPr/>
        <a:lstStyle/>
        <a:p>
          <a:endParaRPr lang="en-US"/>
        </a:p>
      </dgm:t>
    </dgm:pt>
    <dgm:pt modelId="{C731D802-2C84-482A-9BA0-00D884E23AB2}">
      <dgm:prSet/>
      <dgm:spPr/>
      <dgm:t>
        <a:bodyPr/>
        <a:lstStyle/>
        <a:p>
          <a:r>
            <a:rPr lang="en-US" dirty="0"/>
            <a:t>2-Stormwater Infrastructure Specialist</a:t>
          </a:r>
        </a:p>
      </dgm:t>
    </dgm:pt>
    <dgm:pt modelId="{FB7A0F2C-FC62-4F1A-88EF-C4EF73BB88B1}" type="parTrans" cxnId="{96C0761A-D39C-4E5A-B8CC-0C085144D545}">
      <dgm:prSet/>
      <dgm:spPr/>
      <dgm:t>
        <a:bodyPr/>
        <a:lstStyle/>
        <a:p>
          <a:endParaRPr lang="en-US"/>
        </a:p>
      </dgm:t>
    </dgm:pt>
    <dgm:pt modelId="{B5BCFBE6-33D8-4ECD-A39D-93DCA373E57C}" type="sibTrans" cxnId="{96C0761A-D39C-4E5A-B8CC-0C085144D545}">
      <dgm:prSet/>
      <dgm:spPr/>
      <dgm:t>
        <a:bodyPr/>
        <a:lstStyle/>
        <a:p>
          <a:endParaRPr lang="en-US"/>
        </a:p>
      </dgm:t>
    </dgm:pt>
    <dgm:pt modelId="{AA09AC5D-A06D-41E6-8CE9-7EFE43254EA0}">
      <dgm:prSet/>
      <dgm:spPr/>
      <dgm:t>
        <a:bodyPr/>
        <a:lstStyle/>
        <a:p>
          <a:r>
            <a:rPr lang="en-US" dirty="0"/>
            <a:t>License and Permit Analyst</a:t>
          </a:r>
        </a:p>
      </dgm:t>
    </dgm:pt>
    <dgm:pt modelId="{E96AC2BF-75DC-47EB-8A8B-2CF332D43E6A}" type="parTrans" cxnId="{AE531B79-8774-4D63-8635-CD2B9115AE08}">
      <dgm:prSet/>
      <dgm:spPr/>
      <dgm:t>
        <a:bodyPr/>
        <a:lstStyle/>
        <a:p>
          <a:endParaRPr lang="en-US"/>
        </a:p>
      </dgm:t>
    </dgm:pt>
    <dgm:pt modelId="{B53D074D-CEC2-419A-BCCE-F6E2DB325721}" type="sibTrans" cxnId="{AE531B79-8774-4D63-8635-CD2B9115AE08}">
      <dgm:prSet/>
      <dgm:spPr/>
      <dgm:t>
        <a:bodyPr/>
        <a:lstStyle/>
        <a:p>
          <a:endParaRPr lang="en-US"/>
        </a:p>
      </dgm:t>
    </dgm:pt>
    <dgm:pt modelId="{8A958FCE-19C2-4384-94AC-7B0DD718B834}">
      <dgm:prSet/>
      <dgm:spPr/>
      <dgm:t>
        <a:bodyPr/>
        <a:lstStyle/>
        <a:p>
          <a:r>
            <a:rPr lang="en-US" dirty="0"/>
            <a:t>Financial Manager</a:t>
          </a:r>
        </a:p>
      </dgm:t>
    </dgm:pt>
    <dgm:pt modelId="{BF8F138E-256F-4B7C-ABC7-11CA077ADC23}" type="parTrans" cxnId="{C5058768-28F8-437D-A9CA-0E0701C8CD88}">
      <dgm:prSet/>
      <dgm:spPr/>
      <dgm:t>
        <a:bodyPr/>
        <a:lstStyle/>
        <a:p>
          <a:endParaRPr lang="en-US"/>
        </a:p>
      </dgm:t>
    </dgm:pt>
    <dgm:pt modelId="{F37C297F-D8F3-49D8-A609-424009ED150D}" type="sibTrans" cxnId="{C5058768-28F8-437D-A9CA-0E0701C8CD88}">
      <dgm:prSet/>
      <dgm:spPr/>
      <dgm:t>
        <a:bodyPr/>
        <a:lstStyle/>
        <a:p>
          <a:endParaRPr lang="en-US"/>
        </a:p>
      </dgm:t>
    </dgm:pt>
    <dgm:pt modelId="{D31758F2-6B23-47BA-9FE0-464AAD9EA29A}">
      <dgm:prSet/>
      <dgm:spPr/>
      <dgm:t>
        <a:bodyPr/>
        <a:lstStyle/>
        <a:p>
          <a:r>
            <a:rPr lang="en-US" dirty="0"/>
            <a:t>Customer Acct. &amp; Business Svc Liaison</a:t>
          </a:r>
        </a:p>
      </dgm:t>
    </dgm:pt>
    <dgm:pt modelId="{8613E1F6-ED18-4F26-9CCC-762BB7AB9447}" type="parTrans" cxnId="{8BC4D855-144E-49A3-9598-8AF2ECE8EE24}">
      <dgm:prSet/>
      <dgm:spPr/>
      <dgm:t>
        <a:bodyPr/>
        <a:lstStyle/>
        <a:p>
          <a:endParaRPr lang="en-US"/>
        </a:p>
      </dgm:t>
    </dgm:pt>
    <dgm:pt modelId="{F5F0B32B-7FC5-49B1-8430-957EB43144B8}" type="sibTrans" cxnId="{8BC4D855-144E-49A3-9598-8AF2ECE8EE24}">
      <dgm:prSet/>
      <dgm:spPr/>
      <dgm:t>
        <a:bodyPr/>
        <a:lstStyle/>
        <a:p>
          <a:endParaRPr lang="en-US"/>
        </a:p>
      </dgm:t>
    </dgm:pt>
    <dgm:pt modelId="{92431925-5E82-4B14-9171-7C341CCBB34E}">
      <dgm:prSet/>
      <dgm:spPr/>
      <dgm:t>
        <a:bodyPr/>
        <a:lstStyle/>
        <a:p>
          <a:r>
            <a:rPr lang="en-US" dirty="0"/>
            <a:t>4-Supervisors </a:t>
          </a:r>
        </a:p>
        <a:p>
          <a:r>
            <a:rPr lang="en-US" dirty="0"/>
            <a:t>1  Vacant </a:t>
          </a:r>
          <a:br>
            <a:rPr lang="en-US" dirty="0"/>
          </a:br>
          <a:endParaRPr lang="en-US" dirty="0"/>
        </a:p>
      </dgm:t>
    </dgm:pt>
    <dgm:pt modelId="{57B381E0-4AE1-49DA-9C59-3DAABCD1C68D}" type="sibTrans" cxnId="{4A344712-3316-4CB6-AA2A-ABBD9118DB77}">
      <dgm:prSet/>
      <dgm:spPr/>
      <dgm:t>
        <a:bodyPr/>
        <a:lstStyle/>
        <a:p>
          <a:endParaRPr lang="en-US"/>
        </a:p>
      </dgm:t>
    </dgm:pt>
    <dgm:pt modelId="{5A9804F0-D391-4B33-8195-55CFB24B66C9}" type="parTrans" cxnId="{4A344712-3316-4CB6-AA2A-ABBD9118DB77}">
      <dgm:prSet/>
      <dgm:spPr/>
      <dgm:t>
        <a:bodyPr/>
        <a:lstStyle/>
        <a:p>
          <a:endParaRPr lang="en-US"/>
        </a:p>
      </dgm:t>
    </dgm:pt>
    <dgm:pt modelId="{52982688-72B2-4922-B58B-BE02202F933D}" type="pres">
      <dgm:prSet presAssocID="{086AE489-871D-4301-82CA-A8E4CC6D44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7A2B561-1051-4C45-9602-2D11B6112190}" type="pres">
      <dgm:prSet presAssocID="{21F44139-1E0D-4C97-9B93-2392989F2494}" presName="hierRoot1" presStyleCnt="0"/>
      <dgm:spPr/>
    </dgm:pt>
    <dgm:pt modelId="{655D0558-C22B-4388-AB05-8937C410187F}" type="pres">
      <dgm:prSet presAssocID="{21F44139-1E0D-4C97-9B93-2392989F2494}" presName="composite" presStyleCnt="0"/>
      <dgm:spPr/>
    </dgm:pt>
    <dgm:pt modelId="{9CE21698-1FDE-4A78-AEF1-BA05D2BB6F0C}" type="pres">
      <dgm:prSet presAssocID="{21F44139-1E0D-4C97-9B93-2392989F2494}" presName="background" presStyleLbl="node0" presStyleIdx="0" presStyleCnt="1"/>
      <dgm:spPr/>
    </dgm:pt>
    <dgm:pt modelId="{6FDE4081-E391-40B1-ACFF-5EAEDBF3C149}" type="pres">
      <dgm:prSet presAssocID="{21F44139-1E0D-4C97-9B93-2392989F2494}" presName="text" presStyleLbl="fgAcc0" presStyleIdx="0" presStyleCnt="1" custScaleY="87313" custLinFactX="-100000" custLinFactNeighborX="-148691" custLinFactNeighborY="-29425">
        <dgm:presLayoutVars>
          <dgm:chPref val="3"/>
        </dgm:presLayoutVars>
      </dgm:prSet>
      <dgm:spPr/>
    </dgm:pt>
    <dgm:pt modelId="{AAB84348-46BC-4D3F-BB22-ADF60F28BF0B}" type="pres">
      <dgm:prSet presAssocID="{21F44139-1E0D-4C97-9B93-2392989F2494}" presName="hierChild2" presStyleCnt="0"/>
      <dgm:spPr/>
    </dgm:pt>
    <dgm:pt modelId="{ED5FB999-A0D9-416F-8C53-D5058E42BD1B}" type="pres">
      <dgm:prSet presAssocID="{A169AF6C-BFAD-4BFA-8761-771A5CD99C8B}" presName="Name10" presStyleLbl="parChTrans1D2" presStyleIdx="0" presStyleCnt="2"/>
      <dgm:spPr/>
    </dgm:pt>
    <dgm:pt modelId="{05A96B2F-014B-4A7D-8C28-EA6FB93CC305}" type="pres">
      <dgm:prSet presAssocID="{8641735A-01BD-4559-967D-380E0C8187B1}" presName="hierRoot2" presStyleCnt="0"/>
      <dgm:spPr/>
    </dgm:pt>
    <dgm:pt modelId="{C4C0305A-171F-4082-8145-34361EDF8014}" type="pres">
      <dgm:prSet presAssocID="{8641735A-01BD-4559-967D-380E0C8187B1}" presName="composite2" presStyleCnt="0"/>
      <dgm:spPr/>
    </dgm:pt>
    <dgm:pt modelId="{AE804E79-1DC7-4507-9BE4-540D0E5600D7}" type="pres">
      <dgm:prSet presAssocID="{8641735A-01BD-4559-967D-380E0C8187B1}" presName="background2" presStyleLbl="node2" presStyleIdx="0" presStyleCnt="2"/>
      <dgm:spPr/>
    </dgm:pt>
    <dgm:pt modelId="{2949057B-AE81-44B6-A829-87DA9643ED66}" type="pres">
      <dgm:prSet presAssocID="{8641735A-01BD-4559-967D-380E0C8187B1}" presName="text2" presStyleLbl="fgAcc2" presStyleIdx="0" presStyleCnt="2" custLinFactX="-100000" custLinFactNeighborX="-195235" custLinFactNeighborY="-11393">
        <dgm:presLayoutVars>
          <dgm:chPref val="3"/>
        </dgm:presLayoutVars>
      </dgm:prSet>
      <dgm:spPr/>
    </dgm:pt>
    <dgm:pt modelId="{81C6DE0F-2C64-4DF5-A5ED-746347160E48}" type="pres">
      <dgm:prSet presAssocID="{8641735A-01BD-4559-967D-380E0C8187B1}" presName="hierChild3" presStyleCnt="0"/>
      <dgm:spPr/>
    </dgm:pt>
    <dgm:pt modelId="{16BF0A7A-CE99-4CCA-BE37-15C4D242BDEB}" type="pres">
      <dgm:prSet presAssocID="{FD216A64-465F-4352-905B-F016E8DCB8E2}" presName="Name17" presStyleLbl="parChTrans1D3" presStyleIdx="0" presStyleCnt="3"/>
      <dgm:spPr/>
    </dgm:pt>
    <dgm:pt modelId="{F996E5D4-9E37-42E7-B389-1E4A48DF08F8}" type="pres">
      <dgm:prSet presAssocID="{1E15169C-D5AA-45DA-8610-D36A3E62527E}" presName="hierRoot3" presStyleCnt="0"/>
      <dgm:spPr/>
    </dgm:pt>
    <dgm:pt modelId="{C5FC0B79-D40B-4003-B2E6-487140A1EFD8}" type="pres">
      <dgm:prSet presAssocID="{1E15169C-D5AA-45DA-8610-D36A3E62527E}" presName="composite3" presStyleCnt="0"/>
      <dgm:spPr/>
    </dgm:pt>
    <dgm:pt modelId="{6A864DE9-58A3-42D2-8F42-4C2F7FBCA8EA}" type="pres">
      <dgm:prSet presAssocID="{1E15169C-D5AA-45DA-8610-D36A3E62527E}" presName="background3" presStyleLbl="node3" presStyleIdx="0" presStyleCnt="3"/>
      <dgm:spPr/>
    </dgm:pt>
    <dgm:pt modelId="{E341611B-3A44-4C75-A42D-54910D5DBC94}" type="pres">
      <dgm:prSet presAssocID="{1E15169C-D5AA-45DA-8610-D36A3E62527E}" presName="text3" presStyleLbl="fgAcc3" presStyleIdx="0" presStyleCnt="3" custScaleX="160484" custScaleY="96947" custLinFactNeighborX="1571" custLinFactNeighborY="-4800">
        <dgm:presLayoutVars>
          <dgm:chPref val="3"/>
        </dgm:presLayoutVars>
      </dgm:prSet>
      <dgm:spPr/>
    </dgm:pt>
    <dgm:pt modelId="{020C0E9C-6DEF-48A0-8A76-1A47BDDAE1D1}" type="pres">
      <dgm:prSet presAssocID="{1E15169C-D5AA-45DA-8610-D36A3E62527E}" presName="hierChild4" presStyleCnt="0"/>
      <dgm:spPr/>
    </dgm:pt>
    <dgm:pt modelId="{76AA3B58-0E9A-4EA2-B79E-3AC5A9E41B3D}" type="pres">
      <dgm:prSet presAssocID="{5A9804F0-D391-4B33-8195-55CFB24B66C9}" presName="Name23" presStyleLbl="parChTrans1D4" presStyleIdx="0" presStyleCnt="12"/>
      <dgm:spPr/>
    </dgm:pt>
    <dgm:pt modelId="{8EF0A17B-2CF2-4718-92D9-24103F14116A}" type="pres">
      <dgm:prSet presAssocID="{92431925-5E82-4B14-9171-7C341CCBB34E}" presName="hierRoot4" presStyleCnt="0"/>
      <dgm:spPr/>
    </dgm:pt>
    <dgm:pt modelId="{7E7DDF02-B5EE-4623-A164-53A2CE39BDF1}" type="pres">
      <dgm:prSet presAssocID="{92431925-5E82-4B14-9171-7C341CCBB34E}" presName="composite4" presStyleCnt="0"/>
      <dgm:spPr/>
    </dgm:pt>
    <dgm:pt modelId="{81283972-1357-4F9B-8EF8-F685A90E427A}" type="pres">
      <dgm:prSet presAssocID="{92431925-5E82-4B14-9171-7C341CCBB34E}" presName="background4" presStyleLbl="node4" presStyleIdx="0" presStyleCnt="12"/>
      <dgm:spPr/>
    </dgm:pt>
    <dgm:pt modelId="{8A3BC832-D39B-44C2-BA6E-5FCCED62C849}" type="pres">
      <dgm:prSet presAssocID="{92431925-5E82-4B14-9171-7C341CCBB34E}" presName="text4" presStyleLbl="fgAcc4" presStyleIdx="0" presStyleCnt="12" custScaleX="108761" custLinFactNeighborX="1154" custLinFactNeighborY="-748">
        <dgm:presLayoutVars>
          <dgm:chPref val="3"/>
        </dgm:presLayoutVars>
      </dgm:prSet>
      <dgm:spPr/>
    </dgm:pt>
    <dgm:pt modelId="{968C7676-E2CC-4A7E-A5BD-AEE863DD3868}" type="pres">
      <dgm:prSet presAssocID="{92431925-5E82-4B14-9171-7C341CCBB34E}" presName="hierChild5" presStyleCnt="0"/>
      <dgm:spPr/>
    </dgm:pt>
    <dgm:pt modelId="{35FB7E72-FCB9-460E-9053-70F171FBE782}" type="pres">
      <dgm:prSet presAssocID="{3ACAE87D-2E19-4CED-A47F-6640511E7F52}" presName="Name23" presStyleLbl="parChTrans1D4" presStyleIdx="1" presStyleCnt="12"/>
      <dgm:spPr/>
    </dgm:pt>
    <dgm:pt modelId="{CA65B6AF-5549-422D-B48D-8585B60D4EF1}" type="pres">
      <dgm:prSet presAssocID="{AAC0CB5B-991F-48E7-BD03-B9C532E93D10}" presName="hierRoot4" presStyleCnt="0"/>
      <dgm:spPr/>
    </dgm:pt>
    <dgm:pt modelId="{86835273-5C04-43D6-8033-33925F3BA483}" type="pres">
      <dgm:prSet presAssocID="{AAC0CB5B-991F-48E7-BD03-B9C532E93D10}" presName="composite4" presStyleCnt="0"/>
      <dgm:spPr/>
    </dgm:pt>
    <dgm:pt modelId="{635EE7AC-6A8B-4E71-84FB-A9FBC53BC1C6}" type="pres">
      <dgm:prSet presAssocID="{AAC0CB5B-991F-48E7-BD03-B9C532E93D10}" presName="background4" presStyleLbl="node4" presStyleIdx="1" presStyleCnt="12"/>
      <dgm:spPr/>
    </dgm:pt>
    <dgm:pt modelId="{B48C58C1-8623-4BE6-A81E-4BB9395AC79C}" type="pres">
      <dgm:prSet presAssocID="{AAC0CB5B-991F-48E7-BD03-B9C532E93D10}" presName="text4" presStyleLbl="fgAcc4" presStyleIdx="1" presStyleCnt="12">
        <dgm:presLayoutVars>
          <dgm:chPref val="3"/>
        </dgm:presLayoutVars>
      </dgm:prSet>
      <dgm:spPr/>
    </dgm:pt>
    <dgm:pt modelId="{AC477F9C-9C69-4E8D-B523-988A1D66CE38}" type="pres">
      <dgm:prSet presAssocID="{AAC0CB5B-991F-48E7-BD03-B9C532E93D10}" presName="hierChild5" presStyleCnt="0"/>
      <dgm:spPr/>
    </dgm:pt>
    <dgm:pt modelId="{7ECE046C-1822-439C-906E-79AA35D38665}" type="pres">
      <dgm:prSet presAssocID="{57858824-979A-45CE-AA9E-F3A6E12DEBDD}" presName="Name23" presStyleLbl="parChTrans1D4" presStyleIdx="2" presStyleCnt="12"/>
      <dgm:spPr/>
    </dgm:pt>
    <dgm:pt modelId="{788C8B16-E124-42AA-9A2F-9FBC0100C594}" type="pres">
      <dgm:prSet presAssocID="{9B5CCB3D-6A8B-4ADE-89D0-C0047DB26548}" presName="hierRoot4" presStyleCnt="0"/>
      <dgm:spPr/>
    </dgm:pt>
    <dgm:pt modelId="{E8DD7B8F-5CA5-4EBA-A7DE-4DDB4AFE9FF3}" type="pres">
      <dgm:prSet presAssocID="{9B5CCB3D-6A8B-4ADE-89D0-C0047DB26548}" presName="composite4" presStyleCnt="0"/>
      <dgm:spPr/>
    </dgm:pt>
    <dgm:pt modelId="{D9C54DFA-09E1-4AA0-93FE-527426DDEAFD}" type="pres">
      <dgm:prSet presAssocID="{9B5CCB3D-6A8B-4ADE-89D0-C0047DB26548}" presName="background4" presStyleLbl="node4" presStyleIdx="2" presStyleCnt="12"/>
      <dgm:spPr/>
    </dgm:pt>
    <dgm:pt modelId="{D74F5557-2CF7-4F0E-A6E7-74DDF86EAF4B}" type="pres">
      <dgm:prSet presAssocID="{9B5CCB3D-6A8B-4ADE-89D0-C0047DB26548}" presName="text4" presStyleLbl="fgAcc4" presStyleIdx="2" presStyleCnt="12" custLinFactNeighborX="905" custLinFactNeighborY="24">
        <dgm:presLayoutVars>
          <dgm:chPref val="3"/>
        </dgm:presLayoutVars>
      </dgm:prSet>
      <dgm:spPr/>
    </dgm:pt>
    <dgm:pt modelId="{DFB010E6-D124-4BCD-9DE4-FB6223FE9F67}" type="pres">
      <dgm:prSet presAssocID="{9B5CCB3D-6A8B-4ADE-89D0-C0047DB26548}" presName="hierChild5" presStyleCnt="0"/>
      <dgm:spPr/>
    </dgm:pt>
    <dgm:pt modelId="{1A2A9BB2-5CC3-40DC-8C67-2AA110FFFE80}" type="pres">
      <dgm:prSet presAssocID="{D2E432F6-D378-4872-B023-E00D77D3CDB4}" presName="Name23" presStyleLbl="parChTrans1D4" presStyleIdx="3" presStyleCnt="12"/>
      <dgm:spPr/>
    </dgm:pt>
    <dgm:pt modelId="{436C55CE-1217-4613-8ED5-8B595DC616A1}" type="pres">
      <dgm:prSet presAssocID="{5C906CC2-FE78-4AB5-B28A-519F80B11546}" presName="hierRoot4" presStyleCnt="0"/>
      <dgm:spPr/>
    </dgm:pt>
    <dgm:pt modelId="{94F0CF4A-24A1-49CC-B295-7B32B45B92FF}" type="pres">
      <dgm:prSet presAssocID="{5C906CC2-FE78-4AB5-B28A-519F80B11546}" presName="composite4" presStyleCnt="0"/>
      <dgm:spPr/>
    </dgm:pt>
    <dgm:pt modelId="{9B6EB4AC-621D-4EE2-A772-828E5F3AA54D}" type="pres">
      <dgm:prSet presAssocID="{5C906CC2-FE78-4AB5-B28A-519F80B11546}" presName="background4" presStyleLbl="node4" presStyleIdx="3" presStyleCnt="12"/>
      <dgm:spPr/>
    </dgm:pt>
    <dgm:pt modelId="{11BB6700-E3EB-4235-B970-AB91D11909D9}" type="pres">
      <dgm:prSet presAssocID="{5C906CC2-FE78-4AB5-B28A-519F80B11546}" presName="text4" presStyleLbl="fgAcc4" presStyleIdx="3" presStyleCnt="12">
        <dgm:presLayoutVars>
          <dgm:chPref val="3"/>
        </dgm:presLayoutVars>
      </dgm:prSet>
      <dgm:spPr/>
    </dgm:pt>
    <dgm:pt modelId="{5C1A6AAB-6C6C-4ED6-8A56-0737580FFF6B}" type="pres">
      <dgm:prSet presAssocID="{5C906CC2-FE78-4AB5-B28A-519F80B11546}" presName="hierChild5" presStyleCnt="0"/>
      <dgm:spPr/>
    </dgm:pt>
    <dgm:pt modelId="{B36C3FE2-D540-4273-BA79-A38551A04097}" type="pres">
      <dgm:prSet presAssocID="{74020363-BC1C-4BEA-B5A4-BA8AC7E2F398}" presName="Name17" presStyleLbl="parChTrans1D3" presStyleIdx="1" presStyleCnt="3"/>
      <dgm:spPr/>
    </dgm:pt>
    <dgm:pt modelId="{B0B4F6D3-0FDD-4050-97A3-32D6218F0D9C}" type="pres">
      <dgm:prSet presAssocID="{947E6E9E-4EB7-457D-B3FC-8B657A2B8B74}" presName="hierRoot3" presStyleCnt="0"/>
      <dgm:spPr/>
    </dgm:pt>
    <dgm:pt modelId="{74BDCFDB-E01B-491B-B8F6-607D3D45F3DC}" type="pres">
      <dgm:prSet presAssocID="{947E6E9E-4EB7-457D-B3FC-8B657A2B8B74}" presName="composite3" presStyleCnt="0"/>
      <dgm:spPr/>
    </dgm:pt>
    <dgm:pt modelId="{9A705F85-3B5F-4F01-8D35-82C9ED08AB0C}" type="pres">
      <dgm:prSet presAssocID="{947E6E9E-4EB7-457D-B3FC-8B657A2B8B74}" presName="background3" presStyleLbl="node3" presStyleIdx="1" presStyleCnt="3"/>
      <dgm:spPr/>
    </dgm:pt>
    <dgm:pt modelId="{17C07613-476F-457E-819F-23A81F8DF23A}" type="pres">
      <dgm:prSet presAssocID="{947E6E9E-4EB7-457D-B3FC-8B657A2B8B74}" presName="text3" presStyleLbl="fgAcc3" presStyleIdx="1" presStyleCnt="3" custScaleX="132769" custScaleY="99935" custLinFactNeighborX="2319" custLinFactNeighborY="13795">
        <dgm:presLayoutVars>
          <dgm:chPref val="3"/>
        </dgm:presLayoutVars>
      </dgm:prSet>
      <dgm:spPr/>
    </dgm:pt>
    <dgm:pt modelId="{D6541A59-176D-4A66-A5BD-6D1464A8D387}" type="pres">
      <dgm:prSet presAssocID="{947E6E9E-4EB7-457D-B3FC-8B657A2B8B74}" presName="hierChild4" presStyleCnt="0"/>
      <dgm:spPr/>
    </dgm:pt>
    <dgm:pt modelId="{C80EC376-6F13-4679-A7E6-F0224A6641E7}" type="pres">
      <dgm:prSet presAssocID="{6C1DC65F-2B86-4B67-949B-8B6C9125085A}" presName="Name23" presStyleLbl="parChTrans1D4" presStyleIdx="4" presStyleCnt="12"/>
      <dgm:spPr/>
    </dgm:pt>
    <dgm:pt modelId="{502F52E0-45B2-4F8F-ABA8-02E5DCB4CC37}" type="pres">
      <dgm:prSet presAssocID="{007A90E9-05C1-4A57-8FCA-CC2A0C8FC4A1}" presName="hierRoot4" presStyleCnt="0"/>
      <dgm:spPr/>
    </dgm:pt>
    <dgm:pt modelId="{9BEE9725-C3B6-4DC6-ABB0-061B82B2FE6C}" type="pres">
      <dgm:prSet presAssocID="{007A90E9-05C1-4A57-8FCA-CC2A0C8FC4A1}" presName="composite4" presStyleCnt="0"/>
      <dgm:spPr/>
    </dgm:pt>
    <dgm:pt modelId="{5989FCDC-135D-4B8E-92C7-E5306483DE57}" type="pres">
      <dgm:prSet presAssocID="{007A90E9-05C1-4A57-8FCA-CC2A0C8FC4A1}" presName="background4" presStyleLbl="node4" presStyleIdx="4" presStyleCnt="12"/>
      <dgm:spPr/>
    </dgm:pt>
    <dgm:pt modelId="{8759DE7B-4889-40D7-B6C9-6E657E9DB7D5}" type="pres">
      <dgm:prSet presAssocID="{007A90E9-05C1-4A57-8FCA-CC2A0C8FC4A1}" presName="text4" presStyleLbl="fgAcc4" presStyleIdx="4" presStyleCnt="12" custScaleX="109387" custScaleY="92613" custLinFactNeighborX="5084" custLinFactNeighborY="3815">
        <dgm:presLayoutVars>
          <dgm:chPref val="3"/>
        </dgm:presLayoutVars>
      </dgm:prSet>
      <dgm:spPr/>
    </dgm:pt>
    <dgm:pt modelId="{DA23C437-B4C9-4843-ADE6-AFB27077C79C}" type="pres">
      <dgm:prSet presAssocID="{007A90E9-05C1-4A57-8FCA-CC2A0C8FC4A1}" presName="hierChild5" presStyleCnt="0"/>
      <dgm:spPr/>
    </dgm:pt>
    <dgm:pt modelId="{6315C701-5AF7-40D1-883A-E61F255B6B71}" type="pres">
      <dgm:prSet presAssocID="{4648B08D-CB2C-49C4-A6B1-70F3149A854D}" presName="Name23" presStyleLbl="parChTrans1D4" presStyleIdx="5" presStyleCnt="12"/>
      <dgm:spPr/>
    </dgm:pt>
    <dgm:pt modelId="{7AE21827-7B03-4CBB-A812-D8107028EFB6}" type="pres">
      <dgm:prSet presAssocID="{F6BFE75E-C612-4622-B95B-3829AF6A870E}" presName="hierRoot4" presStyleCnt="0"/>
      <dgm:spPr/>
    </dgm:pt>
    <dgm:pt modelId="{D7FB5254-B09D-4F2E-9B5C-1953F1BC402E}" type="pres">
      <dgm:prSet presAssocID="{F6BFE75E-C612-4622-B95B-3829AF6A870E}" presName="composite4" presStyleCnt="0"/>
      <dgm:spPr/>
    </dgm:pt>
    <dgm:pt modelId="{7C6C607C-327F-4893-88D8-EDC60AFEBB55}" type="pres">
      <dgm:prSet presAssocID="{F6BFE75E-C612-4622-B95B-3829AF6A870E}" presName="background4" presStyleLbl="node4" presStyleIdx="5" presStyleCnt="12"/>
      <dgm:spPr/>
    </dgm:pt>
    <dgm:pt modelId="{A2D0056B-0DD2-4977-ACB6-C411EDA5D7CC}" type="pres">
      <dgm:prSet presAssocID="{F6BFE75E-C612-4622-B95B-3829AF6A870E}" presName="text4" presStyleLbl="fgAcc4" presStyleIdx="5" presStyleCnt="12" custScaleX="99080" custScaleY="90853" custLinFactNeighborX="3625" custLinFactNeighborY="4679">
        <dgm:presLayoutVars>
          <dgm:chPref val="3"/>
        </dgm:presLayoutVars>
      </dgm:prSet>
      <dgm:spPr/>
    </dgm:pt>
    <dgm:pt modelId="{480F84E5-8D08-48AC-8FEE-BD4DCEA1E295}" type="pres">
      <dgm:prSet presAssocID="{F6BFE75E-C612-4622-B95B-3829AF6A870E}" presName="hierChild5" presStyleCnt="0"/>
      <dgm:spPr/>
    </dgm:pt>
    <dgm:pt modelId="{E8AB3A21-4728-4DDF-A5B5-B5B2F9E24A3B}" type="pres">
      <dgm:prSet presAssocID="{FB7A0F2C-FC62-4F1A-88EF-C4EF73BB88B1}" presName="Name23" presStyleLbl="parChTrans1D4" presStyleIdx="6" presStyleCnt="12"/>
      <dgm:spPr/>
    </dgm:pt>
    <dgm:pt modelId="{129A0CB9-D7DD-40FF-9634-BEF7AD2352EF}" type="pres">
      <dgm:prSet presAssocID="{C731D802-2C84-482A-9BA0-00D884E23AB2}" presName="hierRoot4" presStyleCnt="0"/>
      <dgm:spPr/>
    </dgm:pt>
    <dgm:pt modelId="{C7728943-DC67-44B0-81A5-6A4AD0B3166A}" type="pres">
      <dgm:prSet presAssocID="{C731D802-2C84-482A-9BA0-00D884E23AB2}" presName="composite4" presStyleCnt="0"/>
      <dgm:spPr/>
    </dgm:pt>
    <dgm:pt modelId="{E16FAA9C-0998-4422-B8E5-2E7B88AD37F8}" type="pres">
      <dgm:prSet presAssocID="{C731D802-2C84-482A-9BA0-00D884E23AB2}" presName="background4" presStyleLbl="node4" presStyleIdx="6" presStyleCnt="12"/>
      <dgm:spPr/>
    </dgm:pt>
    <dgm:pt modelId="{C50251E5-99EB-486B-B6DC-ACD9EA220F20}" type="pres">
      <dgm:prSet presAssocID="{C731D802-2C84-482A-9BA0-00D884E23AB2}" presName="text4" presStyleLbl="fgAcc4" presStyleIdx="6" presStyleCnt="12" custLinFactNeighborX="-165" custLinFactNeighborY="1678">
        <dgm:presLayoutVars>
          <dgm:chPref val="3"/>
        </dgm:presLayoutVars>
      </dgm:prSet>
      <dgm:spPr/>
    </dgm:pt>
    <dgm:pt modelId="{8282FE30-BF74-4C9E-AAE7-DFA0E996F864}" type="pres">
      <dgm:prSet presAssocID="{C731D802-2C84-482A-9BA0-00D884E23AB2}" presName="hierChild5" presStyleCnt="0"/>
      <dgm:spPr/>
    </dgm:pt>
    <dgm:pt modelId="{D631E0FD-FD82-48BE-894A-50E6322E4973}" type="pres">
      <dgm:prSet presAssocID="{E96AC2BF-75DC-47EB-8A8B-2CF332D43E6A}" presName="Name23" presStyleLbl="parChTrans1D4" presStyleIdx="7" presStyleCnt="12"/>
      <dgm:spPr/>
    </dgm:pt>
    <dgm:pt modelId="{F93EC638-9987-4D1E-9CB3-E1BAE75A352F}" type="pres">
      <dgm:prSet presAssocID="{AA09AC5D-A06D-41E6-8CE9-7EFE43254EA0}" presName="hierRoot4" presStyleCnt="0"/>
      <dgm:spPr/>
    </dgm:pt>
    <dgm:pt modelId="{31A3FC11-5C05-44F1-977D-77B79BD5B943}" type="pres">
      <dgm:prSet presAssocID="{AA09AC5D-A06D-41E6-8CE9-7EFE43254EA0}" presName="composite4" presStyleCnt="0"/>
      <dgm:spPr/>
    </dgm:pt>
    <dgm:pt modelId="{2DE6A524-D66E-4FE6-A9B9-0484198C575E}" type="pres">
      <dgm:prSet presAssocID="{AA09AC5D-A06D-41E6-8CE9-7EFE43254EA0}" presName="background4" presStyleLbl="node4" presStyleIdx="7" presStyleCnt="12"/>
      <dgm:spPr/>
    </dgm:pt>
    <dgm:pt modelId="{1F329F49-7AE7-4C37-9A50-4BB14288CABB}" type="pres">
      <dgm:prSet presAssocID="{AA09AC5D-A06D-41E6-8CE9-7EFE43254EA0}" presName="text4" presStyleLbl="fgAcc4" presStyleIdx="7" presStyleCnt="12" custLinFactNeighborX="1429" custLinFactNeighborY="254">
        <dgm:presLayoutVars>
          <dgm:chPref val="3"/>
        </dgm:presLayoutVars>
      </dgm:prSet>
      <dgm:spPr/>
    </dgm:pt>
    <dgm:pt modelId="{A071E717-4FF9-40B6-A15B-9375751A129A}" type="pres">
      <dgm:prSet presAssocID="{AA09AC5D-A06D-41E6-8CE9-7EFE43254EA0}" presName="hierChild5" presStyleCnt="0"/>
      <dgm:spPr/>
    </dgm:pt>
    <dgm:pt modelId="{625BDD0B-76BB-4A38-B69D-165BA5BC8242}" type="pres">
      <dgm:prSet presAssocID="{4B77F4AA-EED8-41D7-B143-2B8D4DF9F161}" presName="Name23" presStyleLbl="parChTrans1D4" presStyleIdx="8" presStyleCnt="12"/>
      <dgm:spPr/>
    </dgm:pt>
    <dgm:pt modelId="{1E905885-2244-44AD-9A69-19AD6D1306B6}" type="pres">
      <dgm:prSet presAssocID="{487BEB40-955A-4451-984B-2146F749899E}" presName="hierRoot4" presStyleCnt="0"/>
      <dgm:spPr/>
    </dgm:pt>
    <dgm:pt modelId="{223BA00D-3D0C-4DE8-8233-03B4D45BACD4}" type="pres">
      <dgm:prSet presAssocID="{487BEB40-955A-4451-984B-2146F749899E}" presName="composite4" presStyleCnt="0"/>
      <dgm:spPr/>
    </dgm:pt>
    <dgm:pt modelId="{6A032510-63B7-42DE-AD59-3529BD28FE0A}" type="pres">
      <dgm:prSet presAssocID="{487BEB40-955A-4451-984B-2146F749899E}" presName="background4" presStyleLbl="node4" presStyleIdx="8" presStyleCnt="12"/>
      <dgm:spPr/>
    </dgm:pt>
    <dgm:pt modelId="{8B62ACD2-3656-4D95-9B7D-30E98F656060}" type="pres">
      <dgm:prSet presAssocID="{487BEB40-955A-4451-984B-2146F749899E}" presName="text4" presStyleLbl="fgAcc4" presStyleIdx="8" presStyleCnt="12">
        <dgm:presLayoutVars>
          <dgm:chPref val="3"/>
        </dgm:presLayoutVars>
      </dgm:prSet>
      <dgm:spPr/>
    </dgm:pt>
    <dgm:pt modelId="{219A5AF1-A618-42E4-BF03-A43FA27B5AA0}" type="pres">
      <dgm:prSet presAssocID="{487BEB40-955A-4451-984B-2146F749899E}" presName="hierChild5" presStyleCnt="0"/>
      <dgm:spPr/>
    </dgm:pt>
    <dgm:pt modelId="{C7CBE9FB-FB15-4FB8-89BF-B58BE4AC9C8A}" type="pres">
      <dgm:prSet presAssocID="{E2F1573F-7FCC-4721-9487-A6205F94BA2A}" presName="Name23" presStyleLbl="parChTrans1D4" presStyleIdx="9" presStyleCnt="12"/>
      <dgm:spPr/>
    </dgm:pt>
    <dgm:pt modelId="{DE1ED4B1-D888-49F8-A6CF-F741BECB93BF}" type="pres">
      <dgm:prSet presAssocID="{ABA11ABA-43DC-4222-9B93-1707E56ACB67}" presName="hierRoot4" presStyleCnt="0"/>
      <dgm:spPr/>
    </dgm:pt>
    <dgm:pt modelId="{0D98704B-17A7-42B8-9989-C5EE77993E21}" type="pres">
      <dgm:prSet presAssocID="{ABA11ABA-43DC-4222-9B93-1707E56ACB67}" presName="composite4" presStyleCnt="0"/>
      <dgm:spPr/>
    </dgm:pt>
    <dgm:pt modelId="{05250BC2-190F-48E3-9F43-521D01AE5A44}" type="pres">
      <dgm:prSet presAssocID="{ABA11ABA-43DC-4222-9B93-1707E56ACB67}" presName="background4" presStyleLbl="node4" presStyleIdx="9" presStyleCnt="12"/>
      <dgm:spPr/>
    </dgm:pt>
    <dgm:pt modelId="{BD50EBB8-D2A8-41DE-8AE4-09C2716C0F47}" type="pres">
      <dgm:prSet presAssocID="{ABA11ABA-43DC-4222-9B93-1707E56ACB67}" presName="text4" presStyleLbl="fgAcc4" presStyleIdx="9" presStyleCnt="12">
        <dgm:presLayoutVars>
          <dgm:chPref val="3"/>
        </dgm:presLayoutVars>
      </dgm:prSet>
      <dgm:spPr/>
    </dgm:pt>
    <dgm:pt modelId="{0ADF3570-7889-4C4F-8ECB-EE9655E7D5A5}" type="pres">
      <dgm:prSet presAssocID="{ABA11ABA-43DC-4222-9B93-1707E56ACB67}" presName="hierChild5" presStyleCnt="0"/>
      <dgm:spPr/>
    </dgm:pt>
    <dgm:pt modelId="{3722E125-D523-4E15-9C85-8C06F20A0B2A}" type="pres">
      <dgm:prSet presAssocID="{AD87ACCA-BE91-47CE-9575-A588357C0AA8}" presName="Name10" presStyleLbl="parChTrans1D2" presStyleIdx="1" presStyleCnt="2"/>
      <dgm:spPr/>
    </dgm:pt>
    <dgm:pt modelId="{2E6C3C23-FD9B-4233-B5ED-32201821446D}" type="pres">
      <dgm:prSet presAssocID="{0F3CDA0D-84E7-4738-B06B-43CFA5AFFC5B}" presName="hierRoot2" presStyleCnt="0"/>
      <dgm:spPr/>
    </dgm:pt>
    <dgm:pt modelId="{AD856BB0-C1E1-4F41-8994-77D738F035D1}" type="pres">
      <dgm:prSet presAssocID="{0F3CDA0D-84E7-4738-B06B-43CFA5AFFC5B}" presName="composite2" presStyleCnt="0"/>
      <dgm:spPr/>
    </dgm:pt>
    <dgm:pt modelId="{DD9C21CE-34C3-4D55-AFC7-2B1A9A1D9A19}" type="pres">
      <dgm:prSet presAssocID="{0F3CDA0D-84E7-4738-B06B-43CFA5AFFC5B}" presName="background2" presStyleLbl="node2" presStyleIdx="1" presStyleCnt="2"/>
      <dgm:spPr/>
    </dgm:pt>
    <dgm:pt modelId="{5870D276-962F-4F3D-87E1-B71CB2402D79}" type="pres">
      <dgm:prSet presAssocID="{0F3CDA0D-84E7-4738-B06B-43CFA5AFFC5B}" presName="text2" presStyleLbl="fgAcc2" presStyleIdx="1" presStyleCnt="2" custLinFactX="-69206" custLinFactNeighborX="-100000" custLinFactNeighborY="-13480">
        <dgm:presLayoutVars>
          <dgm:chPref val="3"/>
        </dgm:presLayoutVars>
      </dgm:prSet>
      <dgm:spPr/>
    </dgm:pt>
    <dgm:pt modelId="{CBC8D3E8-FADA-43A8-88DC-B03A8D95585A}" type="pres">
      <dgm:prSet presAssocID="{0F3CDA0D-84E7-4738-B06B-43CFA5AFFC5B}" presName="hierChild3" presStyleCnt="0"/>
      <dgm:spPr/>
    </dgm:pt>
    <dgm:pt modelId="{1C399025-3C2E-4621-AECF-9DE7B5FC8341}" type="pres">
      <dgm:prSet presAssocID="{BF8F138E-256F-4B7C-ABC7-11CA077ADC23}" presName="Name17" presStyleLbl="parChTrans1D3" presStyleIdx="2" presStyleCnt="3"/>
      <dgm:spPr/>
    </dgm:pt>
    <dgm:pt modelId="{ACF09BDA-9291-4FD7-B97E-FEF47581A07F}" type="pres">
      <dgm:prSet presAssocID="{8A958FCE-19C2-4384-94AC-7B0DD718B834}" presName="hierRoot3" presStyleCnt="0"/>
      <dgm:spPr/>
    </dgm:pt>
    <dgm:pt modelId="{0C603C75-52B6-4F64-A9FB-E90B540CA131}" type="pres">
      <dgm:prSet presAssocID="{8A958FCE-19C2-4384-94AC-7B0DD718B834}" presName="composite3" presStyleCnt="0"/>
      <dgm:spPr/>
    </dgm:pt>
    <dgm:pt modelId="{89AF9A0E-4CE4-4E7F-984B-EB349EECD9CF}" type="pres">
      <dgm:prSet presAssocID="{8A958FCE-19C2-4384-94AC-7B0DD718B834}" presName="background3" presStyleLbl="node3" presStyleIdx="2" presStyleCnt="3"/>
      <dgm:spPr/>
    </dgm:pt>
    <dgm:pt modelId="{4FAA6723-CB26-44B3-B9A0-F6CD1C33C1D7}" type="pres">
      <dgm:prSet presAssocID="{8A958FCE-19C2-4384-94AC-7B0DD718B834}" presName="text3" presStyleLbl="fgAcc3" presStyleIdx="2" presStyleCnt="3">
        <dgm:presLayoutVars>
          <dgm:chPref val="3"/>
        </dgm:presLayoutVars>
      </dgm:prSet>
      <dgm:spPr/>
    </dgm:pt>
    <dgm:pt modelId="{AE81B6A5-B467-43F3-A694-C3E3D0A10674}" type="pres">
      <dgm:prSet presAssocID="{8A958FCE-19C2-4384-94AC-7B0DD718B834}" presName="hierChild4" presStyleCnt="0"/>
      <dgm:spPr/>
    </dgm:pt>
    <dgm:pt modelId="{F15E7C29-2D6F-42E8-BA1A-7569BC9D1A34}" type="pres">
      <dgm:prSet presAssocID="{8613E1F6-ED18-4F26-9CCC-762BB7AB9447}" presName="Name23" presStyleLbl="parChTrans1D4" presStyleIdx="10" presStyleCnt="12"/>
      <dgm:spPr/>
    </dgm:pt>
    <dgm:pt modelId="{9FB214AF-79F2-4608-B732-7EC3F6CB2EB5}" type="pres">
      <dgm:prSet presAssocID="{D31758F2-6B23-47BA-9FE0-464AAD9EA29A}" presName="hierRoot4" presStyleCnt="0"/>
      <dgm:spPr/>
    </dgm:pt>
    <dgm:pt modelId="{259F8291-BFE0-4339-B08A-751CBD3695B2}" type="pres">
      <dgm:prSet presAssocID="{D31758F2-6B23-47BA-9FE0-464AAD9EA29A}" presName="composite4" presStyleCnt="0"/>
      <dgm:spPr/>
    </dgm:pt>
    <dgm:pt modelId="{B7146BA6-CD9A-4B50-AA25-9EFAE4479FC6}" type="pres">
      <dgm:prSet presAssocID="{D31758F2-6B23-47BA-9FE0-464AAD9EA29A}" presName="background4" presStyleLbl="node4" presStyleIdx="10" presStyleCnt="12"/>
      <dgm:spPr/>
    </dgm:pt>
    <dgm:pt modelId="{7C98AD15-31CD-419B-A36A-0588F888A0BD}" type="pres">
      <dgm:prSet presAssocID="{D31758F2-6B23-47BA-9FE0-464AAD9EA29A}" presName="text4" presStyleLbl="fgAcc4" presStyleIdx="10" presStyleCnt="12">
        <dgm:presLayoutVars>
          <dgm:chPref val="3"/>
        </dgm:presLayoutVars>
      </dgm:prSet>
      <dgm:spPr/>
    </dgm:pt>
    <dgm:pt modelId="{E34A6A8A-AF8D-4D4E-A75B-48655B352355}" type="pres">
      <dgm:prSet presAssocID="{D31758F2-6B23-47BA-9FE0-464AAD9EA29A}" presName="hierChild5" presStyleCnt="0"/>
      <dgm:spPr/>
    </dgm:pt>
    <dgm:pt modelId="{6035FE14-054E-4DD0-BC34-D9FC2F1BB5C7}" type="pres">
      <dgm:prSet presAssocID="{40C51968-F16F-4B02-A4F8-69FF859AAA92}" presName="Name23" presStyleLbl="parChTrans1D4" presStyleIdx="11" presStyleCnt="12"/>
      <dgm:spPr/>
    </dgm:pt>
    <dgm:pt modelId="{6F1012E5-58F1-4708-A438-0D3FA0F21736}" type="pres">
      <dgm:prSet presAssocID="{B0782092-AB41-40E3-AF0A-8D1F82E8D7EF}" presName="hierRoot4" presStyleCnt="0"/>
      <dgm:spPr/>
    </dgm:pt>
    <dgm:pt modelId="{0DEA910E-07E8-47D8-8CEA-F820AB33389A}" type="pres">
      <dgm:prSet presAssocID="{B0782092-AB41-40E3-AF0A-8D1F82E8D7EF}" presName="composite4" presStyleCnt="0"/>
      <dgm:spPr/>
    </dgm:pt>
    <dgm:pt modelId="{CF820376-83A5-45A0-BD50-87C6A5F7FAB6}" type="pres">
      <dgm:prSet presAssocID="{B0782092-AB41-40E3-AF0A-8D1F82E8D7EF}" presName="background4" presStyleLbl="node4" presStyleIdx="11" presStyleCnt="12"/>
      <dgm:spPr/>
    </dgm:pt>
    <dgm:pt modelId="{874B1D7F-0622-46CD-A8E9-C08F626CC8CE}" type="pres">
      <dgm:prSet presAssocID="{B0782092-AB41-40E3-AF0A-8D1F82E8D7EF}" presName="text4" presStyleLbl="fgAcc4" presStyleIdx="11" presStyleCnt="12">
        <dgm:presLayoutVars>
          <dgm:chPref val="3"/>
        </dgm:presLayoutVars>
      </dgm:prSet>
      <dgm:spPr/>
    </dgm:pt>
    <dgm:pt modelId="{A5ADD889-4659-4FD4-87B1-051C711E6C79}" type="pres">
      <dgm:prSet presAssocID="{B0782092-AB41-40E3-AF0A-8D1F82E8D7EF}" presName="hierChild5" presStyleCnt="0"/>
      <dgm:spPr/>
    </dgm:pt>
  </dgm:ptLst>
  <dgm:cxnLst>
    <dgm:cxn modelId="{74B23701-291F-4089-8EC9-9E3682CE36B2}" type="presOf" srcId="{E2F1573F-7FCC-4721-9487-A6205F94BA2A}" destId="{C7CBE9FB-FB15-4FB8-89BF-B58BE4AC9C8A}" srcOrd="0" destOrd="0" presId="urn:microsoft.com/office/officeart/2005/8/layout/hierarchy1"/>
    <dgm:cxn modelId="{2E7DCE05-CD9F-442A-85F5-B67CC173E39A}" type="presOf" srcId="{5A9804F0-D391-4B33-8195-55CFB24B66C9}" destId="{76AA3B58-0E9A-4EA2-B79E-3AC5A9E41B3D}" srcOrd="0" destOrd="0" presId="urn:microsoft.com/office/officeart/2005/8/layout/hierarchy1"/>
    <dgm:cxn modelId="{7F802B0C-ABD6-4F93-996D-6E229057D80D}" type="presOf" srcId="{086AE489-871D-4301-82CA-A8E4CC6D4431}" destId="{52982688-72B2-4922-B58B-BE02202F933D}" srcOrd="0" destOrd="0" presId="urn:microsoft.com/office/officeart/2005/8/layout/hierarchy1"/>
    <dgm:cxn modelId="{65F0920E-07C0-4B15-A082-727D79B3878F}" type="presOf" srcId="{D2E432F6-D378-4872-B023-E00D77D3CDB4}" destId="{1A2A9BB2-5CC3-40DC-8C67-2AA110FFFE80}" srcOrd="0" destOrd="0" presId="urn:microsoft.com/office/officeart/2005/8/layout/hierarchy1"/>
    <dgm:cxn modelId="{9E34A80F-636E-4A7E-B025-B54FDC7C980F}" type="presOf" srcId="{BF8F138E-256F-4B7C-ABC7-11CA077ADC23}" destId="{1C399025-3C2E-4621-AECF-9DE7B5FC8341}" srcOrd="0" destOrd="0" presId="urn:microsoft.com/office/officeart/2005/8/layout/hierarchy1"/>
    <dgm:cxn modelId="{5A913E12-466B-44B6-A868-739A6CAE99A7}" srcId="{21F44139-1E0D-4C97-9B93-2392989F2494}" destId="{0F3CDA0D-84E7-4738-B06B-43CFA5AFFC5B}" srcOrd="1" destOrd="0" parTransId="{AD87ACCA-BE91-47CE-9575-A588357C0AA8}" sibTransId="{5B5E136F-67DA-444B-9558-D274F0F6742E}"/>
    <dgm:cxn modelId="{4A344712-3316-4CB6-AA2A-ABBD9118DB77}" srcId="{1E15169C-D5AA-45DA-8610-D36A3E62527E}" destId="{92431925-5E82-4B14-9171-7C341CCBB34E}" srcOrd="0" destOrd="0" parTransId="{5A9804F0-D391-4B33-8195-55CFB24B66C9}" sibTransId="{57B381E0-4AE1-49DA-9C59-3DAABCD1C68D}"/>
    <dgm:cxn modelId="{96C0761A-D39C-4E5A-B8CC-0C085144D545}" srcId="{947E6E9E-4EB7-457D-B3FC-8B657A2B8B74}" destId="{C731D802-2C84-482A-9BA0-00D884E23AB2}" srcOrd="2" destOrd="0" parTransId="{FB7A0F2C-FC62-4F1A-88EF-C4EF73BB88B1}" sibTransId="{B5BCFBE6-33D8-4ECD-A39D-93DCA373E57C}"/>
    <dgm:cxn modelId="{F7530121-CC19-46DB-8BA7-58231B13DC4D}" type="presOf" srcId="{3ACAE87D-2E19-4CED-A47F-6640511E7F52}" destId="{35FB7E72-FCB9-460E-9053-70F171FBE782}" srcOrd="0" destOrd="0" presId="urn:microsoft.com/office/officeart/2005/8/layout/hierarchy1"/>
    <dgm:cxn modelId="{098B282E-69C8-4D72-BF99-2CEF3FF230E2}" srcId="{086AE489-871D-4301-82CA-A8E4CC6D4431}" destId="{21F44139-1E0D-4C97-9B93-2392989F2494}" srcOrd="0" destOrd="0" parTransId="{0E0699B2-E1D7-4949-B3E0-59ABA3974EFE}" sibTransId="{1A6830F5-27A8-496C-AA2A-C1125FEC2DEF}"/>
    <dgm:cxn modelId="{5A016F3B-6F26-4549-9912-127ECED95099}" srcId="{947E6E9E-4EB7-457D-B3FC-8B657A2B8B74}" destId="{ABA11ABA-43DC-4222-9B93-1707E56ACB67}" srcOrd="5" destOrd="0" parTransId="{E2F1573F-7FCC-4721-9487-A6205F94BA2A}" sibTransId="{D02DF422-F7CD-4CE2-8356-FD548D3BC760}"/>
    <dgm:cxn modelId="{E5F1195E-7983-4426-8A83-55B72D90BB82}" type="presOf" srcId="{92431925-5E82-4B14-9171-7C341CCBB34E}" destId="{8A3BC832-D39B-44C2-BA6E-5FCCED62C849}" srcOrd="0" destOrd="0" presId="urn:microsoft.com/office/officeart/2005/8/layout/hierarchy1"/>
    <dgm:cxn modelId="{D10B3141-3851-4E17-B09C-4CD0CD11E866}" type="presOf" srcId="{ABA11ABA-43DC-4222-9B93-1707E56ACB67}" destId="{BD50EBB8-D2A8-41DE-8AE4-09C2716C0F47}" srcOrd="0" destOrd="0" presId="urn:microsoft.com/office/officeart/2005/8/layout/hierarchy1"/>
    <dgm:cxn modelId="{C5058768-28F8-437D-A9CA-0E0701C8CD88}" srcId="{0F3CDA0D-84E7-4738-B06B-43CFA5AFFC5B}" destId="{8A958FCE-19C2-4384-94AC-7B0DD718B834}" srcOrd="0" destOrd="0" parTransId="{BF8F138E-256F-4B7C-ABC7-11CA077ADC23}" sibTransId="{F37C297F-D8F3-49D8-A609-424009ED150D}"/>
    <dgm:cxn modelId="{BA2A234B-B11B-4056-A9A6-52848DF6909D}" type="presOf" srcId="{9B5CCB3D-6A8B-4ADE-89D0-C0047DB26548}" destId="{D74F5557-2CF7-4F0E-A6E7-74DDF86EAF4B}" srcOrd="0" destOrd="0" presId="urn:microsoft.com/office/officeart/2005/8/layout/hierarchy1"/>
    <dgm:cxn modelId="{2DB63A6C-EC09-41ED-8A6B-9F7A67FEB6D0}" type="presOf" srcId="{5C906CC2-FE78-4AB5-B28A-519F80B11546}" destId="{11BB6700-E3EB-4235-B970-AB91D11909D9}" srcOrd="0" destOrd="0" presId="urn:microsoft.com/office/officeart/2005/8/layout/hierarchy1"/>
    <dgm:cxn modelId="{8950F24C-7869-41EE-B5A0-3251CD37D71E}" srcId="{8A958FCE-19C2-4384-94AC-7B0DD718B834}" destId="{B0782092-AB41-40E3-AF0A-8D1F82E8D7EF}" srcOrd="1" destOrd="0" parTransId="{40C51968-F16F-4B02-A4F8-69FF859AAA92}" sibTransId="{B11E1442-4560-4A58-AFE0-46EC76939C1E}"/>
    <dgm:cxn modelId="{1B6C5653-46F3-4651-ABB8-2334F8B8205E}" srcId="{21F44139-1E0D-4C97-9B93-2392989F2494}" destId="{8641735A-01BD-4559-967D-380E0C8187B1}" srcOrd="0" destOrd="0" parTransId="{A169AF6C-BFAD-4BFA-8761-771A5CD99C8B}" sibTransId="{D8F19F48-744D-4BCD-BEAB-DA5AE33DF2BC}"/>
    <dgm:cxn modelId="{8BC4D855-144E-49A3-9598-8AF2ECE8EE24}" srcId="{8A958FCE-19C2-4384-94AC-7B0DD718B834}" destId="{D31758F2-6B23-47BA-9FE0-464AAD9EA29A}" srcOrd="0" destOrd="0" parTransId="{8613E1F6-ED18-4F26-9CCC-762BB7AB9447}" sibTransId="{F5F0B32B-7FC5-49B1-8430-957EB43144B8}"/>
    <dgm:cxn modelId="{AE531B79-8774-4D63-8635-CD2B9115AE08}" srcId="{947E6E9E-4EB7-457D-B3FC-8B657A2B8B74}" destId="{AA09AC5D-A06D-41E6-8CE9-7EFE43254EA0}" srcOrd="3" destOrd="0" parTransId="{E96AC2BF-75DC-47EB-8A8B-2CF332D43E6A}" sibTransId="{B53D074D-CEC2-419A-BCCE-F6E2DB325721}"/>
    <dgm:cxn modelId="{8DCED079-5C6D-42F9-91A2-C76F6398BF8A}" type="presOf" srcId="{C731D802-2C84-482A-9BA0-00D884E23AB2}" destId="{C50251E5-99EB-486B-B6DC-ACD9EA220F20}" srcOrd="0" destOrd="0" presId="urn:microsoft.com/office/officeart/2005/8/layout/hierarchy1"/>
    <dgm:cxn modelId="{A7ADB88C-318D-4D8B-8F35-D60FF5E50D97}" type="presOf" srcId="{6C1DC65F-2B86-4B67-949B-8B6C9125085A}" destId="{C80EC376-6F13-4679-A7E6-F0224A6641E7}" srcOrd="0" destOrd="0" presId="urn:microsoft.com/office/officeart/2005/8/layout/hierarchy1"/>
    <dgm:cxn modelId="{53235D90-CA73-4A23-89D8-EC8B8B5D6332}" type="presOf" srcId="{B0782092-AB41-40E3-AF0A-8D1F82E8D7EF}" destId="{874B1D7F-0622-46CD-A8E9-C08F626CC8CE}" srcOrd="0" destOrd="0" presId="urn:microsoft.com/office/officeart/2005/8/layout/hierarchy1"/>
    <dgm:cxn modelId="{F5445398-8A58-4D4D-A888-C12C25751E4D}" srcId="{947E6E9E-4EB7-457D-B3FC-8B657A2B8B74}" destId="{F6BFE75E-C612-4622-B95B-3829AF6A870E}" srcOrd="1" destOrd="0" parTransId="{4648B08D-CB2C-49C4-A6B1-70F3149A854D}" sibTransId="{8454A016-263F-4A2C-9441-E2FBC3F3B103}"/>
    <dgm:cxn modelId="{F5DB5898-3EC5-44C7-B357-5F8B89C94C8E}" type="presOf" srcId="{21F44139-1E0D-4C97-9B93-2392989F2494}" destId="{6FDE4081-E391-40B1-ACFF-5EAEDBF3C149}" srcOrd="0" destOrd="0" presId="urn:microsoft.com/office/officeart/2005/8/layout/hierarchy1"/>
    <dgm:cxn modelId="{4B34B299-54F3-445B-A25A-04CAC1642103}" type="presOf" srcId="{40C51968-F16F-4B02-A4F8-69FF859AAA92}" destId="{6035FE14-054E-4DD0-BC34-D9FC2F1BB5C7}" srcOrd="0" destOrd="0" presId="urn:microsoft.com/office/officeart/2005/8/layout/hierarchy1"/>
    <dgm:cxn modelId="{E7AC32A1-8458-4E0B-ABE2-CEC54101CD6B}" srcId="{947E6E9E-4EB7-457D-B3FC-8B657A2B8B74}" destId="{487BEB40-955A-4451-984B-2146F749899E}" srcOrd="4" destOrd="0" parTransId="{4B77F4AA-EED8-41D7-B143-2B8D4DF9F161}" sibTransId="{90C1B232-F34D-46E6-8B6B-FC551DA27F62}"/>
    <dgm:cxn modelId="{D84647AD-91B2-45E3-88A4-EF723C45CCDE}" type="presOf" srcId="{F6BFE75E-C612-4622-B95B-3829AF6A870E}" destId="{A2D0056B-0DD2-4977-ACB6-C411EDA5D7CC}" srcOrd="0" destOrd="0" presId="urn:microsoft.com/office/officeart/2005/8/layout/hierarchy1"/>
    <dgm:cxn modelId="{3A5445B1-85E1-43C2-857B-EB15C3FF9696}" type="presOf" srcId="{4648B08D-CB2C-49C4-A6B1-70F3149A854D}" destId="{6315C701-5AF7-40D1-883A-E61F255B6B71}" srcOrd="0" destOrd="0" presId="urn:microsoft.com/office/officeart/2005/8/layout/hierarchy1"/>
    <dgm:cxn modelId="{B3CB0CBD-2A54-467B-840E-CD050C39FB05}" type="presOf" srcId="{1E15169C-D5AA-45DA-8610-D36A3E62527E}" destId="{E341611B-3A44-4C75-A42D-54910D5DBC94}" srcOrd="0" destOrd="0" presId="urn:microsoft.com/office/officeart/2005/8/layout/hierarchy1"/>
    <dgm:cxn modelId="{BA1B92BD-1896-48C5-AD97-4CA069C4BDF6}" type="presOf" srcId="{0F3CDA0D-84E7-4738-B06B-43CFA5AFFC5B}" destId="{5870D276-962F-4F3D-87E1-B71CB2402D79}" srcOrd="0" destOrd="0" presId="urn:microsoft.com/office/officeart/2005/8/layout/hierarchy1"/>
    <dgm:cxn modelId="{8D5B61BF-5421-4123-A04C-E46277252AC2}" type="presOf" srcId="{E96AC2BF-75DC-47EB-8A8B-2CF332D43E6A}" destId="{D631E0FD-FD82-48BE-894A-50E6322E4973}" srcOrd="0" destOrd="0" presId="urn:microsoft.com/office/officeart/2005/8/layout/hierarchy1"/>
    <dgm:cxn modelId="{25B1FEC3-1579-4044-A650-6586794A1508}" srcId="{92431925-5E82-4B14-9171-7C341CCBB34E}" destId="{9B5CCB3D-6A8B-4ADE-89D0-C0047DB26548}" srcOrd="1" destOrd="0" parTransId="{57858824-979A-45CE-AA9E-F3A6E12DEBDD}" sibTransId="{4DC0C3F8-AC50-49CE-B156-2D84F3DF09C6}"/>
    <dgm:cxn modelId="{5A6858C5-9812-44E2-9D80-07BFD0E9529E}" type="presOf" srcId="{57858824-979A-45CE-AA9E-F3A6E12DEBDD}" destId="{7ECE046C-1822-439C-906E-79AA35D38665}" srcOrd="0" destOrd="0" presId="urn:microsoft.com/office/officeart/2005/8/layout/hierarchy1"/>
    <dgm:cxn modelId="{73EEE0CD-B915-4BBD-981F-71E912F71122}" type="presOf" srcId="{AD87ACCA-BE91-47CE-9575-A588357C0AA8}" destId="{3722E125-D523-4E15-9C85-8C06F20A0B2A}" srcOrd="0" destOrd="0" presId="urn:microsoft.com/office/officeart/2005/8/layout/hierarchy1"/>
    <dgm:cxn modelId="{672293CF-4CFF-414B-B8B4-EC443FD5DCAE}" type="presOf" srcId="{FB7A0F2C-FC62-4F1A-88EF-C4EF73BB88B1}" destId="{E8AB3A21-4728-4DDF-A5B5-B5B2F9E24A3B}" srcOrd="0" destOrd="0" presId="urn:microsoft.com/office/officeart/2005/8/layout/hierarchy1"/>
    <dgm:cxn modelId="{C7BB20D7-DDC8-4B08-AB2C-5834D0ECC5E3}" type="presOf" srcId="{4B77F4AA-EED8-41D7-B143-2B8D4DF9F161}" destId="{625BDD0B-76BB-4A38-B69D-165BA5BC8242}" srcOrd="0" destOrd="0" presId="urn:microsoft.com/office/officeart/2005/8/layout/hierarchy1"/>
    <dgm:cxn modelId="{C9DDF0DD-6291-4AD6-A8CE-F57B9786F097}" type="presOf" srcId="{AAC0CB5B-991F-48E7-BD03-B9C532E93D10}" destId="{B48C58C1-8623-4BE6-A81E-4BB9395AC79C}" srcOrd="0" destOrd="0" presId="urn:microsoft.com/office/officeart/2005/8/layout/hierarchy1"/>
    <dgm:cxn modelId="{588CABE4-273D-423D-88EC-0206F6B7F5A8}" srcId="{8641735A-01BD-4559-967D-380E0C8187B1}" destId="{1E15169C-D5AA-45DA-8610-D36A3E62527E}" srcOrd="0" destOrd="0" parTransId="{FD216A64-465F-4352-905B-F016E8DCB8E2}" sibTransId="{01364864-19A2-4B44-8E07-03CD488F47E6}"/>
    <dgm:cxn modelId="{0CB006E5-5B09-49D2-B582-042D1F905263}" srcId="{947E6E9E-4EB7-457D-B3FC-8B657A2B8B74}" destId="{007A90E9-05C1-4A57-8FCA-CC2A0C8FC4A1}" srcOrd="0" destOrd="0" parTransId="{6C1DC65F-2B86-4B67-949B-8B6C9125085A}" sibTransId="{D9EDEF00-6E26-42EC-BA1A-B41841B42A4C}"/>
    <dgm:cxn modelId="{D950CDE5-F36A-4D75-A81B-875DDD5AC4DA}" type="presOf" srcId="{74020363-BC1C-4BEA-B5A4-BA8AC7E2F398}" destId="{B36C3FE2-D540-4273-BA79-A38551A04097}" srcOrd="0" destOrd="0" presId="urn:microsoft.com/office/officeart/2005/8/layout/hierarchy1"/>
    <dgm:cxn modelId="{5B4FB0E9-A289-490B-BAA0-8A6FDD88E6BA}" type="presOf" srcId="{FD216A64-465F-4352-905B-F016E8DCB8E2}" destId="{16BF0A7A-CE99-4CCA-BE37-15C4D242BDEB}" srcOrd="0" destOrd="0" presId="urn:microsoft.com/office/officeart/2005/8/layout/hierarchy1"/>
    <dgm:cxn modelId="{981DA8EE-1FC2-49EB-8B55-C801720A95BB}" srcId="{92431925-5E82-4B14-9171-7C341CCBB34E}" destId="{5C906CC2-FE78-4AB5-B28A-519F80B11546}" srcOrd="2" destOrd="0" parTransId="{D2E432F6-D378-4872-B023-E00D77D3CDB4}" sibTransId="{12ACBBB1-02B0-4B8B-97FC-EA5CDD854F2D}"/>
    <dgm:cxn modelId="{23CE02EF-47EA-42B2-BCF1-F2B429604D43}" srcId="{92431925-5E82-4B14-9171-7C341CCBB34E}" destId="{AAC0CB5B-991F-48E7-BD03-B9C532E93D10}" srcOrd="0" destOrd="0" parTransId="{3ACAE87D-2E19-4CED-A47F-6640511E7F52}" sibTransId="{571F564A-5B8A-4F21-A460-ED215D333EB7}"/>
    <dgm:cxn modelId="{F40772F0-373D-4BC9-BE5E-9B6D20FA06A1}" type="presOf" srcId="{947E6E9E-4EB7-457D-B3FC-8B657A2B8B74}" destId="{17C07613-476F-457E-819F-23A81F8DF23A}" srcOrd="0" destOrd="0" presId="urn:microsoft.com/office/officeart/2005/8/layout/hierarchy1"/>
    <dgm:cxn modelId="{52F350F1-AF35-444D-877B-E7B8698242C9}" type="presOf" srcId="{007A90E9-05C1-4A57-8FCA-CC2A0C8FC4A1}" destId="{8759DE7B-4889-40D7-B6C9-6E657E9DB7D5}" srcOrd="0" destOrd="0" presId="urn:microsoft.com/office/officeart/2005/8/layout/hierarchy1"/>
    <dgm:cxn modelId="{CBE0CDF1-A703-4AC0-AA92-76D7152A798E}" type="presOf" srcId="{A169AF6C-BFAD-4BFA-8761-771A5CD99C8B}" destId="{ED5FB999-A0D9-416F-8C53-D5058E42BD1B}" srcOrd="0" destOrd="0" presId="urn:microsoft.com/office/officeart/2005/8/layout/hierarchy1"/>
    <dgm:cxn modelId="{CEE475F4-B4D5-44F4-9CE3-9D3735BE0263}" type="presOf" srcId="{8613E1F6-ED18-4F26-9CCC-762BB7AB9447}" destId="{F15E7C29-2D6F-42E8-BA1A-7569BC9D1A34}" srcOrd="0" destOrd="0" presId="urn:microsoft.com/office/officeart/2005/8/layout/hierarchy1"/>
    <dgm:cxn modelId="{29A8C1F7-3A61-4EBC-9D1B-CF7982B2FE76}" type="presOf" srcId="{D31758F2-6B23-47BA-9FE0-464AAD9EA29A}" destId="{7C98AD15-31CD-419B-A36A-0588F888A0BD}" srcOrd="0" destOrd="0" presId="urn:microsoft.com/office/officeart/2005/8/layout/hierarchy1"/>
    <dgm:cxn modelId="{5251B3F9-0C1C-40F5-AD16-68FACE7E1DB4}" type="presOf" srcId="{8641735A-01BD-4559-967D-380E0C8187B1}" destId="{2949057B-AE81-44B6-A829-87DA9643ED66}" srcOrd="0" destOrd="0" presId="urn:microsoft.com/office/officeart/2005/8/layout/hierarchy1"/>
    <dgm:cxn modelId="{540772FC-183B-40DE-950E-590DAB4A08E7}" type="presOf" srcId="{487BEB40-955A-4451-984B-2146F749899E}" destId="{8B62ACD2-3656-4D95-9B7D-30E98F656060}" srcOrd="0" destOrd="0" presId="urn:microsoft.com/office/officeart/2005/8/layout/hierarchy1"/>
    <dgm:cxn modelId="{465AE6FD-A0FB-4D2C-82F5-73295DCD4FBA}" type="presOf" srcId="{AA09AC5D-A06D-41E6-8CE9-7EFE43254EA0}" destId="{1F329F49-7AE7-4C37-9A50-4BB14288CABB}" srcOrd="0" destOrd="0" presId="urn:microsoft.com/office/officeart/2005/8/layout/hierarchy1"/>
    <dgm:cxn modelId="{3B5E2EFF-3D2C-443C-9538-FBA4E1970612}" srcId="{8641735A-01BD-4559-967D-380E0C8187B1}" destId="{947E6E9E-4EB7-457D-B3FC-8B657A2B8B74}" srcOrd="1" destOrd="0" parTransId="{74020363-BC1C-4BEA-B5A4-BA8AC7E2F398}" sibTransId="{930F1D33-E1BA-431D-A521-96C703F98756}"/>
    <dgm:cxn modelId="{08CB69FF-0A6A-445E-B5C7-4D262828B44C}" type="presOf" srcId="{8A958FCE-19C2-4384-94AC-7B0DD718B834}" destId="{4FAA6723-CB26-44B3-B9A0-F6CD1C33C1D7}" srcOrd="0" destOrd="0" presId="urn:microsoft.com/office/officeart/2005/8/layout/hierarchy1"/>
    <dgm:cxn modelId="{9DA695FB-1C2E-4734-ABDE-480FE0F55E67}" type="presParOf" srcId="{52982688-72B2-4922-B58B-BE02202F933D}" destId="{F7A2B561-1051-4C45-9602-2D11B6112190}" srcOrd="0" destOrd="0" presId="urn:microsoft.com/office/officeart/2005/8/layout/hierarchy1"/>
    <dgm:cxn modelId="{9C17584F-2588-4883-BF4F-722D67748C47}" type="presParOf" srcId="{F7A2B561-1051-4C45-9602-2D11B6112190}" destId="{655D0558-C22B-4388-AB05-8937C410187F}" srcOrd="0" destOrd="0" presId="urn:microsoft.com/office/officeart/2005/8/layout/hierarchy1"/>
    <dgm:cxn modelId="{F2A3601B-31D4-4137-99DA-45B574C5EF06}" type="presParOf" srcId="{655D0558-C22B-4388-AB05-8937C410187F}" destId="{9CE21698-1FDE-4A78-AEF1-BA05D2BB6F0C}" srcOrd="0" destOrd="0" presId="urn:microsoft.com/office/officeart/2005/8/layout/hierarchy1"/>
    <dgm:cxn modelId="{D6F6B49F-125A-46AB-93DE-E36126E8EFB6}" type="presParOf" srcId="{655D0558-C22B-4388-AB05-8937C410187F}" destId="{6FDE4081-E391-40B1-ACFF-5EAEDBF3C149}" srcOrd="1" destOrd="0" presId="urn:microsoft.com/office/officeart/2005/8/layout/hierarchy1"/>
    <dgm:cxn modelId="{74D3EF2E-C705-4F9B-B9AA-03D1DA2DAC5A}" type="presParOf" srcId="{F7A2B561-1051-4C45-9602-2D11B6112190}" destId="{AAB84348-46BC-4D3F-BB22-ADF60F28BF0B}" srcOrd="1" destOrd="0" presId="urn:microsoft.com/office/officeart/2005/8/layout/hierarchy1"/>
    <dgm:cxn modelId="{F8994C87-9254-4395-8B6A-003E13F4EC45}" type="presParOf" srcId="{AAB84348-46BC-4D3F-BB22-ADF60F28BF0B}" destId="{ED5FB999-A0D9-416F-8C53-D5058E42BD1B}" srcOrd="0" destOrd="0" presId="urn:microsoft.com/office/officeart/2005/8/layout/hierarchy1"/>
    <dgm:cxn modelId="{358804D0-6FFE-47F1-9E46-96C64538669D}" type="presParOf" srcId="{AAB84348-46BC-4D3F-BB22-ADF60F28BF0B}" destId="{05A96B2F-014B-4A7D-8C28-EA6FB93CC305}" srcOrd="1" destOrd="0" presId="urn:microsoft.com/office/officeart/2005/8/layout/hierarchy1"/>
    <dgm:cxn modelId="{3EBDF797-4668-43A9-9E32-BDF7A427F29A}" type="presParOf" srcId="{05A96B2F-014B-4A7D-8C28-EA6FB93CC305}" destId="{C4C0305A-171F-4082-8145-34361EDF8014}" srcOrd="0" destOrd="0" presId="urn:microsoft.com/office/officeart/2005/8/layout/hierarchy1"/>
    <dgm:cxn modelId="{4C251D6A-0432-467C-9638-5EB46D1C4C16}" type="presParOf" srcId="{C4C0305A-171F-4082-8145-34361EDF8014}" destId="{AE804E79-1DC7-4507-9BE4-540D0E5600D7}" srcOrd="0" destOrd="0" presId="urn:microsoft.com/office/officeart/2005/8/layout/hierarchy1"/>
    <dgm:cxn modelId="{B05722A0-012A-43F9-90F3-52E3C4C6DB02}" type="presParOf" srcId="{C4C0305A-171F-4082-8145-34361EDF8014}" destId="{2949057B-AE81-44B6-A829-87DA9643ED66}" srcOrd="1" destOrd="0" presId="urn:microsoft.com/office/officeart/2005/8/layout/hierarchy1"/>
    <dgm:cxn modelId="{9E8C36D3-8540-40B7-BE1D-456BFB9505C3}" type="presParOf" srcId="{05A96B2F-014B-4A7D-8C28-EA6FB93CC305}" destId="{81C6DE0F-2C64-4DF5-A5ED-746347160E48}" srcOrd="1" destOrd="0" presId="urn:microsoft.com/office/officeart/2005/8/layout/hierarchy1"/>
    <dgm:cxn modelId="{04377B59-02B7-4D8F-8BDA-239D31CC1190}" type="presParOf" srcId="{81C6DE0F-2C64-4DF5-A5ED-746347160E48}" destId="{16BF0A7A-CE99-4CCA-BE37-15C4D242BDEB}" srcOrd="0" destOrd="0" presId="urn:microsoft.com/office/officeart/2005/8/layout/hierarchy1"/>
    <dgm:cxn modelId="{90C4DE23-C918-441F-920D-BA590C7B9AD4}" type="presParOf" srcId="{81C6DE0F-2C64-4DF5-A5ED-746347160E48}" destId="{F996E5D4-9E37-42E7-B389-1E4A48DF08F8}" srcOrd="1" destOrd="0" presId="urn:microsoft.com/office/officeart/2005/8/layout/hierarchy1"/>
    <dgm:cxn modelId="{A2670C1A-D612-4824-BA50-B7FA6D695C2B}" type="presParOf" srcId="{F996E5D4-9E37-42E7-B389-1E4A48DF08F8}" destId="{C5FC0B79-D40B-4003-B2E6-487140A1EFD8}" srcOrd="0" destOrd="0" presId="urn:microsoft.com/office/officeart/2005/8/layout/hierarchy1"/>
    <dgm:cxn modelId="{0DCB4C75-17A1-4F72-AE02-3CAC961E03C0}" type="presParOf" srcId="{C5FC0B79-D40B-4003-B2E6-487140A1EFD8}" destId="{6A864DE9-58A3-42D2-8F42-4C2F7FBCA8EA}" srcOrd="0" destOrd="0" presId="urn:microsoft.com/office/officeart/2005/8/layout/hierarchy1"/>
    <dgm:cxn modelId="{B97FE6E1-0370-403F-9D84-78A533E8E2A5}" type="presParOf" srcId="{C5FC0B79-D40B-4003-B2E6-487140A1EFD8}" destId="{E341611B-3A44-4C75-A42D-54910D5DBC94}" srcOrd="1" destOrd="0" presId="urn:microsoft.com/office/officeart/2005/8/layout/hierarchy1"/>
    <dgm:cxn modelId="{8CF7BD1E-1A0A-4EB3-8174-65ED96612713}" type="presParOf" srcId="{F996E5D4-9E37-42E7-B389-1E4A48DF08F8}" destId="{020C0E9C-6DEF-48A0-8A76-1A47BDDAE1D1}" srcOrd="1" destOrd="0" presId="urn:microsoft.com/office/officeart/2005/8/layout/hierarchy1"/>
    <dgm:cxn modelId="{949F8003-D9FA-4004-8F02-4CA2C25CBDA6}" type="presParOf" srcId="{020C0E9C-6DEF-48A0-8A76-1A47BDDAE1D1}" destId="{76AA3B58-0E9A-4EA2-B79E-3AC5A9E41B3D}" srcOrd="0" destOrd="0" presId="urn:microsoft.com/office/officeart/2005/8/layout/hierarchy1"/>
    <dgm:cxn modelId="{A6B984AC-B6C3-470C-AA84-2F4C93A1857F}" type="presParOf" srcId="{020C0E9C-6DEF-48A0-8A76-1A47BDDAE1D1}" destId="{8EF0A17B-2CF2-4718-92D9-24103F14116A}" srcOrd="1" destOrd="0" presId="urn:microsoft.com/office/officeart/2005/8/layout/hierarchy1"/>
    <dgm:cxn modelId="{D406AA0B-3CF9-44E9-A5FA-B9B35CF06FD4}" type="presParOf" srcId="{8EF0A17B-2CF2-4718-92D9-24103F14116A}" destId="{7E7DDF02-B5EE-4623-A164-53A2CE39BDF1}" srcOrd="0" destOrd="0" presId="urn:microsoft.com/office/officeart/2005/8/layout/hierarchy1"/>
    <dgm:cxn modelId="{F0DA8D5A-7119-42BF-A2A0-9BFC85191618}" type="presParOf" srcId="{7E7DDF02-B5EE-4623-A164-53A2CE39BDF1}" destId="{81283972-1357-4F9B-8EF8-F685A90E427A}" srcOrd="0" destOrd="0" presId="urn:microsoft.com/office/officeart/2005/8/layout/hierarchy1"/>
    <dgm:cxn modelId="{F119B7A0-5F64-499D-9068-54DFFA5FAD03}" type="presParOf" srcId="{7E7DDF02-B5EE-4623-A164-53A2CE39BDF1}" destId="{8A3BC832-D39B-44C2-BA6E-5FCCED62C849}" srcOrd="1" destOrd="0" presId="urn:microsoft.com/office/officeart/2005/8/layout/hierarchy1"/>
    <dgm:cxn modelId="{7F084595-5F2A-44AE-A472-A925F97876C2}" type="presParOf" srcId="{8EF0A17B-2CF2-4718-92D9-24103F14116A}" destId="{968C7676-E2CC-4A7E-A5BD-AEE863DD3868}" srcOrd="1" destOrd="0" presId="urn:microsoft.com/office/officeart/2005/8/layout/hierarchy1"/>
    <dgm:cxn modelId="{96AE882B-A180-4270-8E9A-033478D4499F}" type="presParOf" srcId="{968C7676-E2CC-4A7E-A5BD-AEE863DD3868}" destId="{35FB7E72-FCB9-460E-9053-70F171FBE782}" srcOrd="0" destOrd="0" presId="urn:microsoft.com/office/officeart/2005/8/layout/hierarchy1"/>
    <dgm:cxn modelId="{FD68B9CF-171D-4407-BFEA-B2840D5BF590}" type="presParOf" srcId="{968C7676-E2CC-4A7E-A5BD-AEE863DD3868}" destId="{CA65B6AF-5549-422D-B48D-8585B60D4EF1}" srcOrd="1" destOrd="0" presId="urn:microsoft.com/office/officeart/2005/8/layout/hierarchy1"/>
    <dgm:cxn modelId="{8DB1B4AC-8229-4C08-81C1-598DAE2D505D}" type="presParOf" srcId="{CA65B6AF-5549-422D-B48D-8585B60D4EF1}" destId="{86835273-5C04-43D6-8033-33925F3BA483}" srcOrd="0" destOrd="0" presId="urn:microsoft.com/office/officeart/2005/8/layout/hierarchy1"/>
    <dgm:cxn modelId="{8F9A89F6-01BC-4F76-ABA5-0CF96E5C031C}" type="presParOf" srcId="{86835273-5C04-43D6-8033-33925F3BA483}" destId="{635EE7AC-6A8B-4E71-84FB-A9FBC53BC1C6}" srcOrd="0" destOrd="0" presId="urn:microsoft.com/office/officeart/2005/8/layout/hierarchy1"/>
    <dgm:cxn modelId="{288018CB-56B1-4AD4-9577-CD7A87AB625B}" type="presParOf" srcId="{86835273-5C04-43D6-8033-33925F3BA483}" destId="{B48C58C1-8623-4BE6-A81E-4BB9395AC79C}" srcOrd="1" destOrd="0" presId="urn:microsoft.com/office/officeart/2005/8/layout/hierarchy1"/>
    <dgm:cxn modelId="{06FC2D35-5001-46DA-82F2-C5F2EE809C3E}" type="presParOf" srcId="{CA65B6AF-5549-422D-B48D-8585B60D4EF1}" destId="{AC477F9C-9C69-4E8D-B523-988A1D66CE38}" srcOrd="1" destOrd="0" presId="urn:microsoft.com/office/officeart/2005/8/layout/hierarchy1"/>
    <dgm:cxn modelId="{D6CAA456-9296-41C7-9606-63A6B65B848B}" type="presParOf" srcId="{968C7676-E2CC-4A7E-A5BD-AEE863DD3868}" destId="{7ECE046C-1822-439C-906E-79AA35D38665}" srcOrd="2" destOrd="0" presId="urn:microsoft.com/office/officeart/2005/8/layout/hierarchy1"/>
    <dgm:cxn modelId="{0CBC679A-ADB9-4731-AADC-CF1812A93B45}" type="presParOf" srcId="{968C7676-E2CC-4A7E-A5BD-AEE863DD3868}" destId="{788C8B16-E124-42AA-9A2F-9FBC0100C594}" srcOrd="3" destOrd="0" presId="urn:microsoft.com/office/officeart/2005/8/layout/hierarchy1"/>
    <dgm:cxn modelId="{1DDCC699-0D69-4169-A47D-E7F7045C196E}" type="presParOf" srcId="{788C8B16-E124-42AA-9A2F-9FBC0100C594}" destId="{E8DD7B8F-5CA5-4EBA-A7DE-4DDB4AFE9FF3}" srcOrd="0" destOrd="0" presId="urn:microsoft.com/office/officeart/2005/8/layout/hierarchy1"/>
    <dgm:cxn modelId="{84343B80-7263-4C0E-8C6A-FCB44770F0FB}" type="presParOf" srcId="{E8DD7B8F-5CA5-4EBA-A7DE-4DDB4AFE9FF3}" destId="{D9C54DFA-09E1-4AA0-93FE-527426DDEAFD}" srcOrd="0" destOrd="0" presId="urn:microsoft.com/office/officeart/2005/8/layout/hierarchy1"/>
    <dgm:cxn modelId="{D31E7EC7-5959-487D-8B9E-F3A815968118}" type="presParOf" srcId="{E8DD7B8F-5CA5-4EBA-A7DE-4DDB4AFE9FF3}" destId="{D74F5557-2CF7-4F0E-A6E7-74DDF86EAF4B}" srcOrd="1" destOrd="0" presId="urn:microsoft.com/office/officeart/2005/8/layout/hierarchy1"/>
    <dgm:cxn modelId="{ABB9FDB6-AFDE-473D-BCE8-943D2B8C8516}" type="presParOf" srcId="{788C8B16-E124-42AA-9A2F-9FBC0100C594}" destId="{DFB010E6-D124-4BCD-9DE4-FB6223FE9F67}" srcOrd="1" destOrd="0" presId="urn:microsoft.com/office/officeart/2005/8/layout/hierarchy1"/>
    <dgm:cxn modelId="{44CC41E6-5E8A-4C8D-A3EB-B720DC73F832}" type="presParOf" srcId="{968C7676-E2CC-4A7E-A5BD-AEE863DD3868}" destId="{1A2A9BB2-5CC3-40DC-8C67-2AA110FFFE80}" srcOrd="4" destOrd="0" presId="urn:microsoft.com/office/officeart/2005/8/layout/hierarchy1"/>
    <dgm:cxn modelId="{89EDA2AE-4862-487D-8B3A-72AD136786A7}" type="presParOf" srcId="{968C7676-E2CC-4A7E-A5BD-AEE863DD3868}" destId="{436C55CE-1217-4613-8ED5-8B595DC616A1}" srcOrd="5" destOrd="0" presId="urn:microsoft.com/office/officeart/2005/8/layout/hierarchy1"/>
    <dgm:cxn modelId="{8D05776B-92D3-4413-A5C7-765ED9F2AAFA}" type="presParOf" srcId="{436C55CE-1217-4613-8ED5-8B595DC616A1}" destId="{94F0CF4A-24A1-49CC-B295-7B32B45B92FF}" srcOrd="0" destOrd="0" presId="urn:microsoft.com/office/officeart/2005/8/layout/hierarchy1"/>
    <dgm:cxn modelId="{5D8555CE-0998-440F-8BDB-DD7CFE2C3D3C}" type="presParOf" srcId="{94F0CF4A-24A1-49CC-B295-7B32B45B92FF}" destId="{9B6EB4AC-621D-4EE2-A772-828E5F3AA54D}" srcOrd="0" destOrd="0" presId="urn:microsoft.com/office/officeart/2005/8/layout/hierarchy1"/>
    <dgm:cxn modelId="{6B25E2EE-653C-4BC8-B173-DCA12E573840}" type="presParOf" srcId="{94F0CF4A-24A1-49CC-B295-7B32B45B92FF}" destId="{11BB6700-E3EB-4235-B970-AB91D11909D9}" srcOrd="1" destOrd="0" presId="urn:microsoft.com/office/officeart/2005/8/layout/hierarchy1"/>
    <dgm:cxn modelId="{0390BC59-7B40-496F-B320-D4ADF42E0F7B}" type="presParOf" srcId="{436C55CE-1217-4613-8ED5-8B595DC616A1}" destId="{5C1A6AAB-6C6C-4ED6-8A56-0737580FFF6B}" srcOrd="1" destOrd="0" presId="urn:microsoft.com/office/officeart/2005/8/layout/hierarchy1"/>
    <dgm:cxn modelId="{E205C466-7534-43FB-BF03-6437BF8F015C}" type="presParOf" srcId="{81C6DE0F-2C64-4DF5-A5ED-746347160E48}" destId="{B36C3FE2-D540-4273-BA79-A38551A04097}" srcOrd="2" destOrd="0" presId="urn:microsoft.com/office/officeart/2005/8/layout/hierarchy1"/>
    <dgm:cxn modelId="{625555DF-325F-4152-A199-BD437FC3D298}" type="presParOf" srcId="{81C6DE0F-2C64-4DF5-A5ED-746347160E48}" destId="{B0B4F6D3-0FDD-4050-97A3-32D6218F0D9C}" srcOrd="3" destOrd="0" presId="urn:microsoft.com/office/officeart/2005/8/layout/hierarchy1"/>
    <dgm:cxn modelId="{7FA586D3-65A2-4568-908D-FBDCCFAFFABE}" type="presParOf" srcId="{B0B4F6D3-0FDD-4050-97A3-32D6218F0D9C}" destId="{74BDCFDB-E01B-491B-B8F6-607D3D45F3DC}" srcOrd="0" destOrd="0" presId="urn:microsoft.com/office/officeart/2005/8/layout/hierarchy1"/>
    <dgm:cxn modelId="{BEF94F2E-AEDC-48DA-9722-633946F96326}" type="presParOf" srcId="{74BDCFDB-E01B-491B-B8F6-607D3D45F3DC}" destId="{9A705F85-3B5F-4F01-8D35-82C9ED08AB0C}" srcOrd="0" destOrd="0" presId="urn:microsoft.com/office/officeart/2005/8/layout/hierarchy1"/>
    <dgm:cxn modelId="{634CE378-04FF-4823-9AAB-7602F3C2FC75}" type="presParOf" srcId="{74BDCFDB-E01B-491B-B8F6-607D3D45F3DC}" destId="{17C07613-476F-457E-819F-23A81F8DF23A}" srcOrd="1" destOrd="0" presId="urn:microsoft.com/office/officeart/2005/8/layout/hierarchy1"/>
    <dgm:cxn modelId="{70734822-30CC-41E3-B721-115F0A4D0879}" type="presParOf" srcId="{B0B4F6D3-0FDD-4050-97A3-32D6218F0D9C}" destId="{D6541A59-176D-4A66-A5BD-6D1464A8D387}" srcOrd="1" destOrd="0" presId="urn:microsoft.com/office/officeart/2005/8/layout/hierarchy1"/>
    <dgm:cxn modelId="{0A966D89-05B7-400C-8BCC-591657C7EE9F}" type="presParOf" srcId="{D6541A59-176D-4A66-A5BD-6D1464A8D387}" destId="{C80EC376-6F13-4679-A7E6-F0224A6641E7}" srcOrd="0" destOrd="0" presId="urn:microsoft.com/office/officeart/2005/8/layout/hierarchy1"/>
    <dgm:cxn modelId="{0A2F36E0-0277-4DE9-AA46-9B693A07ABCC}" type="presParOf" srcId="{D6541A59-176D-4A66-A5BD-6D1464A8D387}" destId="{502F52E0-45B2-4F8F-ABA8-02E5DCB4CC37}" srcOrd="1" destOrd="0" presId="urn:microsoft.com/office/officeart/2005/8/layout/hierarchy1"/>
    <dgm:cxn modelId="{C7291C0F-157F-4C1B-A984-935C5AA2038B}" type="presParOf" srcId="{502F52E0-45B2-4F8F-ABA8-02E5DCB4CC37}" destId="{9BEE9725-C3B6-4DC6-ABB0-061B82B2FE6C}" srcOrd="0" destOrd="0" presId="urn:microsoft.com/office/officeart/2005/8/layout/hierarchy1"/>
    <dgm:cxn modelId="{B84813BA-0041-4E60-843E-68BBFC0BFC9E}" type="presParOf" srcId="{9BEE9725-C3B6-4DC6-ABB0-061B82B2FE6C}" destId="{5989FCDC-135D-4B8E-92C7-E5306483DE57}" srcOrd="0" destOrd="0" presId="urn:microsoft.com/office/officeart/2005/8/layout/hierarchy1"/>
    <dgm:cxn modelId="{9E414BEF-65D6-45BE-A9A1-39A2BBB981A7}" type="presParOf" srcId="{9BEE9725-C3B6-4DC6-ABB0-061B82B2FE6C}" destId="{8759DE7B-4889-40D7-B6C9-6E657E9DB7D5}" srcOrd="1" destOrd="0" presId="urn:microsoft.com/office/officeart/2005/8/layout/hierarchy1"/>
    <dgm:cxn modelId="{F3E2EB85-C3D1-47A2-8F6B-16FA95E05C95}" type="presParOf" srcId="{502F52E0-45B2-4F8F-ABA8-02E5DCB4CC37}" destId="{DA23C437-B4C9-4843-ADE6-AFB27077C79C}" srcOrd="1" destOrd="0" presId="urn:microsoft.com/office/officeart/2005/8/layout/hierarchy1"/>
    <dgm:cxn modelId="{FCFB3F39-8010-4951-B633-04C179E90005}" type="presParOf" srcId="{D6541A59-176D-4A66-A5BD-6D1464A8D387}" destId="{6315C701-5AF7-40D1-883A-E61F255B6B71}" srcOrd="2" destOrd="0" presId="urn:microsoft.com/office/officeart/2005/8/layout/hierarchy1"/>
    <dgm:cxn modelId="{78A137F1-8F38-474E-AEDA-785FD2DD93C9}" type="presParOf" srcId="{D6541A59-176D-4A66-A5BD-6D1464A8D387}" destId="{7AE21827-7B03-4CBB-A812-D8107028EFB6}" srcOrd="3" destOrd="0" presId="urn:microsoft.com/office/officeart/2005/8/layout/hierarchy1"/>
    <dgm:cxn modelId="{B0AE9229-DC73-447B-8F84-1166665B9BD9}" type="presParOf" srcId="{7AE21827-7B03-4CBB-A812-D8107028EFB6}" destId="{D7FB5254-B09D-4F2E-9B5C-1953F1BC402E}" srcOrd="0" destOrd="0" presId="urn:microsoft.com/office/officeart/2005/8/layout/hierarchy1"/>
    <dgm:cxn modelId="{A0FBAA25-B146-4DA7-8DD5-9B377B02A0FF}" type="presParOf" srcId="{D7FB5254-B09D-4F2E-9B5C-1953F1BC402E}" destId="{7C6C607C-327F-4893-88D8-EDC60AFEBB55}" srcOrd="0" destOrd="0" presId="urn:microsoft.com/office/officeart/2005/8/layout/hierarchy1"/>
    <dgm:cxn modelId="{D35BDAF4-349F-486B-BD84-B9EAEF2464E9}" type="presParOf" srcId="{D7FB5254-B09D-4F2E-9B5C-1953F1BC402E}" destId="{A2D0056B-0DD2-4977-ACB6-C411EDA5D7CC}" srcOrd="1" destOrd="0" presId="urn:microsoft.com/office/officeart/2005/8/layout/hierarchy1"/>
    <dgm:cxn modelId="{2DFBCA63-711C-4C75-A639-2300AB6AC654}" type="presParOf" srcId="{7AE21827-7B03-4CBB-A812-D8107028EFB6}" destId="{480F84E5-8D08-48AC-8FEE-BD4DCEA1E295}" srcOrd="1" destOrd="0" presId="urn:microsoft.com/office/officeart/2005/8/layout/hierarchy1"/>
    <dgm:cxn modelId="{72141574-37E9-421B-8022-3B56712554B9}" type="presParOf" srcId="{D6541A59-176D-4A66-A5BD-6D1464A8D387}" destId="{E8AB3A21-4728-4DDF-A5B5-B5B2F9E24A3B}" srcOrd="4" destOrd="0" presId="urn:microsoft.com/office/officeart/2005/8/layout/hierarchy1"/>
    <dgm:cxn modelId="{19642DB1-2DB0-47E2-A484-88F10F734894}" type="presParOf" srcId="{D6541A59-176D-4A66-A5BD-6D1464A8D387}" destId="{129A0CB9-D7DD-40FF-9634-BEF7AD2352EF}" srcOrd="5" destOrd="0" presId="urn:microsoft.com/office/officeart/2005/8/layout/hierarchy1"/>
    <dgm:cxn modelId="{ADAE2E59-AF77-4B29-B482-03D85ABA8F7C}" type="presParOf" srcId="{129A0CB9-D7DD-40FF-9634-BEF7AD2352EF}" destId="{C7728943-DC67-44B0-81A5-6A4AD0B3166A}" srcOrd="0" destOrd="0" presId="urn:microsoft.com/office/officeart/2005/8/layout/hierarchy1"/>
    <dgm:cxn modelId="{5D75B64B-D56D-4CD1-820F-EA1421C42B48}" type="presParOf" srcId="{C7728943-DC67-44B0-81A5-6A4AD0B3166A}" destId="{E16FAA9C-0998-4422-B8E5-2E7B88AD37F8}" srcOrd="0" destOrd="0" presId="urn:microsoft.com/office/officeart/2005/8/layout/hierarchy1"/>
    <dgm:cxn modelId="{57EC794F-4823-41F1-9DB8-DE143CB8D71E}" type="presParOf" srcId="{C7728943-DC67-44B0-81A5-6A4AD0B3166A}" destId="{C50251E5-99EB-486B-B6DC-ACD9EA220F20}" srcOrd="1" destOrd="0" presId="urn:microsoft.com/office/officeart/2005/8/layout/hierarchy1"/>
    <dgm:cxn modelId="{4456B094-FF8A-4D62-BCF9-640A09D9C018}" type="presParOf" srcId="{129A0CB9-D7DD-40FF-9634-BEF7AD2352EF}" destId="{8282FE30-BF74-4C9E-AAE7-DFA0E996F864}" srcOrd="1" destOrd="0" presId="urn:microsoft.com/office/officeart/2005/8/layout/hierarchy1"/>
    <dgm:cxn modelId="{E2A22951-DA8B-4837-B80C-2E00D64B870F}" type="presParOf" srcId="{D6541A59-176D-4A66-A5BD-6D1464A8D387}" destId="{D631E0FD-FD82-48BE-894A-50E6322E4973}" srcOrd="6" destOrd="0" presId="urn:microsoft.com/office/officeart/2005/8/layout/hierarchy1"/>
    <dgm:cxn modelId="{BE4EB6F9-EBD8-45A5-B48A-B51DAC4F190F}" type="presParOf" srcId="{D6541A59-176D-4A66-A5BD-6D1464A8D387}" destId="{F93EC638-9987-4D1E-9CB3-E1BAE75A352F}" srcOrd="7" destOrd="0" presId="urn:microsoft.com/office/officeart/2005/8/layout/hierarchy1"/>
    <dgm:cxn modelId="{FF44D326-14E5-4D7D-A650-8AB9573C03FC}" type="presParOf" srcId="{F93EC638-9987-4D1E-9CB3-E1BAE75A352F}" destId="{31A3FC11-5C05-44F1-977D-77B79BD5B943}" srcOrd="0" destOrd="0" presId="urn:microsoft.com/office/officeart/2005/8/layout/hierarchy1"/>
    <dgm:cxn modelId="{182D342E-1891-43AB-9950-B9FEB9787601}" type="presParOf" srcId="{31A3FC11-5C05-44F1-977D-77B79BD5B943}" destId="{2DE6A524-D66E-4FE6-A9B9-0484198C575E}" srcOrd="0" destOrd="0" presId="urn:microsoft.com/office/officeart/2005/8/layout/hierarchy1"/>
    <dgm:cxn modelId="{4681685F-5F55-4043-A818-8844F9AA7A01}" type="presParOf" srcId="{31A3FC11-5C05-44F1-977D-77B79BD5B943}" destId="{1F329F49-7AE7-4C37-9A50-4BB14288CABB}" srcOrd="1" destOrd="0" presId="urn:microsoft.com/office/officeart/2005/8/layout/hierarchy1"/>
    <dgm:cxn modelId="{30DDFE55-61B9-4F9A-94EF-A05DAF7D3A90}" type="presParOf" srcId="{F93EC638-9987-4D1E-9CB3-E1BAE75A352F}" destId="{A071E717-4FF9-40B6-A15B-9375751A129A}" srcOrd="1" destOrd="0" presId="urn:microsoft.com/office/officeart/2005/8/layout/hierarchy1"/>
    <dgm:cxn modelId="{7976021B-10A6-49E5-A100-8CF4BF717465}" type="presParOf" srcId="{D6541A59-176D-4A66-A5BD-6D1464A8D387}" destId="{625BDD0B-76BB-4A38-B69D-165BA5BC8242}" srcOrd="8" destOrd="0" presId="urn:microsoft.com/office/officeart/2005/8/layout/hierarchy1"/>
    <dgm:cxn modelId="{719F99F6-4905-4EF4-B138-342FEF567D3D}" type="presParOf" srcId="{D6541A59-176D-4A66-A5BD-6D1464A8D387}" destId="{1E905885-2244-44AD-9A69-19AD6D1306B6}" srcOrd="9" destOrd="0" presId="urn:microsoft.com/office/officeart/2005/8/layout/hierarchy1"/>
    <dgm:cxn modelId="{CC0A9176-7E2E-419C-8238-653FEA59B415}" type="presParOf" srcId="{1E905885-2244-44AD-9A69-19AD6D1306B6}" destId="{223BA00D-3D0C-4DE8-8233-03B4D45BACD4}" srcOrd="0" destOrd="0" presId="urn:microsoft.com/office/officeart/2005/8/layout/hierarchy1"/>
    <dgm:cxn modelId="{1AA98B3B-F742-43A5-8825-8A1B751AFFED}" type="presParOf" srcId="{223BA00D-3D0C-4DE8-8233-03B4D45BACD4}" destId="{6A032510-63B7-42DE-AD59-3529BD28FE0A}" srcOrd="0" destOrd="0" presId="urn:microsoft.com/office/officeart/2005/8/layout/hierarchy1"/>
    <dgm:cxn modelId="{8CF150DC-E0E1-4E2F-ABD1-804E5486B6BF}" type="presParOf" srcId="{223BA00D-3D0C-4DE8-8233-03B4D45BACD4}" destId="{8B62ACD2-3656-4D95-9B7D-30E98F656060}" srcOrd="1" destOrd="0" presId="urn:microsoft.com/office/officeart/2005/8/layout/hierarchy1"/>
    <dgm:cxn modelId="{45011A92-CA22-4C2B-932A-39A7432415B0}" type="presParOf" srcId="{1E905885-2244-44AD-9A69-19AD6D1306B6}" destId="{219A5AF1-A618-42E4-BF03-A43FA27B5AA0}" srcOrd="1" destOrd="0" presId="urn:microsoft.com/office/officeart/2005/8/layout/hierarchy1"/>
    <dgm:cxn modelId="{35DBDBA7-CB90-467E-918F-F5F6A9920F6C}" type="presParOf" srcId="{D6541A59-176D-4A66-A5BD-6D1464A8D387}" destId="{C7CBE9FB-FB15-4FB8-89BF-B58BE4AC9C8A}" srcOrd="10" destOrd="0" presId="urn:microsoft.com/office/officeart/2005/8/layout/hierarchy1"/>
    <dgm:cxn modelId="{260BF2C3-BB94-42E4-B4B1-5B39C9441156}" type="presParOf" srcId="{D6541A59-176D-4A66-A5BD-6D1464A8D387}" destId="{DE1ED4B1-D888-49F8-A6CF-F741BECB93BF}" srcOrd="11" destOrd="0" presId="urn:microsoft.com/office/officeart/2005/8/layout/hierarchy1"/>
    <dgm:cxn modelId="{FACB1884-FFBA-446A-A3B6-B888156DC172}" type="presParOf" srcId="{DE1ED4B1-D888-49F8-A6CF-F741BECB93BF}" destId="{0D98704B-17A7-42B8-9989-C5EE77993E21}" srcOrd="0" destOrd="0" presId="urn:microsoft.com/office/officeart/2005/8/layout/hierarchy1"/>
    <dgm:cxn modelId="{80E8767B-A3D8-4755-A335-7903F42AF29B}" type="presParOf" srcId="{0D98704B-17A7-42B8-9989-C5EE77993E21}" destId="{05250BC2-190F-48E3-9F43-521D01AE5A44}" srcOrd="0" destOrd="0" presId="urn:microsoft.com/office/officeart/2005/8/layout/hierarchy1"/>
    <dgm:cxn modelId="{FE58DB15-FEBD-44DB-9A19-2BAAB814B663}" type="presParOf" srcId="{0D98704B-17A7-42B8-9989-C5EE77993E21}" destId="{BD50EBB8-D2A8-41DE-8AE4-09C2716C0F47}" srcOrd="1" destOrd="0" presId="urn:microsoft.com/office/officeart/2005/8/layout/hierarchy1"/>
    <dgm:cxn modelId="{2252E9D7-E652-47B7-BB3B-37CE9B2B8A7B}" type="presParOf" srcId="{DE1ED4B1-D888-49F8-A6CF-F741BECB93BF}" destId="{0ADF3570-7889-4C4F-8ECB-EE9655E7D5A5}" srcOrd="1" destOrd="0" presId="urn:microsoft.com/office/officeart/2005/8/layout/hierarchy1"/>
    <dgm:cxn modelId="{80DEC0D3-6E89-46BE-8215-2125185D7ABF}" type="presParOf" srcId="{AAB84348-46BC-4D3F-BB22-ADF60F28BF0B}" destId="{3722E125-D523-4E15-9C85-8C06F20A0B2A}" srcOrd="2" destOrd="0" presId="urn:microsoft.com/office/officeart/2005/8/layout/hierarchy1"/>
    <dgm:cxn modelId="{345C230E-DD42-48AD-AA67-80FB5E27120D}" type="presParOf" srcId="{AAB84348-46BC-4D3F-BB22-ADF60F28BF0B}" destId="{2E6C3C23-FD9B-4233-B5ED-32201821446D}" srcOrd="3" destOrd="0" presId="urn:microsoft.com/office/officeart/2005/8/layout/hierarchy1"/>
    <dgm:cxn modelId="{96AD2D9C-646E-4B14-8090-35BDC92C113F}" type="presParOf" srcId="{2E6C3C23-FD9B-4233-B5ED-32201821446D}" destId="{AD856BB0-C1E1-4F41-8994-77D738F035D1}" srcOrd="0" destOrd="0" presId="urn:microsoft.com/office/officeart/2005/8/layout/hierarchy1"/>
    <dgm:cxn modelId="{CDC9C2AB-A841-4A6F-8E99-99212FB80A94}" type="presParOf" srcId="{AD856BB0-C1E1-4F41-8994-77D738F035D1}" destId="{DD9C21CE-34C3-4D55-AFC7-2B1A9A1D9A19}" srcOrd="0" destOrd="0" presId="urn:microsoft.com/office/officeart/2005/8/layout/hierarchy1"/>
    <dgm:cxn modelId="{061D70C7-121A-40F4-9F11-8CB37B710BD6}" type="presParOf" srcId="{AD856BB0-C1E1-4F41-8994-77D738F035D1}" destId="{5870D276-962F-4F3D-87E1-B71CB2402D79}" srcOrd="1" destOrd="0" presId="urn:microsoft.com/office/officeart/2005/8/layout/hierarchy1"/>
    <dgm:cxn modelId="{F0DC34A8-C830-41D8-965D-3609C224FCE3}" type="presParOf" srcId="{2E6C3C23-FD9B-4233-B5ED-32201821446D}" destId="{CBC8D3E8-FADA-43A8-88DC-B03A8D95585A}" srcOrd="1" destOrd="0" presId="urn:microsoft.com/office/officeart/2005/8/layout/hierarchy1"/>
    <dgm:cxn modelId="{D395C990-0C0E-43A9-9474-BC8C7B9108FE}" type="presParOf" srcId="{CBC8D3E8-FADA-43A8-88DC-B03A8D95585A}" destId="{1C399025-3C2E-4621-AECF-9DE7B5FC8341}" srcOrd="0" destOrd="0" presId="urn:microsoft.com/office/officeart/2005/8/layout/hierarchy1"/>
    <dgm:cxn modelId="{E2B7489D-5BF0-44CE-A489-1D379DCFAAEB}" type="presParOf" srcId="{CBC8D3E8-FADA-43A8-88DC-B03A8D95585A}" destId="{ACF09BDA-9291-4FD7-B97E-FEF47581A07F}" srcOrd="1" destOrd="0" presId="urn:microsoft.com/office/officeart/2005/8/layout/hierarchy1"/>
    <dgm:cxn modelId="{3E2E5D86-B652-4453-85A2-1891C5BDB047}" type="presParOf" srcId="{ACF09BDA-9291-4FD7-B97E-FEF47581A07F}" destId="{0C603C75-52B6-4F64-A9FB-E90B540CA131}" srcOrd="0" destOrd="0" presId="urn:microsoft.com/office/officeart/2005/8/layout/hierarchy1"/>
    <dgm:cxn modelId="{8E405170-A36C-4D42-B292-163014BCE175}" type="presParOf" srcId="{0C603C75-52B6-4F64-A9FB-E90B540CA131}" destId="{89AF9A0E-4CE4-4E7F-984B-EB349EECD9CF}" srcOrd="0" destOrd="0" presId="urn:microsoft.com/office/officeart/2005/8/layout/hierarchy1"/>
    <dgm:cxn modelId="{9C8F4C92-1983-4DF3-AACC-1011CC0A72AC}" type="presParOf" srcId="{0C603C75-52B6-4F64-A9FB-E90B540CA131}" destId="{4FAA6723-CB26-44B3-B9A0-F6CD1C33C1D7}" srcOrd="1" destOrd="0" presId="urn:microsoft.com/office/officeart/2005/8/layout/hierarchy1"/>
    <dgm:cxn modelId="{AAC5106B-A2B7-40AA-91FB-DFB1D057E6D7}" type="presParOf" srcId="{ACF09BDA-9291-4FD7-B97E-FEF47581A07F}" destId="{AE81B6A5-B467-43F3-A694-C3E3D0A10674}" srcOrd="1" destOrd="0" presId="urn:microsoft.com/office/officeart/2005/8/layout/hierarchy1"/>
    <dgm:cxn modelId="{B7D71E5A-EF82-4B78-8913-8FC9492666A7}" type="presParOf" srcId="{AE81B6A5-B467-43F3-A694-C3E3D0A10674}" destId="{F15E7C29-2D6F-42E8-BA1A-7569BC9D1A34}" srcOrd="0" destOrd="0" presId="urn:microsoft.com/office/officeart/2005/8/layout/hierarchy1"/>
    <dgm:cxn modelId="{20274FEE-136E-407A-83E3-4CCBE9AA44EC}" type="presParOf" srcId="{AE81B6A5-B467-43F3-A694-C3E3D0A10674}" destId="{9FB214AF-79F2-4608-B732-7EC3F6CB2EB5}" srcOrd="1" destOrd="0" presId="urn:microsoft.com/office/officeart/2005/8/layout/hierarchy1"/>
    <dgm:cxn modelId="{88B885C2-5762-44B7-BBB7-88FFE3DFB2BC}" type="presParOf" srcId="{9FB214AF-79F2-4608-B732-7EC3F6CB2EB5}" destId="{259F8291-BFE0-4339-B08A-751CBD3695B2}" srcOrd="0" destOrd="0" presId="urn:microsoft.com/office/officeart/2005/8/layout/hierarchy1"/>
    <dgm:cxn modelId="{4BEDF313-465C-4E92-98A5-FE7A08AB8C8E}" type="presParOf" srcId="{259F8291-BFE0-4339-B08A-751CBD3695B2}" destId="{B7146BA6-CD9A-4B50-AA25-9EFAE4479FC6}" srcOrd="0" destOrd="0" presId="urn:microsoft.com/office/officeart/2005/8/layout/hierarchy1"/>
    <dgm:cxn modelId="{C8130169-30D2-4918-A632-7F4B42791860}" type="presParOf" srcId="{259F8291-BFE0-4339-B08A-751CBD3695B2}" destId="{7C98AD15-31CD-419B-A36A-0588F888A0BD}" srcOrd="1" destOrd="0" presId="urn:microsoft.com/office/officeart/2005/8/layout/hierarchy1"/>
    <dgm:cxn modelId="{B69C3F2A-5459-426E-A083-2F9B2D70088B}" type="presParOf" srcId="{9FB214AF-79F2-4608-B732-7EC3F6CB2EB5}" destId="{E34A6A8A-AF8D-4D4E-A75B-48655B352355}" srcOrd="1" destOrd="0" presId="urn:microsoft.com/office/officeart/2005/8/layout/hierarchy1"/>
    <dgm:cxn modelId="{015DCBAF-C0D0-4218-BF4B-1D6AD0CC2075}" type="presParOf" srcId="{AE81B6A5-B467-43F3-A694-C3E3D0A10674}" destId="{6035FE14-054E-4DD0-BC34-D9FC2F1BB5C7}" srcOrd="2" destOrd="0" presId="urn:microsoft.com/office/officeart/2005/8/layout/hierarchy1"/>
    <dgm:cxn modelId="{7EA4ED66-6FDC-44E4-AA3A-23FDC2142302}" type="presParOf" srcId="{AE81B6A5-B467-43F3-A694-C3E3D0A10674}" destId="{6F1012E5-58F1-4708-A438-0D3FA0F21736}" srcOrd="3" destOrd="0" presId="urn:microsoft.com/office/officeart/2005/8/layout/hierarchy1"/>
    <dgm:cxn modelId="{39A791E7-8DEF-46A6-8823-BCF1192C8C24}" type="presParOf" srcId="{6F1012E5-58F1-4708-A438-0D3FA0F21736}" destId="{0DEA910E-07E8-47D8-8CEA-F820AB33389A}" srcOrd="0" destOrd="0" presId="urn:microsoft.com/office/officeart/2005/8/layout/hierarchy1"/>
    <dgm:cxn modelId="{B27D6CDA-3D25-446F-AC93-DC86045FBA03}" type="presParOf" srcId="{0DEA910E-07E8-47D8-8CEA-F820AB33389A}" destId="{CF820376-83A5-45A0-BD50-87C6A5F7FAB6}" srcOrd="0" destOrd="0" presId="urn:microsoft.com/office/officeart/2005/8/layout/hierarchy1"/>
    <dgm:cxn modelId="{0E7F9913-2CE1-43D7-A128-849FF9F93450}" type="presParOf" srcId="{0DEA910E-07E8-47D8-8CEA-F820AB33389A}" destId="{874B1D7F-0622-46CD-A8E9-C08F626CC8CE}" srcOrd="1" destOrd="0" presId="urn:microsoft.com/office/officeart/2005/8/layout/hierarchy1"/>
    <dgm:cxn modelId="{CA878130-163C-42CF-9B5D-7DBA7F4DE51B}" type="presParOf" srcId="{6F1012E5-58F1-4708-A438-0D3FA0F21736}" destId="{A5ADD889-4659-4FD4-87B1-051C711E6C79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6AE489-871D-4301-82CA-A8E4CC6D4431}" type="doc">
      <dgm:prSet loTypeId="urn:microsoft.com/office/officeart/2005/8/layout/hierarchy1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1F44139-1E0D-4C97-9B93-2392989F2494}">
      <dgm:prSet phldrT="[Text]"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Director</a:t>
          </a:r>
        </a:p>
      </dgm:t>
    </dgm:pt>
    <dgm:pt modelId="{0E0699B2-E1D7-4949-B3E0-59ABA3974EFE}" type="parTrans" cxnId="{098B282E-69C8-4D72-BF99-2CEF3FF230E2}">
      <dgm:prSet/>
      <dgm:spPr/>
      <dgm:t>
        <a:bodyPr/>
        <a:lstStyle/>
        <a:p>
          <a:endParaRPr lang="en-US"/>
        </a:p>
      </dgm:t>
    </dgm:pt>
    <dgm:pt modelId="{1A6830F5-27A8-496C-AA2A-C1125FEC2DEF}" type="sibTrans" cxnId="{098B282E-69C8-4D72-BF99-2CEF3FF230E2}">
      <dgm:prSet/>
      <dgm:spPr/>
      <dgm:t>
        <a:bodyPr/>
        <a:lstStyle/>
        <a:p>
          <a:endParaRPr lang="en-US"/>
        </a:p>
      </dgm:t>
    </dgm:pt>
    <dgm:pt modelId="{8641735A-01BD-4559-967D-380E0C8187B1}">
      <dgm:prSet phldrT="[Text]"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Deputy Director</a:t>
          </a:r>
        </a:p>
      </dgm:t>
    </dgm:pt>
    <dgm:pt modelId="{A169AF6C-BFAD-4BFA-8761-771A5CD99C8B}" type="parTrans" cxnId="{1B6C5653-46F3-4651-ABB8-2334F8B8205E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D8F19F48-744D-4BCD-BEAB-DA5AE33DF2BC}" type="sibTrans" cxnId="{1B6C5653-46F3-4651-ABB8-2334F8B8205E}">
      <dgm:prSet/>
      <dgm:spPr/>
      <dgm:t>
        <a:bodyPr/>
        <a:lstStyle/>
        <a:p>
          <a:endParaRPr lang="en-US"/>
        </a:p>
      </dgm:t>
    </dgm:pt>
    <dgm:pt modelId="{1E15169C-D5AA-45DA-8610-D36A3E62527E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Construction &amp; Maintenance Division Manager</a:t>
          </a:r>
        </a:p>
      </dgm:t>
    </dgm:pt>
    <dgm:pt modelId="{FD216A64-465F-4352-905B-F016E8DCB8E2}" type="parTrans" cxnId="{588CABE4-273D-423D-88EC-0206F6B7F5A8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01364864-19A2-4B44-8E07-03CD488F47E6}" type="sibTrans" cxnId="{588CABE4-273D-423D-88EC-0206F6B7F5A8}">
      <dgm:prSet/>
      <dgm:spPr/>
      <dgm:t>
        <a:bodyPr/>
        <a:lstStyle/>
        <a:p>
          <a:endParaRPr lang="en-US"/>
        </a:p>
      </dgm:t>
    </dgm:pt>
    <dgm:pt modelId="{947E6E9E-4EB7-457D-B3FC-8B657A2B8B74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Engineering &amp; Construction Manager</a:t>
          </a:r>
        </a:p>
      </dgm:t>
    </dgm:pt>
    <dgm:pt modelId="{74020363-BC1C-4BEA-B5A4-BA8AC7E2F398}" type="parTrans" cxnId="{3B5E2EFF-3D2C-443C-9538-FBA4E1970612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930F1D33-E1BA-431D-A521-96C703F98756}" type="sibTrans" cxnId="{3B5E2EFF-3D2C-443C-9538-FBA4E1970612}">
      <dgm:prSet/>
      <dgm:spPr/>
      <dgm:t>
        <a:bodyPr/>
        <a:lstStyle/>
        <a:p>
          <a:endParaRPr lang="en-US"/>
        </a:p>
      </dgm:t>
    </dgm:pt>
    <dgm:pt modelId="{007A90E9-05C1-4A57-8FCA-CC2A0C8FC4A1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Project Coordinator</a:t>
          </a:r>
        </a:p>
      </dgm:t>
    </dgm:pt>
    <dgm:pt modelId="{6C1DC65F-2B86-4B67-949B-8B6C9125085A}" type="parTrans" cxnId="{0CB006E5-5B09-49D2-B582-042D1F905263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D9EDEF00-6E26-42EC-BA1A-B41841B42A4C}" type="sibTrans" cxnId="{0CB006E5-5B09-49D2-B582-042D1F905263}">
      <dgm:prSet/>
      <dgm:spPr/>
      <dgm:t>
        <a:bodyPr/>
        <a:lstStyle/>
        <a:p>
          <a:endParaRPr lang="en-US"/>
        </a:p>
      </dgm:t>
    </dgm:pt>
    <dgm:pt modelId="{F6BFE75E-C612-4622-B95B-3829AF6A870E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2-Stormwater Engineers</a:t>
          </a:r>
        </a:p>
      </dgm:t>
    </dgm:pt>
    <dgm:pt modelId="{4648B08D-CB2C-49C4-A6B1-70F3149A854D}" type="parTrans" cxnId="{F5445398-8A58-4D4D-A888-C12C25751E4D}">
      <dgm:prSet/>
      <dgm:spPr/>
      <dgm:t>
        <a:bodyPr/>
        <a:lstStyle/>
        <a:p>
          <a:endParaRPr lang="en-US"/>
        </a:p>
      </dgm:t>
    </dgm:pt>
    <dgm:pt modelId="{8454A016-263F-4A2C-9441-E2FBC3F3B103}" type="sibTrans" cxnId="{F5445398-8A58-4D4D-A888-C12C25751E4D}">
      <dgm:prSet/>
      <dgm:spPr/>
      <dgm:t>
        <a:bodyPr/>
        <a:lstStyle/>
        <a:p>
          <a:endParaRPr lang="en-US"/>
        </a:p>
      </dgm:t>
    </dgm:pt>
    <dgm:pt modelId="{AAC0CB5B-991F-48E7-BD03-B9C532E93D10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6-Heavy Equipment  Operators</a:t>
          </a:r>
        </a:p>
      </dgm:t>
    </dgm:pt>
    <dgm:pt modelId="{3ACAE87D-2E19-4CED-A47F-6640511E7F52}" type="parTrans" cxnId="{23CE02EF-47EA-42B2-BCF1-F2B429604D43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571F564A-5B8A-4F21-A460-ED215D333EB7}" type="sibTrans" cxnId="{23CE02EF-47EA-42B2-BCF1-F2B429604D43}">
      <dgm:prSet/>
      <dgm:spPr/>
      <dgm:t>
        <a:bodyPr/>
        <a:lstStyle/>
        <a:p>
          <a:endParaRPr lang="en-US"/>
        </a:p>
      </dgm:t>
    </dgm:pt>
    <dgm:pt modelId="{9B5CCB3D-6A8B-4ADE-89D0-C0047DB26548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6-Senior Utility Workers</a:t>
          </a:r>
        </a:p>
      </dgm:t>
    </dgm:pt>
    <dgm:pt modelId="{57858824-979A-45CE-AA9E-F3A6E12DEBDD}" type="parTrans" cxnId="{25B1FEC3-1579-4044-A650-6586794A1508}">
      <dgm:prSet/>
      <dgm:spPr/>
      <dgm:t>
        <a:bodyPr/>
        <a:lstStyle/>
        <a:p>
          <a:endParaRPr lang="en-US"/>
        </a:p>
      </dgm:t>
    </dgm:pt>
    <dgm:pt modelId="{4DC0C3F8-AC50-49CE-B156-2D84F3DF09C6}" type="sibTrans" cxnId="{25B1FEC3-1579-4044-A650-6586794A1508}">
      <dgm:prSet/>
      <dgm:spPr/>
      <dgm:t>
        <a:bodyPr/>
        <a:lstStyle/>
        <a:p>
          <a:endParaRPr lang="en-US"/>
        </a:p>
      </dgm:t>
    </dgm:pt>
    <dgm:pt modelId="{5C906CC2-FE78-4AB5-B28A-519F80B11546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6-Utility Workers</a:t>
          </a:r>
        </a:p>
      </dgm:t>
    </dgm:pt>
    <dgm:pt modelId="{D2E432F6-D378-4872-B023-E00D77D3CDB4}" type="parTrans" cxnId="{981DA8EE-1FC2-49EB-8B55-C801720A95BB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12ACBBB1-02B0-4B8B-97FC-EA5CDD854F2D}" type="sibTrans" cxnId="{981DA8EE-1FC2-49EB-8B55-C801720A95BB}">
      <dgm:prSet/>
      <dgm:spPr/>
      <dgm:t>
        <a:bodyPr/>
        <a:lstStyle/>
        <a:p>
          <a:endParaRPr lang="en-US"/>
        </a:p>
      </dgm:t>
    </dgm:pt>
    <dgm:pt modelId="{487BEB40-955A-4451-984B-2146F749899E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2-Erosion &amp; Sediment Control Specialist </a:t>
          </a:r>
        </a:p>
      </dgm:t>
    </dgm:pt>
    <dgm:pt modelId="{4B77F4AA-EED8-41D7-B143-2B8D4DF9F161}" type="parTrans" cxnId="{E7AC32A1-8458-4E0B-ABE2-CEC54101CD6B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90C1B232-F34D-46E6-8B6B-FC551DA27F62}" type="sibTrans" cxnId="{E7AC32A1-8458-4E0B-ABE2-CEC54101CD6B}">
      <dgm:prSet/>
      <dgm:spPr/>
      <dgm:t>
        <a:bodyPr/>
        <a:lstStyle/>
        <a:p>
          <a:endParaRPr lang="en-US"/>
        </a:p>
      </dgm:t>
    </dgm:pt>
    <dgm:pt modelId="{B0782092-AB41-40E3-AF0A-8D1F82E8D7EF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Administrative Coordinator</a:t>
          </a:r>
        </a:p>
      </dgm:t>
    </dgm:pt>
    <dgm:pt modelId="{40C51968-F16F-4B02-A4F8-69FF859AAA92}" type="parTrans" cxnId="{8950F24C-7869-41EE-B5A0-3251CD37D71E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B11E1442-4560-4A58-AFE0-46EC76939C1E}" type="sibTrans" cxnId="{8950F24C-7869-41EE-B5A0-3251CD37D71E}">
      <dgm:prSet/>
      <dgm:spPr/>
      <dgm:t>
        <a:bodyPr/>
        <a:lstStyle/>
        <a:p>
          <a:endParaRPr lang="en-US"/>
        </a:p>
      </dgm:t>
    </dgm:pt>
    <dgm:pt modelId="{ABA11ABA-43DC-4222-9B93-1707E56ACB67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2-Erosion &amp; Development Site Inspector</a:t>
          </a:r>
        </a:p>
      </dgm:t>
    </dgm:pt>
    <dgm:pt modelId="{E2F1573F-7FCC-4721-9487-A6205F94BA2A}" type="parTrans" cxnId="{5A016F3B-6F26-4549-9912-127ECED95099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D02DF422-F7CD-4CE2-8356-FD548D3BC760}" type="sibTrans" cxnId="{5A016F3B-6F26-4549-9912-127ECED95099}">
      <dgm:prSet/>
      <dgm:spPr/>
      <dgm:t>
        <a:bodyPr/>
        <a:lstStyle/>
        <a:p>
          <a:endParaRPr lang="en-US"/>
        </a:p>
      </dgm:t>
    </dgm:pt>
    <dgm:pt modelId="{C731D802-2C84-482A-9BA0-00D884E23AB2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2-Stormwater Infrastructure Specialist</a:t>
          </a:r>
        </a:p>
      </dgm:t>
    </dgm:pt>
    <dgm:pt modelId="{FB7A0F2C-FC62-4F1A-88EF-C4EF73BB88B1}" type="parTrans" cxnId="{96C0761A-D39C-4E5A-B8CC-0C085144D545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B5BCFBE6-33D8-4ECD-A39D-93DCA373E57C}" type="sibTrans" cxnId="{96C0761A-D39C-4E5A-B8CC-0C085144D545}">
      <dgm:prSet/>
      <dgm:spPr/>
      <dgm:t>
        <a:bodyPr/>
        <a:lstStyle/>
        <a:p>
          <a:endParaRPr lang="en-US"/>
        </a:p>
      </dgm:t>
    </dgm:pt>
    <dgm:pt modelId="{AA09AC5D-A06D-41E6-8CE9-7EFE43254EA0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License and Permit Analyst</a:t>
          </a:r>
        </a:p>
      </dgm:t>
    </dgm:pt>
    <dgm:pt modelId="{E96AC2BF-75DC-47EB-8A8B-2CF332D43E6A}" type="parTrans" cxnId="{AE531B79-8774-4D63-8635-CD2B9115AE08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B53D074D-CEC2-419A-BCCE-F6E2DB325721}" type="sibTrans" cxnId="{AE531B79-8774-4D63-8635-CD2B9115AE08}">
      <dgm:prSet/>
      <dgm:spPr/>
      <dgm:t>
        <a:bodyPr/>
        <a:lstStyle/>
        <a:p>
          <a:endParaRPr lang="en-US"/>
        </a:p>
      </dgm:t>
    </dgm:pt>
    <dgm:pt modelId="{8A958FCE-19C2-4384-94AC-7B0DD718B834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Fiscal &amp; Operations  Manager</a:t>
          </a:r>
        </a:p>
      </dgm:t>
    </dgm:pt>
    <dgm:pt modelId="{BF8F138E-256F-4B7C-ABC7-11CA077ADC23}" type="parTrans" cxnId="{C5058768-28F8-437D-A9CA-0E0701C8CD88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F37C297F-D8F3-49D8-A609-424009ED150D}" type="sibTrans" cxnId="{C5058768-28F8-437D-A9CA-0E0701C8CD88}">
      <dgm:prSet/>
      <dgm:spPr/>
      <dgm:t>
        <a:bodyPr/>
        <a:lstStyle/>
        <a:p>
          <a:endParaRPr lang="en-US"/>
        </a:p>
      </dgm:t>
    </dgm:pt>
    <dgm:pt modelId="{D31758F2-6B23-47BA-9FE0-464AAD9EA29A}">
      <dgm:prSet/>
      <dgm:spPr>
        <a:ln>
          <a:solidFill>
            <a:srgbClr val="5E132A"/>
          </a:solidFill>
        </a:ln>
      </dgm:spPr>
      <dgm:t>
        <a:bodyPr/>
        <a:lstStyle/>
        <a:p>
          <a:r>
            <a:rPr lang="en-US" dirty="0"/>
            <a:t>Customer Acct. &amp; Business Svc Liaison</a:t>
          </a:r>
        </a:p>
      </dgm:t>
    </dgm:pt>
    <dgm:pt modelId="{8613E1F6-ED18-4F26-9CCC-762BB7AB9447}" type="parTrans" cxnId="{8BC4D855-144E-49A3-9598-8AF2ECE8EE24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F5F0B32B-7FC5-49B1-8430-957EB43144B8}" type="sibTrans" cxnId="{8BC4D855-144E-49A3-9598-8AF2ECE8EE24}">
      <dgm:prSet/>
      <dgm:spPr/>
      <dgm:t>
        <a:bodyPr/>
        <a:lstStyle/>
        <a:p>
          <a:endParaRPr lang="en-US"/>
        </a:p>
      </dgm:t>
    </dgm:pt>
    <dgm:pt modelId="{92431925-5E82-4B14-9171-7C341CCBB34E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 dirty="0"/>
        </a:p>
        <a:p>
          <a:r>
            <a:rPr lang="en-US" dirty="0"/>
            <a:t>3-Supervisors </a:t>
          </a:r>
          <a:br>
            <a:rPr lang="en-US" dirty="0"/>
          </a:br>
          <a:endParaRPr lang="en-US" dirty="0"/>
        </a:p>
      </dgm:t>
    </dgm:pt>
    <dgm:pt modelId="{57B381E0-4AE1-49DA-9C59-3DAABCD1C68D}" type="sibTrans" cxnId="{4A344712-3316-4CB6-AA2A-ABBD9118DB77}">
      <dgm:prSet/>
      <dgm:spPr/>
      <dgm:t>
        <a:bodyPr/>
        <a:lstStyle/>
        <a:p>
          <a:endParaRPr lang="en-US"/>
        </a:p>
      </dgm:t>
    </dgm:pt>
    <dgm:pt modelId="{5A9804F0-D391-4B33-8195-55CFB24B66C9}" type="parTrans" cxnId="{4A344712-3316-4CB6-AA2A-ABBD9118DB77}">
      <dgm:prSet/>
      <dgm:spPr>
        <a:ln>
          <a:solidFill>
            <a:srgbClr val="5E132A"/>
          </a:solidFill>
        </a:ln>
      </dgm:spPr>
      <dgm:t>
        <a:bodyPr/>
        <a:lstStyle/>
        <a:p>
          <a:endParaRPr lang="en-US"/>
        </a:p>
      </dgm:t>
    </dgm:pt>
    <dgm:pt modelId="{52982688-72B2-4922-B58B-BE02202F933D}" type="pres">
      <dgm:prSet presAssocID="{086AE489-871D-4301-82CA-A8E4CC6D44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7A2B561-1051-4C45-9602-2D11B6112190}" type="pres">
      <dgm:prSet presAssocID="{21F44139-1E0D-4C97-9B93-2392989F2494}" presName="hierRoot1" presStyleCnt="0"/>
      <dgm:spPr/>
    </dgm:pt>
    <dgm:pt modelId="{655D0558-C22B-4388-AB05-8937C410187F}" type="pres">
      <dgm:prSet presAssocID="{21F44139-1E0D-4C97-9B93-2392989F2494}" presName="composite" presStyleCnt="0"/>
      <dgm:spPr/>
    </dgm:pt>
    <dgm:pt modelId="{9CE21698-1FDE-4A78-AEF1-BA05D2BB6F0C}" type="pres">
      <dgm:prSet presAssocID="{21F44139-1E0D-4C97-9B93-2392989F2494}" presName="background" presStyleLbl="node0" presStyleIdx="0" presStyleCnt="1"/>
      <dgm:spPr>
        <a:solidFill>
          <a:srgbClr val="9B7F57"/>
        </a:solidFill>
      </dgm:spPr>
    </dgm:pt>
    <dgm:pt modelId="{6FDE4081-E391-40B1-ACFF-5EAEDBF3C149}" type="pres">
      <dgm:prSet presAssocID="{21F44139-1E0D-4C97-9B93-2392989F2494}" presName="text" presStyleLbl="fgAcc0" presStyleIdx="0" presStyleCnt="1" custScaleY="87313" custLinFactNeighborX="-11750" custLinFactNeighborY="-11526">
        <dgm:presLayoutVars>
          <dgm:chPref val="3"/>
        </dgm:presLayoutVars>
      </dgm:prSet>
      <dgm:spPr/>
    </dgm:pt>
    <dgm:pt modelId="{AAB84348-46BC-4D3F-BB22-ADF60F28BF0B}" type="pres">
      <dgm:prSet presAssocID="{21F44139-1E0D-4C97-9B93-2392989F2494}" presName="hierChild2" presStyleCnt="0"/>
      <dgm:spPr/>
    </dgm:pt>
    <dgm:pt modelId="{ED5FB999-A0D9-416F-8C53-D5058E42BD1B}" type="pres">
      <dgm:prSet presAssocID="{A169AF6C-BFAD-4BFA-8761-771A5CD99C8B}" presName="Name10" presStyleLbl="parChTrans1D2" presStyleIdx="0" presStyleCnt="1"/>
      <dgm:spPr/>
    </dgm:pt>
    <dgm:pt modelId="{05A96B2F-014B-4A7D-8C28-EA6FB93CC305}" type="pres">
      <dgm:prSet presAssocID="{8641735A-01BD-4559-967D-380E0C8187B1}" presName="hierRoot2" presStyleCnt="0"/>
      <dgm:spPr/>
    </dgm:pt>
    <dgm:pt modelId="{C4C0305A-171F-4082-8145-34361EDF8014}" type="pres">
      <dgm:prSet presAssocID="{8641735A-01BD-4559-967D-380E0C8187B1}" presName="composite2" presStyleCnt="0"/>
      <dgm:spPr/>
    </dgm:pt>
    <dgm:pt modelId="{AE804E79-1DC7-4507-9BE4-540D0E5600D7}" type="pres">
      <dgm:prSet presAssocID="{8641735A-01BD-4559-967D-380E0C8187B1}" presName="background2" presStyleLbl="node2" presStyleIdx="0" presStyleCnt="1"/>
      <dgm:spPr>
        <a:solidFill>
          <a:srgbClr val="9B7F57"/>
        </a:solidFill>
      </dgm:spPr>
    </dgm:pt>
    <dgm:pt modelId="{2949057B-AE81-44B6-A829-87DA9643ED66}" type="pres">
      <dgm:prSet presAssocID="{8641735A-01BD-4559-967D-380E0C8187B1}" presName="text2" presStyleLbl="fgAcc2" presStyleIdx="0" presStyleCnt="1" custLinFactNeighborX="-14686" custLinFactNeighborY="-24921">
        <dgm:presLayoutVars>
          <dgm:chPref val="3"/>
        </dgm:presLayoutVars>
      </dgm:prSet>
      <dgm:spPr/>
    </dgm:pt>
    <dgm:pt modelId="{81C6DE0F-2C64-4DF5-A5ED-746347160E48}" type="pres">
      <dgm:prSet presAssocID="{8641735A-01BD-4559-967D-380E0C8187B1}" presName="hierChild3" presStyleCnt="0"/>
      <dgm:spPr/>
    </dgm:pt>
    <dgm:pt modelId="{16BF0A7A-CE99-4CCA-BE37-15C4D242BDEB}" type="pres">
      <dgm:prSet presAssocID="{FD216A64-465F-4352-905B-F016E8DCB8E2}" presName="Name17" presStyleLbl="parChTrans1D3" presStyleIdx="0" presStyleCnt="3"/>
      <dgm:spPr/>
    </dgm:pt>
    <dgm:pt modelId="{F996E5D4-9E37-42E7-B389-1E4A48DF08F8}" type="pres">
      <dgm:prSet presAssocID="{1E15169C-D5AA-45DA-8610-D36A3E62527E}" presName="hierRoot3" presStyleCnt="0"/>
      <dgm:spPr/>
    </dgm:pt>
    <dgm:pt modelId="{C5FC0B79-D40B-4003-B2E6-487140A1EFD8}" type="pres">
      <dgm:prSet presAssocID="{1E15169C-D5AA-45DA-8610-D36A3E62527E}" presName="composite3" presStyleCnt="0"/>
      <dgm:spPr/>
    </dgm:pt>
    <dgm:pt modelId="{6A864DE9-58A3-42D2-8F42-4C2F7FBCA8EA}" type="pres">
      <dgm:prSet presAssocID="{1E15169C-D5AA-45DA-8610-D36A3E62527E}" presName="background3" presStyleLbl="node3" presStyleIdx="0" presStyleCnt="3"/>
      <dgm:spPr>
        <a:solidFill>
          <a:srgbClr val="9B7F57"/>
        </a:solidFill>
      </dgm:spPr>
    </dgm:pt>
    <dgm:pt modelId="{E341611B-3A44-4C75-A42D-54910D5DBC94}" type="pres">
      <dgm:prSet presAssocID="{1E15169C-D5AA-45DA-8610-D36A3E62527E}" presName="text3" presStyleLbl="fgAcc3" presStyleIdx="0" presStyleCnt="3" custScaleX="160484" custScaleY="96947" custLinFactNeighborX="1571" custLinFactNeighborY="-4800">
        <dgm:presLayoutVars>
          <dgm:chPref val="3"/>
        </dgm:presLayoutVars>
      </dgm:prSet>
      <dgm:spPr/>
    </dgm:pt>
    <dgm:pt modelId="{020C0E9C-6DEF-48A0-8A76-1A47BDDAE1D1}" type="pres">
      <dgm:prSet presAssocID="{1E15169C-D5AA-45DA-8610-D36A3E62527E}" presName="hierChild4" presStyleCnt="0"/>
      <dgm:spPr/>
    </dgm:pt>
    <dgm:pt modelId="{76AA3B58-0E9A-4EA2-B79E-3AC5A9E41B3D}" type="pres">
      <dgm:prSet presAssocID="{5A9804F0-D391-4B33-8195-55CFB24B66C9}" presName="Name23" presStyleLbl="parChTrans1D4" presStyleIdx="0" presStyleCnt="12"/>
      <dgm:spPr/>
    </dgm:pt>
    <dgm:pt modelId="{8EF0A17B-2CF2-4718-92D9-24103F14116A}" type="pres">
      <dgm:prSet presAssocID="{92431925-5E82-4B14-9171-7C341CCBB34E}" presName="hierRoot4" presStyleCnt="0"/>
      <dgm:spPr/>
    </dgm:pt>
    <dgm:pt modelId="{7E7DDF02-B5EE-4623-A164-53A2CE39BDF1}" type="pres">
      <dgm:prSet presAssocID="{92431925-5E82-4B14-9171-7C341CCBB34E}" presName="composite4" presStyleCnt="0"/>
      <dgm:spPr/>
    </dgm:pt>
    <dgm:pt modelId="{81283972-1357-4F9B-8EF8-F685A90E427A}" type="pres">
      <dgm:prSet presAssocID="{92431925-5E82-4B14-9171-7C341CCBB34E}" presName="background4" presStyleLbl="node4" presStyleIdx="0" presStyleCnt="12"/>
      <dgm:spPr>
        <a:solidFill>
          <a:srgbClr val="9B7F57"/>
        </a:solidFill>
      </dgm:spPr>
    </dgm:pt>
    <dgm:pt modelId="{8A3BC832-D39B-44C2-BA6E-5FCCED62C849}" type="pres">
      <dgm:prSet presAssocID="{92431925-5E82-4B14-9171-7C341CCBB34E}" presName="text4" presStyleLbl="fgAcc4" presStyleIdx="0" presStyleCnt="12" custScaleX="108761" custScaleY="85807" custLinFactNeighborX="1154" custLinFactNeighborY="-748">
        <dgm:presLayoutVars>
          <dgm:chPref val="3"/>
        </dgm:presLayoutVars>
      </dgm:prSet>
      <dgm:spPr/>
    </dgm:pt>
    <dgm:pt modelId="{968C7676-E2CC-4A7E-A5BD-AEE863DD3868}" type="pres">
      <dgm:prSet presAssocID="{92431925-5E82-4B14-9171-7C341CCBB34E}" presName="hierChild5" presStyleCnt="0"/>
      <dgm:spPr/>
    </dgm:pt>
    <dgm:pt modelId="{35FB7E72-FCB9-460E-9053-70F171FBE782}" type="pres">
      <dgm:prSet presAssocID="{3ACAE87D-2E19-4CED-A47F-6640511E7F52}" presName="Name23" presStyleLbl="parChTrans1D4" presStyleIdx="1" presStyleCnt="12"/>
      <dgm:spPr/>
    </dgm:pt>
    <dgm:pt modelId="{CA65B6AF-5549-422D-B48D-8585B60D4EF1}" type="pres">
      <dgm:prSet presAssocID="{AAC0CB5B-991F-48E7-BD03-B9C532E93D10}" presName="hierRoot4" presStyleCnt="0"/>
      <dgm:spPr/>
    </dgm:pt>
    <dgm:pt modelId="{86835273-5C04-43D6-8033-33925F3BA483}" type="pres">
      <dgm:prSet presAssocID="{AAC0CB5B-991F-48E7-BD03-B9C532E93D10}" presName="composite4" presStyleCnt="0"/>
      <dgm:spPr/>
    </dgm:pt>
    <dgm:pt modelId="{635EE7AC-6A8B-4E71-84FB-A9FBC53BC1C6}" type="pres">
      <dgm:prSet presAssocID="{AAC0CB5B-991F-48E7-BD03-B9C532E93D10}" presName="background4" presStyleLbl="node4" presStyleIdx="1" presStyleCnt="12"/>
      <dgm:spPr>
        <a:solidFill>
          <a:srgbClr val="9B7F57"/>
        </a:solidFill>
      </dgm:spPr>
    </dgm:pt>
    <dgm:pt modelId="{B48C58C1-8623-4BE6-A81E-4BB9395AC79C}" type="pres">
      <dgm:prSet presAssocID="{AAC0CB5B-991F-48E7-BD03-B9C532E93D10}" presName="text4" presStyleLbl="fgAcc4" presStyleIdx="1" presStyleCnt="12">
        <dgm:presLayoutVars>
          <dgm:chPref val="3"/>
        </dgm:presLayoutVars>
      </dgm:prSet>
      <dgm:spPr/>
    </dgm:pt>
    <dgm:pt modelId="{AC477F9C-9C69-4E8D-B523-988A1D66CE38}" type="pres">
      <dgm:prSet presAssocID="{AAC0CB5B-991F-48E7-BD03-B9C532E93D10}" presName="hierChild5" presStyleCnt="0"/>
      <dgm:spPr/>
    </dgm:pt>
    <dgm:pt modelId="{7ECE046C-1822-439C-906E-79AA35D38665}" type="pres">
      <dgm:prSet presAssocID="{57858824-979A-45CE-AA9E-F3A6E12DEBDD}" presName="Name23" presStyleLbl="parChTrans1D4" presStyleIdx="2" presStyleCnt="12"/>
      <dgm:spPr/>
    </dgm:pt>
    <dgm:pt modelId="{788C8B16-E124-42AA-9A2F-9FBC0100C594}" type="pres">
      <dgm:prSet presAssocID="{9B5CCB3D-6A8B-4ADE-89D0-C0047DB26548}" presName="hierRoot4" presStyleCnt="0"/>
      <dgm:spPr/>
    </dgm:pt>
    <dgm:pt modelId="{E8DD7B8F-5CA5-4EBA-A7DE-4DDB4AFE9FF3}" type="pres">
      <dgm:prSet presAssocID="{9B5CCB3D-6A8B-4ADE-89D0-C0047DB26548}" presName="composite4" presStyleCnt="0"/>
      <dgm:spPr/>
    </dgm:pt>
    <dgm:pt modelId="{D9C54DFA-09E1-4AA0-93FE-527426DDEAFD}" type="pres">
      <dgm:prSet presAssocID="{9B5CCB3D-6A8B-4ADE-89D0-C0047DB26548}" presName="background4" presStyleLbl="node4" presStyleIdx="2" presStyleCnt="12"/>
      <dgm:spPr>
        <a:solidFill>
          <a:srgbClr val="9B7F57"/>
        </a:solidFill>
      </dgm:spPr>
    </dgm:pt>
    <dgm:pt modelId="{D74F5557-2CF7-4F0E-A6E7-74DDF86EAF4B}" type="pres">
      <dgm:prSet presAssocID="{9B5CCB3D-6A8B-4ADE-89D0-C0047DB26548}" presName="text4" presStyleLbl="fgAcc4" presStyleIdx="2" presStyleCnt="12" custLinFactNeighborX="905" custLinFactNeighborY="24">
        <dgm:presLayoutVars>
          <dgm:chPref val="3"/>
        </dgm:presLayoutVars>
      </dgm:prSet>
      <dgm:spPr/>
    </dgm:pt>
    <dgm:pt modelId="{DFB010E6-D124-4BCD-9DE4-FB6223FE9F67}" type="pres">
      <dgm:prSet presAssocID="{9B5CCB3D-6A8B-4ADE-89D0-C0047DB26548}" presName="hierChild5" presStyleCnt="0"/>
      <dgm:spPr/>
    </dgm:pt>
    <dgm:pt modelId="{1A2A9BB2-5CC3-40DC-8C67-2AA110FFFE80}" type="pres">
      <dgm:prSet presAssocID="{D2E432F6-D378-4872-B023-E00D77D3CDB4}" presName="Name23" presStyleLbl="parChTrans1D4" presStyleIdx="3" presStyleCnt="12"/>
      <dgm:spPr/>
    </dgm:pt>
    <dgm:pt modelId="{436C55CE-1217-4613-8ED5-8B595DC616A1}" type="pres">
      <dgm:prSet presAssocID="{5C906CC2-FE78-4AB5-B28A-519F80B11546}" presName="hierRoot4" presStyleCnt="0"/>
      <dgm:spPr/>
    </dgm:pt>
    <dgm:pt modelId="{94F0CF4A-24A1-49CC-B295-7B32B45B92FF}" type="pres">
      <dgm:prSet presAssocID="{5C906CC2-FE78-4AB5-B28A-519F80B11546}" presName="composite4" presStyleCnt="0"/>
      <dgm:spPr/>
    </dgm:pt>
    <dgm:pt modelId="{9B6EB4AC-621D-4EE2-A772-828E5F3AA54D}" type="pres">
      <dgm:prSet presAssocID="{5C906CC2-FE78-4AB5-B28A-519F80B11546}" presName="background4" presStyleLbl="node4" presStyleIdx="3" presStyleCnt="12"/>
      <dgm:spPr>
        <a:solidFill>
          <a:srgbClr val="9B7F57"/>
        </a:solidFill>
      </dgm:spPr>
    </dgm:pt>
    <dgm:pt modelId="{11BB6700-E3EB-4235-B970-AB91D11909D9}" type="pres">
      <dgm:prSet presAssocID="{5C906CC2-FE78-4AB5-B28A-519F80B11546}" presName="text4" presStyleLbl="fgAcc4" presStyleIdx="3" presStyleCnt="12">
        <dgm:presLayoutVars>
          <dgm:chPref val="3"/>
        </dgm:presLayoutVars>
      </dgm:prSet>
      <dgm:spPr/>
    </dgm:pt>
    <dgm:pt modelId="{5C1A6AAB-6C6C-4ED6-8A56-0737580FFF6B}" type="pres">
      <dgm:prSet presAssocID="{5C906CC2-FE78-4AB5-B28A-519F80B11546}" presName="hierChild5" presStyleCnt="0"/>
      <dgm:spPr/>
    </dgm:pt>
    <dgm:pt modelId="{B36C3FE2-D540-4273-BA79-A38551A04097}" type="pres">
      <dgm:prSet presAssocID="{74020363-BC1C-4BEA-B5A4-BA8AC7E2F398}" presName="Name17" presStyleLbl="parChTrans1D3" presStyleIdx="1" presStyleCnt="3"/>
      <dgm:spPr/>
    </dgm:pt>
    <dgm:pt modelId="{B0B4F6D3-0FDD-4050-97A3-32D6218F0D9C}" type="pres">
      <dgm:prSet presAssocID="{947E6E9E-4EB7-457D-B3FC-8B657A2B8B74}" presName="hierRoot3" presStyleCnt="0"/>
      <dgm:spPr/>
    </dgm:pt>
    <dgm:pt modelId="{74BDCFDB-E01B-491B-B8F6-607D3D45F3DC}" type="pres">
      <dgm:prSet presAssocID="{947E6E9E-4EB7-457D-B3FC-8B657A2B8B74}" presName="composite3" presStyleCnt="0"/>
      <dgm:spPr/>
    </dgm:pt>
    <dgm:pt modelId="{9A705F85-3B5F-4F01-8D35-82C9ED08AB0C}" type="pres">
      <dgm:prSet presAssocID="{947E6E9E-4EB7-457D-B3FC-8B657A2B8B74}" presName="background3" presStyleLbl="node3" presStyleIdx="1" presStyleCnt="3"/>
      <dgm:spPr>
        <a:solidFill>
          <a:srgbClr val="9B7F57"/>
        </a:solidFill>
      </dgm:spPr>
    </dgm:pt>
    <dgm:pt modelId="{17C07613-476F-457E-819F-23A81F8DF23A}" type="pres">
      <dgm:prSet presAssocID="{947E6E9E-4EB7-457D-B3FC-8B657A2B8B74}" presName="text3" presStyleLbl="fgAcc3" presStyleIdx="1" presStyleCnt="3" custScaleX="132769" custScaleY="99935" custLinFactNeighborX="2319" custLinFactNeighborY="13795">
        <dgm:presLayoutVars>
          <dgm:chPref val="3"/>
        </dgm:presLayoutVars>
      </dgm:prSet>
      <dgm:spPr/>
    </dgm:pt>
    <dgm:pt modelId="{D6541A59-176D-4A66-A5BD-6D1464A8D387}" type="pres">
      <dgm:prSet presAssocID="{947E6E9E-4EB7-457D-B3FC-8B657A2B8B74}" presName="hierChild4" presStyleCnt="0"/>
      <dgm:spPr/>
    </dgm:pt>
    <dgm:pt modelId="{C80EC376-6F13-4679-A7E6-F0224A6641E7}" type="pres">
      <dgm:prSet presAssocID="{6C1DC65F-2B86-4B67-949B-8B6C9125085A}" presName="Name23" presStyleLbl="parChTrans1D4" presStyleIdx="4" presStyleCnt="12"/>
      <dgm:spPr/>
    </dgm:pt>
    <dgm:pt modelId="{502F52E0-45B2-4F8F-ABA8-02E5DCB4CC37}" type="pres">
      <dgm:prSet presAssocID="{007A90E9-05C1-4A57-8FCA-CC2A0C8FC4A1}" presName="hierRoot4" presStyleCnt="0"/>
      <dgm:spPr/>
    </dgm:pt>
    <dgm:pt modelId="{9BEE9725-C3B6-4DC6-ABB0-061B82B2FE6C}" type="pres">
      <dgm:prSet presAssocID="{007A90E9-05C1-4A57-8FCA-CC2A0C8FC4A1}" presName="composite4" presStyleCnt="0"/>
      <dgm:spPr/>
    </dgm:pt>
    <dgm:pt modelId="{5989FCDC-135D-4B8E-92C7-E5306483DE57}" type="pres">
      <dgm:prSet presAssocID="{007A90E9-05C1-4A57-8FCA-CC2A0C8FC4A1}" presName="background4" presStyleLbl="node4" presStyleIdx="4" presStyleCnt="12"/>
      <dgm:spPr>
        <a:solidFill>
          <a:srgbClr val="9B7F57"/>
        </a:solidFill>
      </dgm:spPr>
    </dgm:pt>
    <dgm:pt modelId="{8759DE7B-4889-40D7-B6C9-6E657E9DB7D5}" type="pres">
      <dgm:prSet presAssocID="{007A90E9-05C1-4A57-8FCA-CC2A0C8FC4A1}" presName="text4" presStyleLbl="fgAcc4" presStyleIdx="4" presStyleCnt="12" custScaleX="109387" custScaleY="92613" custLinFactNeighborX="5084" custLinFactNeighborY="3815">
        <dgm:presLayoutVars>
          <dgm:chPref val="3"/>
        </dgm:presLayoutVars>
      </dgm:prSet>
      <dgm:spPr/>
    </dgm:pt>
    <dgm:pt modelId="{DA23C437-B4C9-4843-ADE6-AFB27077C79C}" type="pres">
      <dgm:prSet presAssocID="{007A90E9-05C1-4A57-8FCA-CC2A0C8FC4A1}" presName="hierChild5" presStyleCnt="0"/>
      <dgm:spPr/>
    </dgm:pt>
    <dgm:pt modelId="{6315C701-5AF7-40D1-883A-E61F255B6B71}" type="pres">
      <dgm:prSet presAssocID="{4648B08D-CB2C-49C4-A6B1-70F3149A854D}" presName="Name23" presStyleLbl="parChTrans1D4" presStyleIdx="5" presStyleCnt="12"/>
      <dgm:spPr/>
    </dgm:pt>
    <dgm:pt modelId="{7AE21827-7B03-4CBB-A812-D8107028EFB6}" type="pres">
      <dgm:prSet presAssocID="{F6BFE75E-C612-4622-B95B-3829AF6A870E}" presName="hierRoot4" presStyleCnt="0"/>
      <dgm:spPr/>
    </dgm:pt>
    <dgm:pt modelId="{D7FB5254-B09D-4F2E-9B5C-1953F1BC402E}" type="pres">
      <dgm:prSet presAssocID="{F6BFE75E-C612-4622-B95B-3829AF6A870E}" presName="composite4" presStyleCnt="0"/>
      <dgm:spPr/>
    </dgm:pt>
    <dgm:pt modelId="{7C6C607C-327F-4893-88D8-EDC60AFEBB55}" type="pres">
      <dgm:prSet presAssocID="{F6BFE75E-C612-4622-B95B-3829AF6A870E}" presName="background4" presStyleLbl="node4" presStyleIdx="5" presStyleCnt="12"/>
      <dgm:spPr>
        <a:solidFill>
          <a:srgbClr val="9B7F57"/>
        </a:solidFill>
      </dgm:spPr>
    </dgm:pt>
    <dgm:pt modelId="{A2D0056B-0DD2-4977-ACB6-C411EDA5D7CC}" type="pres">
      <dgm:prSet presAssocID="{F6BFE75E-C612-4622-B95B-3829AF6A870E}" presName="text4" presStyleLbl="fgAcc4" presStyleIdx="5" presStyleCnt="12" custScaleX="99080" custScaleY="90853" custLinFactNeighborX="3625" custLinFactNeighborY="4679">
        <dgm:presLayoutVars>
          <dgm:chPref val="3"/>
        </dgm:presLayoutVars>
      </dgm:prSet>
      <dgm:spPr/>
    </dgm:pt>
    <dgm:pt modelId="{480F84E5-8D08-48AC-8FEE-BD4DCEA1E295}" type="pres">
      <dgm:prSet presAssocID="{F6BFE75E-C612-4622-B95B-3829AF6A870E}" presName="hierChild5" presStyleCnt="0"/>
      <dgm:spPr/>
    </dgm:pt>
    <dgm:pt modelId="{E8AB3A21-4728-4DDF-A5B5-B5B2F9E24A3B}" type="pres">
      <dgm:prSet presAssocID="{FB7A0F2C-FC62-4F1A-88EF-C4EF73BB88B1}" presName="Name23" presStyleLbl="parChTrans1D4" presStyleIdx="6" presStyleCnt="12"/>
      <dgm:spPr/>
    </dgm:pt>
    <dgm:pt modelId="{129A0CB9-D7DD-40FF-9634-BEF7AD2352EF}" type="pres">
      <dgm:prSet presAssocID="{C731D802-2C84-482A-9BA0-00D884E23AB2}" presName="hierRoot4" presStyleCnt="0"/>
      <dgm:spPr/>
    </dgm:pt>
    <dgm:pt modelId="{C7728943-DC67-44B0-81A5-6A4AD0B3166A}" type="pres">
      <dgm:prSet presAssocID="{C731D802-2C84-482A-9BA0-00D884E23AB2}" presName="composite4" presStyleCnt="0"/>
      <dgm:spPr/>
    </dgm:pt>
    <dgm:pt modelId="{E16FAA9C-0998-4422-B8E5-2E7B88AD37F8}" type="pres">
      <dgm:prSet presAssocID="{C731D802-2C84-482A-9BA0-00D884E23AB2}" presName="background4" presStyleLbl="node4" presStyleIdx="6" presStyleCnt="12"/>
      <dgm:spPr>
        <a:solidFill>
          <a:srgbClr val="9B7F57"/>
        </a:solidFill>
      </dgm:spPr>
    </dgm:pt>
    <dgm:pt modelId="{C50251E5-99EB-486B-B6DC-ACD9EA220F20}" type="pres">
      <dgm:prSet presAssocID="{C731D802-2C84-482A-9BA0-00D884E23AB2}" presName="text4" presStyleLbl="fgAcc4" presStyleIdx="6" presStyleCnt="12" custLinFactNeighborX="-165" custLinFactNeighborY="1678">
        <dgm:presLayoutVars>
          <dgm:chPref val="3"/>
        </dgm:presLayoutVars>
      </dgm:prSet>
      <dgm:spPr/>
    </dgm:pt>
    <dgm:pt modelId="{8282FE30-BF74-4C9E-AAE7-DFA0E996F864}" type="pres">
      <dgm:prSet presAssocID="{C731D802-2C84-482A-9BA0-00D884E23AB2}" presName="hierChild5" presStyleCnt="0"/>
      <dgm:spPr/>
    </dgm:pt>
    <dgm:pt modelId="{D631E0FD-FD82-48BE-894A-50E6322E4973}" type="pres">
      <dgm:prSet presAssocID="{E96AC2BF-75DC-47EB-8A8B-2CF332D43E6A}" presName="Name23" presStyleLbl="parChTrans1D4" presStyleIdx="7" presStyleCnt="12"/>
      <dgm:spPr/>
    </dgm:pt>
    <dgm:pt modelId="{F93EC638-9987-4D1E-9CB3-E1BAE75A352F}" type="pres">
      <dgm:prSet presAssocID="{AA09AC5D-A06D-41E6-8CE9-7EFE43254EA0}" presName="hierRoot4" presStyleCnt="0"/>
      <dgm:spPr/>
    </dgm:pt>
    <dgm:pt modelId="{31A3FC11-5C05-44F1-977D-77B79BD5B943}" type="pres">
      <dgm:prSet presAssocID="{AA09AC5D-A06D-41E6-8CE9-7EFE43254EA0}" presName="composite4" presStyleCnt="0"/>
      <dgm:spPr/>
    </dgm:pt>
    <dgm:pt modelId="{2DE6A524-D66E-4FE6-A9B9-0484198C575E}" type="pres">
      <dgm:prSet presAssocID="{AA09AC5D-A06D-41E6-8CE9-7EFE43254EA0}" presName="background4" presStyleLbl="node4" presStyleIdx="7" presStyleCnt="12"/>
      <dgm:spPr>
        <a:solidFill>
          <a:srgbClr val="9B7F57"/>
        </a:solidFill>
      </dgm:spPr>
    </dgm:pt>
    <dgm:pt modelId="{1F329F49-7AE7-4C37-9A50-4BB14288CABB}" type="pres">
      <dgm:prSet presAssocID="{AA09AC5D-A06D-41E6-8CE9-7EFE43254EA0}" presName="text4" presStyleLbl="fgAcc4" presStyleIdx="7" presStyleCnt="12" custLinFactNeighborX="1429" custLinFactNeighborY="254">
        <dgm:presLayoutVars>
          <dgm:chPref val="3"/>
        </dgm:presLayoutVars>
      </dgm:prSet>
      <dgm:spPr/>
    </dgm:pt>
    <dgm:pt modelId="{A071E717-4FF9-40B6-A15B-9375751A129A}" type="pres">
      <dgm:prSet presAssocID="{AA09AC5D-A06D-41E6-8CE9-7EFE43254EA0}" presName="hierChild5" presStyleCnt="0"/>
      <dgm:spPr/>
    </dgm:pt>
    <dgm:pt modelId="{AD14E4E3-89CE-4303-AC0F-788CCE9D5EDF}" type="pres">
      <dgm:prSet presAssocID="{4B77F4AA-EED8-41D7-B143-2B8D4DF9F161}" presName="Name23" presStyleLbl="parChTrans1D4" presStyleIdx="8" presStyleCnt="12"/>
      <dgm:spPr/>
    </dgm:pt>
    <dgm:pt modelId="{A366FC72-3283-4E08-8C94-4FCFAA1A47B8}" type="pres">
      <dgm:prSet presAssocID="{487BEB40-955A-4451-984B-2146F749899E}" presName="hierRoot4" presStyleCnt="0"/>
      <dgm:spPr/>
    </dgm:pt>
    <dgm:pt modelId="{B1D398DB-8074-4A46-B5E8-749871F29A06}" type="pres">
      <dgm:prSet presAssocID="{487BEB40-955A-4451-984B-2146F749899E}" presName="composite4" presStyleCnt="0"/>
      <dgm:spPr/>
    </dgm:pt>
    <dgm:pt modelId="{671DD159-858F-4961-98FF-FF19F2A1462B}" type="pres">
      <dgm:prSet presAssocID="{487BEB40-955A-4451-984B-2146F749899E}" presName="background4" presStyleLbl="node4" presStyleIdx="8" presStyleCnt="12"/>
      <dgm:spPr>
        <a:solidFill>
          <a:srgbClr val="9B7F57"/>
        </a:solidFill>
      </dgm:spPr>
    </dgm:pt>
    <dgm:pt modelId="{3EA342A9-14A3-4AE8-9F3A-867C82B870D3}" type="pres">
      <dgm:prSet presAssocID="{487BEB40-955A-4451-984B-2146F749899E}" presName="text4" presStyleLbl="fgAcc4" presStyleIdx="8" presStyleCnt="12">
        <dgm:presLayoutVars>
          <dgm:chPref val="3"/>
        </dgm:presLayoutVars>
      </dgm:prSet>
      <dgm:spPr/>
    </dgm:pt>
    <dgm:pt modelId="{647ED068-A144-4BE4-B38C-135FD00486DC}" type="pres">
      <dgm:prSet presAssocID="{487BEB40-955A-4451-984B-2146F749899E}" presName="hierChild5" presStyleCnt="0"/>
      <dgm:spPr/>
    </dgm:pt>
    <dgm:pt modelId="{C7CBE9FB-FB15-4FB8-89BF-B58BE4AC9C8A}" type="pres">
      <dgm:prSet presAssocID="{E2F1573F-7FCC-4721-9487-A6205F94BA2A}" presName="Name23" presStyleLbl="parChTrans1D4" presStyleIdx="9" presStyleCnt="12"/>
      <dgm:spPr/>
    </dgm:pt>
    <dgm:pt modelId="{DE1ED4B1-D888-49F8-A6CF-F741BECB93BF}" type="pres">
      <dgm:prSet presAssocID="{ABA11ABA-43DC-4222-9B93-1707E56ACB67}" presName="hierRoot4" presStyleCnt="0"/>
      <dgm:spPr/>
    </dgm:pt>
    <dgm:pt modelId="{0D98704B-17A7-42B8-9989-C5EE77993E21}" type="pres">
      <dgm:prSet presAssocID="{ABA11ABA-43DC-4222-9B93-1707E56ACB67}" presName="composite4" presStyleCnt="0"/>
      <dgm:spPr/>
    </dgm:pt>
    <dgm:pt modelId="{05250BC2-190F-48E3-9F43-521D01AE5A44}" type="pres">
      <dgm:prSet presAssocID="{ABA11ABA-43DC-4222-9B93-1707E56ACB67}" presName="background4" presStyleLbl="node4" presStyleIdx="9" presStyleCnt="12"/>
      <dgm:spPr>
        <a:solidFill>
          <a:srgbClr val="9B7F57"/>
        </a:solidFill>
      </dgm:spPr>
    </dgm:pt>
    <dgm:pt modelId="{BD50EBB8-D2A8-41DE-8AE4-09C2716C0F47}" type="pres">
      <dgm:prSet presAssocID="{ABA11ABA-43DC-4222-9B93-1707E56ACB67}" presName="text4" presStyleLbl="fgAcc4" presStyleIdx="9" presStyleCnt="12">
        <dgm:presLayoutVars>
          <dgm:chPref val="3"/>
        </dgm:presLayoutVars>
      </dgm:prSet>
      <dgm:spPr/>
    </dgm:pt>
    <dgm:pt modelId="{0ADF3570-7889-4C4F-8ECB-EE9655E7D5A5}" type="pres">
      <dgm:prSet presAssocID="{ABA11ABA-43DC-4222-9B93-1707E56ACB67}" presName="hierChild5" presStyleCnt="0"/>
      <dgm:spPr/>
    </dgm:pt>
    <dgm:pt modelId="{1C399025-3C2E-4621-AECF-9DE7B5FC8341}" type="pres">
      <dgm:prSet presAssocID="{BF8F138E-256F-4B7C-ABC7-11CA077ADC23}" presName="Name17" presStyleLbl="parChTrans1D3" presStyleIdx="2" presStyleCnt="3"/>
      <dgm:spPr/>
    </dgm:pt>
    <dgm:pt modelId="{ACF09BDA-9291-4FD7-B97E-FEF47581A07F}" type="pres">
      <dgm:prSet presAssocID="{8A958FCE-19C2-4384-94AC-7B0DD718B834}" presName="hierRoot3" presStyleCnt="0"/>
      <dgm:spPr/>
    </dgm:pt>
    <dgm:pt modelId="{0C603C75-52B6-4F64-A9FB-E90B540CA131}" type="pres">
      <dgm:prSet presAssocID="{8A958FCE-19C2-4384-94AC-7B0DD718B834}" presName="composite3" presStyleCnt="0"/>
      <dgm:spPr/>
    </dgm:pt>
    <dgm:pt modelId="{89AF9A0E-4CE4-4E7F-984B-EB349EECD9CF}" type="pres">
      <dgm:prSet presAssocID="{8A958FCE-19C2-4384-94AC-7B0DD718B834}" presName="background3" presStyleLbl="node3" presStyleIdx="2" presStyleCnt="3"/>
      <dgm:spPr>
        <a:solidFill>
          <a:srgbClr val="9B7F57"/>
        </a:solidFill>
      </dgm:spPr>
    </dgm:pt>
    <dgm:pt modelId="{4FAA6723-CB26-44B3-B9A0-F6CD1C33C1D7}" type="pres">
      <dgm:prSet presAssocID="{8A958FCE-19C2-4384-94AC-7B0DD718B834}" presName="text3" presStyleLbl="fgAcc3" presStyleIdx="2" presStyleCnt="3">
        <dgm:presLayoutVars>
          <dgm:chPref val="3"/>
        </dgm:presLayoutVars>
      </dgm:prSet>
      <dgm:spPr/>
    </dgm:pt>
    <dgm:pt modelId="{AE81B6A5-B467-43F3-A694-C3E3D0A10674}" type="pres">
      <dgm:prSet presAssocID="{8A958FCE-19C2-4384-94AC-7B0DD718B834}" presName="hierChild4" presStyleCnt="0"/>
      <dgm:spPr/>
    </dgm:pt>
    <dgm:pt modelId="{F15E7C29-2D6F-42E8-BA1A-7569BC9D1A34}" type="pres">
      <dgm:prSet presAssocID="{8613E1F6-ED18-4F26-9CCC-762BB7AB9447}" presName="Name23" presStyleLbl="parChTrans1D4" presStyleIdx="10" presStyleCnt="12"/>
      <dgm:spPr/>
    </dgm:pt>
    <dgm:pt modelId="{9FB214AF-79F2-4608-B732-7EC3F6CB2EB5}" type="pres">
      <dgm:prSet presAssocID="{D31758F2-6B23-47BA-9FE0-464AAD9EA29A}" presName="hierRoot4" presStyleCnt="0"/>
      <dgm:spPr/>
    </dgm:pt>
    <dgm:pt modelId="{259F8291-BFE0-4339-B08A-751CBD3695B2}" type="pres">
      <dgm:prSet presAssocID="{D31758F2-6B23-47BA-9FE0-464AAD9EA29A}" presName="composite4" presStyleCnt="0"/>
      <dgm:spPr/>
    </dgm:pt>
    <dgm:pt modelId="{B7146BA6-CD9A-4B50-AA25-9EFAE4479FC6}" type="pres">
      <dgm:prSet presAssocID="{D31758F2-6B23-47BA-9FE0-464AAD9EA29A}" presName="background4" presStyleLbl="node4" presStyleIdx="10" presStyleCnt="12"/>
      <dgm:spPr>
        <a:solidFill>
          <a:srgbClr val="9B7F57"/>
        </a:solidFill>
      </dgm:spPr>
    </dgm:pt>
    <dgm:pt modelId="{7C98AD15-31CD-419B-A36A-0588F888A0BD}" type="pres">
      <dgm:prSet presAssocID="{D31758F2-6B23-47BA-9FE0-464AAD9EA29A}" presName="text4" presStyleLbl="fgAcc4" presStyleIdx="10" presStyleCnt="12">
        <dgm:presLayoutVars>
          <dgm:chPref val="3"/>
        </dgm:presLayoutVars>
      </dgm:prSet>
      <dgm:spPr/>
    </dgm:pt>
    <dgm:pt modelId="{E34A6A8A-AF8D-4D4E-A75B-48655B352355}" type="pres">
      <dgm:prSet presAssocID="{D31758F2-6B23-47BA-9FE0-464AAD9EA29A}" presName="hierChild5" presStyleCnt="0"/>
      <dgm:spPr/>
    </dgm:pt>
    <dgm:pt modelId="{5CB19756-7F12-43F6-BEF5-2687ADD1BE4C}" type="pres">
      <dgm:prSet presAssocID="{40C51968-F16F-4B02-A4F8-69FF859AAA92}" presName="Name23" presStyleLbl="parChTrans1D4" presStyleIdx="11" presStyleCnt="12"/>
      <dgm:spPr/>
    </dgm:pt>
    <dgm:pt modelId="{118EEFF6-1F5C-46E7-8635-8B9D58D044C3}" type="pres">
      <dgm:prSet presAssocID="{B0782092-AB41-40E3-AF0A-8D1F82E8D7EF}" presName="hierRoot4" presStyleCnt="0"/>
      <dgm:spPr/>
    </dgm:pt>
    <dgm:pt modelId="{EA079027-36EA-44A1-8DB2-F51A3AB96E64}" type="pres">
      <dgm:prSet presAssocID="{B0782092-AB41-40E3-AF0A-8D1F82E8D7EF}" presName="composite4" presStyleCnt="0"/>
      <dgm:spPr/>
    </dgm:pt>
    <dgm:pt modelId="{CA2FC4D2-A86D-4646-9547-94EC8CA3B577}" type="pres">
      <dgm:prSet presAssocID="{B0782092-AB41-40E3-AF0A-8D1F82E8D7EF}" presName="background4" presStyleLbl="node4" presStyleIdx="11" presStyleCnt="12"/>
      <dgm:spPr>
        <a:solidFill>
          <a:srgbClr val="9B7F57"/>
        </a:solidFill>
      </dgm:spPr>
    </dgm:pt>
    <dgm:pt modelId="{CBB5DA4F-CE77-460B-B4CE-1A3CACB2F540}" type="pres">
      <dgm:prSet presAssocID="{B0782092-AB41-40E3-AF0A-8D1F82E8D7EF}" presName="text4" presStyleLbl="fgAcc4" presStyleIdx="11" presStyleCnt="12">
        <dgm:presLayoutVars>
          <dgm:chPref val="3"/>
        </dgm:presLayoutVars>
      </dgm:prSet>
      <dgm:spPr/>
    </dgm:pt>
    <dgm:pt modelId="{4895F2F3-5C09-4334-8880-26FC8F08E374}" type="pres">
      <dgm:prSet presAssocID="{B0782092-AB41-40E3-AF0A-8D1F82E8D7EF}" presName="hierChild5" presStyleCnt="0"/>
      <dgm:spPr/>
    </dgm:pt>
  </dgm:ptLst>
  <dgm:cxnLst>
    <dgm:cxn modelId="{09BF3A04-70D6-46C9-B84D-6910148331A5}" type="presOf" srcId="{8A958FCE-19C2-4384-94AC-7B0DD718B834}" destId="{4FAA6723-CB26-44B3-B9A0-F6CD1C33C1D7}" srcOrd="0" destOrd="0" presId="urn:microsoft.com/office/officeart/2005/8/layout/hierarchy1"/>
    <dgm:cxn modelId="{D9335207-638E-4D15-82D2-5DB65AD7CAE9}" type="presOf" srcId="{FD216A64-465F-4352-905B-F016E8DCB8E2}" destId="{16BF0A7A-CE99-4CCA-BE37-15C4D242BDEB}" srcOrd="0" destOrd="0" presId="urn:microsoft.com/office/officeart/2005/8/layout/hierarchy1"/>
    <dgm:cxn modelId="{BCA3F50B-4040-4984-A254-1257AB8E0925}" type="presOf" srcId="{A169AF6C-BFAD-4BFA-8761-771A5CD99C8B}" destId="{ED5FB999-A0D9-416F-8C53-D5058E42BD1B}" srcOrd="0" destOrd="0" presId="urn:microsoft.com/office/officeart/2005/8/layout/hierarchy1"/>
    <dgm:cxn modelId="{7F802B0C-ABD6-4F93-996D-6E229057D80D}" type="presOf" srcId="{086AE489-871D-4301-82CA-A8E4CC6D4431}" destId="{52982688-72B2-4922-B58B-BE02202F933D}" srcOrd="0" destOrd="0" presId="urn:microsoft.com/office/officeart/2005/8/layout/hierarchy1"/>
    <dgm:cxn modelId="{4A344712-3316-4CB6-AA2A-ABBD9118DB77}" srcId="{1E15169C-D5AA-45DA-8610-D36A3E62527E}" destId="{92431925-5E82-4B14-9171-7C341CCBB34E}" srcOrd="0" destOrd="0" parTransId="{5A9804F0-D391-4B33-8195-55CFB24B66C9}" sibTransId="{57B381E0-4AE1-49DA-9C59-3DAABCD1C68D}"/>
    <dgm:cxn modelId="{DE1BF912-2C62-40B6-8C04-393AD3537D5D}" type="presOf" srcId="{5C906CC2-FE78-4AB5-B28A-519F80B11546}" destId="{11BB6700-E3EB-4235-B970-AB91D11909D9}" srcOrd="0" destOrd="0" presId="urn:microsoft.com/office/officeart/2005/8/layout/hierarchy1"/>
    <dgm:cxn modelId="{AA9C5B17-0E9C-4180-B1EB-1AC58762C063}" type="presOf" srcId="{3ACAE87D-2E19-4CED-A47F-6640511E7F52}" destId="{35FB7E72-FCB9-460E-9053-70F171FBE782}" srcOrd="0" destOrd="0" presId="urn:microsoft.com/office/officeart/2005/8/layout/hierarchy1"/>
    <dgm:cxn modelId="{96C0761A-D39C-4E5A-B8CC-0C085144D545}" srcId="{947E6E9E-4EB7-457D-B3FC-8B657A2B8B74}" destId="{C731D802-2C84-482A-9BA0-00D884E23AB2}" srcOrd="2" destOrd="0" parTransId="{FB7A0F2C-FC62-4F1A-88EF-C4EF73BB88B1}" sibTransId="{B5BCFBE6-33D8-4ECD-A39D-93DCA373E57C}"/>
    <dgm:cxn modelId="{6A869F1F-1DE2-4A82-B48B-A5EA6A463D97}" type="presOf" srcId="{D2E432F6-D378-4872-B023-E00D77D3CDB4}" destId="{1A2A9BB2-5CC3-40DC-8C67-2AA110FFFE80}" srcOrd="0" destOrd="0" presId="urn:microsoft.com/office/officeart/2005/8/layout/hierarchy1"/>
    <dgm:cxn modelId="{4D005D22-D48E-4F97-9C14-87CC0D0537E1}" type="presOf" srcId="{E96AC2BF-75DC-47EB-8A8B-2CF332D43E6A}" destId="{D631E0FD-FD82-48BE-894A-50E6322E4973}" srcOrd="0" destOrd="0" presId="urn:microsoft.com/office/officeart/2005/8/layout/hierarchy1"/>
    <dgm:cxn modelId="{CD1BF624-3037-4CCC-B8A5-48D3951D2C06}" type="presOf" srcId="{8613E1F6-ED18-4F26-9CCC-762BB7AB9447}" destId="{F15E7C29-2D6F-42E8-BA1A-7569BC9D1A34}" srcOrd="0" destOrd="0" presId="urn:microsoft.com/office/officeart/2005/8/layout/hierarchy1"/>
    <dgm:cxn modelId="{8CD7E529-D5F2-405D-8666-0500D1044B23}" type="presOf" srcId="{D31758F2-6B23-47BA-9FE0-464AAD9EA29A}" destId="{7C98AD15-31CD-419B-A36A-0588F888A0BD}" srcOrd="0" destOrd="0" presId="urn:microsoft.com/office/officeart/2005/8/layout/hierarchy1"/>
    <dgm:cxn modelId="{6F257E2D-D61F-4F46-AECD-49468FB1D96F}" type="presOf" srcId="{21F44139-1E0D-4C97-9B93-2392989F2494}" destId="{6FDE4081-E391-40B1-ACFF-5EAEDBF3C149}" srcOrd="0" destOrd="0" presId="urn:microsoft.com/office/officeart/2005/8/layout/hierarchy1"/>
    <dgm:cxn modelId="{098B282E-69C8-4D72-BF99-2CEF3FF230E2}" srcId="{086AE489-871D-4301-82CA-A8E4CC6D4431}" destId="{21F44139-1E0D-4C97-9B93-2392989F2494}" srcOrd="0" destOrd="0" parTransId="{0E0699B2-E1D7-4949-B3E0-59ABA3974EFE}" sibTransId="{1A6830F5-27A8-496C-AA2A-C1125FEC2DEF}"/>
    <dgm:cxn modelId="{5240992E-41D8-429A-9D96-7E500B9E9F40}" type="presOf" srcId="{5A9804F0-D391-4B33-8195-55CFB24B66C9}" destId="{76AA3B58-0E9A-4EA2-B79E-3AC5A9E41B3D}" srcOrd="0" destOrd="0" presId="urn:microsoft.com/office/officeart/2005/8/layout/hierarchy1"/>
    <dgm:cxn modelId="{20CF5737-8B6E-492A-9F81-063D2B7CF431}" type="presOf" srcId="{9B5CCB3D-6A8B-4ADE-89D0-C0047DB26548}" destId="{D74F5557-2CF7-4F0E-A6E7-74DDF86EAF4B}" srcOrd="0" destOrd="0" presId="urn:microsoft.com/office/officeart/2005/8/layout/hierarchy1"/>
    <dgm:cxn modelId="{5A016F3B-6F26-4549-9912-127ECED95099}" srcId="{947E6E9E-4EB7-457D-B3FC-8B657A2B8B74}" destId="{ABA11ABA-43DC-4222-9B93-1707E56ACB67}" srcOrd="5" destOrd="0" parTransId="{E2F1573F-7FCC-4721-9487-A6205F94BA2A}" sibTransId="{D02DF422-F7CD-4CE2-8356-FD548D3BC760}"/>
    <dgm:cxn modelId="{2DA47543-77EA-42EF-A972-CCB14DEF92BE}" type="presOf" srcId="{1E15169C-D5AA-45DA-8610-D36A3E62527E}" destId="{E341611B-3A44-4C75-A42D-54910D5DBC94}" srcOrd="0" destOrd="0" presId="urn:microsoft.com/office/officeart/2005/8/layout/hierarchy1"/>
    <dgm:cxn modelId="{901E3A45-62F7-47BF-A43A-6FDB61CF8E4C}" type="presOf" srcId="{ABA11ABA-43DC-4222-9B93-1707E56ACB67}" destId="{BD50EBB8-D2A8-41DE-8AE4-09C2716C0F47}" srcOrd="0" destOrd="0" presId="urn:microsoft.com/office/officeart/2005/8/layout/hierarchy1"/>
    <dgm:cxn modelId="{D1117E47-44E4-41E3-8035-AA1B99F4A7D8}" type="presOf" srcId="{E2F1573F-7FCC-4721-9487-A6205F94BA2A}" destId="{C7CBE9FB-FB15-4FB8-89BF-B58BE4AC9C8A}" srcOrd="0" destOrd="0" presId="urn:microsoft.com/office/officeart/2005/8/layout/hierarchy1"/>
    <dgm:cxn modelId="{C5058768-28F8-437D-A9CA-0E0701C8CD88}" srcId="{8641735A-01BD-4559-967D-380E0C8187B1}" destId="{8A958FCE-19C2-4384-94AC-7B0DD718B834}" srcOrd="2" destOrd="0" parTransId="{BF8F138E-256F-4B7C-ABC7-11CA077ADC23}" sibTransId="{F37C297F-D8F3-49D8-A609-424009ED150D}"/>
    <dgm:cxn modelId="{574ED049-F80D-4049-8F4E-2370EEF8AC02}" type="presOf" srcId="{92431925-5E82-4B14-9171-7C341CCBB34E}" destId="{8A3BC832-D39B-44C2-BA6E-5FCCED62C849}" srcOrd="0" destOrd="0" presId="urn:microsoft.com/office/officeart/2005/8/layout/hierarchy1"/>
    <dgm:cxn modelId="{4D6FED69-7115-473E-9B14-F1D9163DE5AC}" type="presOf" srcId="{007A90E9-05C1-4A57-8FCA-CC2A0C8FC4A1}" destId="{8759DE7B-4889-40D7-B6C9-6E657E9DB7D5}" srcOrd="0" destOrd="0" presId="urn:microsoft.com/office/officeart/2005/8/layout/hierarchy1"/>
    <dgm:cxn modelId="{8950F24C-7869-41EE-B5A0-3251CD37D71E}" srcId="{8A958FCE-19C2-4384-94AC-7B0DD718B834}" destId="{B0782092-AB41-40E3-AF0A-8D1F82E8D7EF}" srcOrd="1" destOrd="0" parTransId="{40C51968-F16F-4B02-A4F8-69FF859AAA92}" sibTransId="{B11E1442-4560-4A58-AFE0-46EC76939C1E}"/>
    <dgm:cxn modelId="{76385C4D-AAEA-4BCE-8D20-133AC9BEDEEB}" type="presOf" srcId="{FB7A0F2C-FC62-4F1A-88EF-C4EF73BB88B1}" destId="{E8AB3A21-4728-4DDF-A5B5-B5B2F9E24A3B}" srcOrd="0" destOrd="0" presId="urn:microsoft.com/office/officeart/2005/8/layout/hierarchy1"/>
    <dgm:cxn modelId="{1598424D-9474-44C6-B6A4-9956EACE280C}" type="presOf" srcId="{74020363-BC1C-4BEA-B5A4-BA8AC7E2F398}" destId="{B36C3FE2-D540-4273-BA79-A38551A04097}" srcOrd="0" destOrd="0" presId="urn:microsoft.com/office/officeart/2005/8/layout/hierarchy1"/>
    <dgm:cxn modelId="{1B6C5653-46F3-4651-ABB8-2334F8B8205E}" srcId="{21F44139-1E0D-4C97-9B93-2392989F2494}" destId="{8641735A-01BD-4559-967D-380E0C8187B1}" srcOrd="0" destOrd="0" parTransId="{A169AF6C-BFAD-4BFA-8761-771A5CD99C8B}" sibTransId="{D8F19F48-744D-4BCD-BEAB-DA5AE33DF2BC}"/>
    <dgm:cxn modelId="{53532955-CC69-43DA-AFFC-FA51A4A84433}" type="presOf" srcId="{F6BFE75E-C612-4622-B95B-3829AF6A870E}" destId="{A2D0056B-0DD2-4977-ACB6-C411EDA5D7CC}" srcOrd="0" destOrd="0" presId="urn:microsoft.com/office/officeart/2005/8/layout/hierarchy1"/>
    <dgm:cxn modelId="{188C4255-16A1-4168-AC6C-AE79F1381B78}" type="presOf" srcId="{6C1DC65F-2B86-4B67-949B-8B6C9125085A}" destId="{C80EC376-6F13-4679-A7E6-F0224A6641E7}" srcOrd="0" destOrd="0" presId="urn:microsoft.com/office/officeart/2005/8/layout/hierarchy1"/>
    <dgm:cxn modelId="{8BC4D855-144E-49A3-9598-8AF2ECE8EE24}" srcId="{8A958FCE-19C2-4384-94AC-7B0DD718B834}" destId="{D31758F2-6B23-47BA-9FE0-464AAD9EA29A}" srcOrd="0" destOrd="0" parTransId="{8613E1F6-ED18-4F26-9CCC-762BB7AB9447}" sibTransId="{F5F0B32B-7FC5-49B1-8430-957EB43144B8}"/>
    <dgm:cxn modelId="{AE531B79-8774-4D63-8635-CD2B9115AE08}" srcId="{947E6E9E-4EB7-457D-B3FC-8B657A2B8B74}" destId="{AA09AC5D-A06D-41E6-8CE9-7EFE43254EA0}" srcOrd="3" destOrd="0" parTransId="{E96AC2BF-75DC-47EB-8A8B-2CF332D43E6A}" sibTransId="{B53D074D-CEC2-419A-BCCE-F6E2DB325721}"/>
    <dgm:cxn modelId="{5E0E5D7B-ECCC-45D1-A4D1-4D06B9B3B4B4}" type="presOf" srcId="{57858824-979A-45CE-AA9E-F3A6E12DEBDD}" destId="{7ECE046C-1822-439C-906E-79AA35D38665}" srcOrd="0" destOrd="0" presId="urn:microsoft.com/office/officeart/2005/8/layout/hierarchy1"/>
    <dgm:cxn modelId="{C5779787-35A0-4F4C-9C3E-67B4BFF0CAF4}" type="presOf" srcId="{AAC0CB5B-991F-48E7-BD03-B9C532E93D10}" destId="{B48C58C1-8623-4BE6-A81E-4BB9395AC79C}" srcOrd="0" destOrd="0" presId="urn:microsoft.com/office/officeart/2005/8/layout/hierarchy1"/>
    <dgm:cxn modelId="{F5445398-8A58-4D4D-A888-C12C25751E4D}" srcId="{947E6E9E-4EB7-457D-B3FC-8B657A2B8B74}" destId="{F6BFE75E-C612-4622-B95B-3829AF6A870E}" srcOrd="1" destOrd="0" parTransId="{4648B08D-CB2C-49C4-A6B1-70F3149A854D}" sibTransId="{8454A016-263F-4A2C-9441-E2FBC3F3B103}"/>
    <dgm:cxn modelId="{5017039D-0EBD-4C7E-9388-95DA3A7F82F1}" type="presOf" srcId="{40C51968-F16F-4B02-A4F8-69FF859AAA92}" destId="{5CB19756-7F12-43F6-BEF5-2687ADD1BE4C}" srcOrd="0" destOrd="0" presId="urn:microsoft.com/office/officeart/2005/8/layout/hierarchy1"/>
    <dgm:cxn modelId="{E7AC32A1-8458-4E0B-ABE2-CEC54101CD6B}" srcId="{947E6E9E-4EB7-457D-B3FC-8B657A2B8B74}" destId="{487BEB40-955A-4451-984B-2146F749899E}" srcOrd="4" destOrd="0" parTransId="{4B77F4AA-EED8-41D7-B143-2B8D4DF9F161}" sibTransId="{90C1B232-F34D-46E6-8B6B-FC551DA27F62}"/>
    <dgm:cxn modelId="{3106B4A2-1922-43CB-B924-39FC701DCCB1}" type="presOf" srcId="{C731D802-2C84-482A-9BA0-00D884E23AB2}" destId="{C50251E5-99EB-486B-B6DC-ACD9EA220F20}" srcOrd="0" destOrd="0" presId="urn:microsoft.com/office/officeart/2005/8/layout/hierarchy1"/>
    <dgm:cxn modelId="{E968FBAA-832A-4E56-81E8-D4A66ECF05EB}" type="presOf" srcId="{8641735A-01BD-4559-967D-380E0C8187B1}" destId="{2949057B-AE81-44B6-A829-87DA9643ED66}" srcOrd="0" destOrd="0" presId="urn:microsoft.com/office/officeart/2005/8/layout/hierarchy1"/>
    <dgm:cxn modelId="{9B8A65AC-9A51-4F80-A43D-9850DFEB8EE8}" type="presOf" srcId="{BF8F138E-256F-4B7C-ABC7-11CA077ADC23}" destId="{1C399025-3C2E-4621-AECF-9DE7B5FC8341}" srcOrd="0" destOrd="0" presId="urn:microsoft.com/office/officeart/2005/8/layout/hierarchy1"/>
    <dgm:cxn modelId="{6DA05AAF-FEF2-4938-BE82-EAB0B49CFFB1}" type="presOf" srcId="{AA09AC5D-A06D-41E6-8CE9-7EFE43254EA0}" destId="{1F329F49-7AE7-4C37-9A50-4BB14288CABB}" srcOrd="0" destOrd="0" presId="urn:microsoft.com/office/officeart/2005/8/layout/hierarchy1"/>
    <dgm:cxn modelId="{25B1FEC3-1579-4044-A650-6586794A1508}" srcId="{92431925-5E82-4B14-9171-7C341CCBB34E}" destId="{9B5CCB3D-6A8B-4ADE-89D0-C0047DB26548}" srcOrd="1" destOrd="0" parTransId="{57858824-979A-45CE-AA9E-F3A6E12DEBDD}" sibTransId="{4DC0C3F8-AC50-49CE-B156-2D84F3DF09C6}"/>
    <dgm:cxn modelId="{20A9E3C7-CA40-4419-B752-1C83D69C9F60}" type="presOf" srcId="{4648B08D-CB2C-49C4-A6B1-70F3149A854D}" destId="{6315C701-5AF7-40D1-883A-E61F255B6B71}" srcOrd="0" destOrd="0" presId="urn:microsoft.com/office/officeart/2005/8/layout/hierarchy1"/>
    <dgm:cxn modelId="{6C5801CD-4B31-4DFE-9E5F-E367AEC81099}" type="presOf" srcId="{947E6E9E-4EB7-457D-B3FC-8B657A2B8B74}" destId="{17C07613-476F-457E-819F-23A81F8DF23A}" srcOrd="0" destOrd="0" presId="urn:microsoft.com/office/officeart/2005/8/layout/hierarchy1"/>
    <dgm:cxn modelId="{BCA704D2-6475-40BD-83C8-424217C66067}" type="presOf" srcId="{4B77F4AA-EED8-41D7-B143-2B8D4DF9F161}" destId="{AD14E4E3-89CE-4303-AC0F-788CCE9D5EDF}" srcOrd="0" destOrd="0" presId="urn:microsoft.com/office/officeart/2005/8/layout/hierarchy1"/>
    <dgm:cxn modelId="{588CABE4-273D-423D-88EC-0206F6B7F5A8}" srcId="{8641735A-01BD-4559-967D-380E0C8187B1}" destId="{1E15169C-D5AA-45DA-8610-D36A3E62527E}" srcOrd="0" destOrd="0" parTransId="{FD216A64-465F-4352-905B-F016E8DCB8E2}" sibTransId="{01364864-19A2-4B44-8E07-03CD488F47E6}"/>
    <dgm:cxn modelId="{0CB006E5-5B09-49D2-B582-042D1F905263}" srcId="{947E6E9E-4EB7-457D-B3FC-8B657A2B8B74}" destId="{007A90E9-05C1-4A57-8FCA-CC2A0C8FC4A1}" srcOrd="0" destOrd="0" parTransId="{6C1DC65F-2B86-4B67-949B-8B6C9125085A}" sibTransId="{D9EDEF00-6E26-42EC-BA1A-B41841B42A4C}"/>
    <dgm:cxn modelId="{981DA8EE-1FC2-49EB-8B55-C801720A95BB}" srcId="{92431925-5E82-4B14-9171-7C341CCBB34E}" destId="{5C906CC2-FE78-4AB5-B28A-519F80B11546}" srcOrd="2" destOrd="0" parTransId="{D2E432F6-D378-4872-B023-E00D77D3CDB4}" sibTransId="{12ACBBB1-02B0-4B8B-97FC-EA5CDD854F2D}"/>
    <dgm:cxn modelId="{23CE02EF-47EA-42B2-BCF1-F2B429604D43}" srcId="{92431925-5E82-4B14-9171-7C341CCBB34E}" destId="{AAC0CB5B-991F-48E7-BD03-B9C532E93D10}" srcOrd="0" destOrd="0" parTransId="{3ACAE87D-2E19-4CED-A47F-6640511E7F52}" sibTransId="{571F564A-5B8A-4F21-A460-ED215D333EB7}"/>
    <dgm:cxn modelId="{3B5E2EFF-3D2C-443C-9538-FBA4E1970612}" srcId="{8641735A-01BD-4559-967D-380E0C8187B1}" destId="{947E6E9E-4EB7-457D-B3FC-8B657A2B8B74}" srcOrd="1" destOrd="0" parTransId="{74020363-BC1C-4BEA-B5A4-BA8AC7E2F398}" sibTransId="{930F1D33-E1BA-431D-A521-96C703F98756}"/>
    <dgm:cxn modelId="{F44F76FF-0C0D-4C34-A97A-7E75153056E9}" type="presOf" srcId="{487BEB40-955A-4451-984B-2146F749899E}" destId="{3EA342A9-14A3-4AE8-9F3A-867C82B870D3}" srcOrd="0" destOrd="0" presId="urn:microsoft.com/office/officeart/2005/8/layout/hierarchy1"/>
    <dgm:cxn modelId="{16BBCAFF-9D5B-4081-AFE0-DCC2A296F7A7}" type="presOf" srcId="{B0782092-AB41-40E3-AF0A-8D1F82E8D7EF}" destId="{CBB5DA4F-CE77-460B-B4CE-1A3CACB2F540}" srcOrd="0" destOrd="0" presId="urn:microsoft.com/office/officeart/2005/8/layout/hierarchy1"/>
    <dgm:cxn modelId="{CDE8460D-43DC-4FDD-8263-A4D2AB4D6E45}" type="presParOf" srcId="{52982688-72B2-4922-B58B-BE02202F933D}" destId="{F7A2B561-1051-4C45-9602-2D11B6112190}" srcOrd="0" destOrd="0" presId="urn:microsoft.com/office/officeart/2005/8/layout/hierarchy1"/>
    <dgm:cxn modelId="{7EC939CF-26FA-47C0-8ABC-8014759D8702}" type="presParOf" srcId="{F7A2B561-1051-4C45-9602-2D11B6112190}" destId="{655D0558-C22B-4388-AB05-8937C410187F}" srcOrd="0" destOrd="0" presId="urn:microsoft.com/office/officeart/2005/8/layout/hierarchy1"/>
    <dgm:cxn modelId="{70FF444E-0830-41B6-A85C-FDD1F414AD3C}" type="presParOf" srcId="{655D0558-C22B-4388-AB05-8937C410187F}" destId="{9CE21698-1FDE-4A78-AEF1-BA05D2BB6F0C}" srcOrd="0" destOrd="0" presId="urn:microsoft.com/office/officeart/2005/8/layout/hierarchy1"/>
    <dgm:cxn modelId="{B6F6D70C-C91E-4BE4-809C-DB976776FDA0}" type="presParOf" srcId="{655D0558-C22B-4388-AB05-8937C410187F}" destId="{6FDE4081-E391-40B1-ACFF-5EAEDBF3C149}" srcOrd="1" destOrd="0" presId="urn:microsoft.com/office/officeart/2005/8/layout/hierarchy1"/>
    <dgm:cxn modelId="{2CDA4FB5-38D7-4267-A31C-EF45EF3830FD}" type="presParOf" srcId="{F7A2B561-1051-4C45-9602-2D11B6112190}" destId="{AAB84348-46BC-4D3F-BB22-ADF60F28BF0B}" srcOrd="1" destOrd="0" presId="urn:microsoft.com/office/officeart/2005/8/layout/hierarchy1"/>
    <dgm:cxn modelId="{7358B597-F3F4-4D18-A880-C356709C542B}" type="presParOf" srcId="{AAB84348-46BC-4D3F-BB22-ADF60F28BF0B}" destId="{ED5FB999-A0D9-416F-8C53-D5058E42BD1B}" srcOrd="0" destOrd="0" presId="urn:microsoft.com/office/officeart/2005/8/layout/hierarchy1"/>
    <dgm:cxn modelId="{480D0F24-67BC-4780-A7E4-76A08F40A312}" type="presParOf" srcId="{AAB84348-46BC-4D3F-BB22-ADF60F28BF0B}" destId="{05A96B2F-014B-4A7D-8C28-EA6FB93CC305}" srcOrd="1" destOrd="0" presId="urn:microsoft.com/office/officeart/2005/8/layout/hierarchy1"/>
    <dgm:cxn modelId="{2659708F-43C9-4365-AB4C-AE3D8FE06F5F}" type="presParOf" srcId="{05A96B2F-014B-4A7D-8C28-EA6FB93CC305}" destId="{C4C0305A-171F-4082-8145-34361EDF8014}" srcOrd="0" destOrd="0" presId="urn:microsoft.com/office/officeart/2005/8/layout/hierarchy1"/>
    <dgm:cxn modelId="{C4518C67-6EE1-43EE-A853-833D8538F28F}" type="presParOf" srcId="{C4C0305A-171F-4082-8145-34361EDF8014}" destId="{AE804E79-1DC7-4507-9BE4-540D0E5600D7}" srcOrd="0" destOrd="0" presId="urn:microsoft.com/office/officeart/2005/8/layout/hierarchy1"/>
    <dgm:cxn modelId="{40999383-B9EE-41B0-B1B9-4A54EC6C0045}" type="presParOf" srcId="{C4C0305A-171F-4082-8145-34361EDF8014}" destId="{2949057B-AE81-44B6-A829-87DA9643ED66}" srcOrd="1" destOrd="0" presId="urn:microsoft.com/office/officeart/2005/8/layout/hierarchy1"/>
    <dgm:cxn modelId="{28E93F51-3A2E-4FFB-B059-DFC8D40419F5}" type="presParOf" srcId="{05A96B2F-014B-4A7D-8C28-EA6FB93CC305}" destId="{81C6DE0F-2C64-4DF5-A5ED-746347160E48}" srcOrd="1" destOrd="0" presId="urn:microsoft.com/office/officeart/2005/8/layout/hierarchy1"/>
    <dgm:cxn modelId="{D6B1C541-CA0B-4DDF-91C9-CBFA69140272}" type="presParOf" srcId="{81C6DE0F-2C64-4DF5-A5ED-746347160E48}" destId="{16BF0A7A-CE99-4CCA-BE37-15C4D242BDEB}" srcOrd="0" destOrd="0" presId="urn:microsoft.com/office/officeart/2005/8/layout/hierarchy1"/>
    <dgm:cxn modelId="{7418031B-8F86-47F2-9234-22B7C618DC72}" type="presParOf" srcId="{81C6DE0F-2C64-4DF5-A5ED-746347160E48}" destId="{F996E5D4-9E37-42E7-B389-1E4A48DF08F8}" srcOrd="1" destOrd="0" presId="urn:microsoft.com/office/officeart/2005/8/layout/hierarchy1"/>
    <dgm:cxn modelId="{99A576BA-2273-47BD-AC06-C957101F9948}" type="presParOf" srcId="{F996E5D4-9E37-42E7-B389-1E4A48DF08F8}" destId="{C5FC0B79-D40B-4003-B2E6-487140A1EFD8}" srcOrd="0" destOrd="0" presId="urn:microsoft.com/office/officeart/2005/8/layout/hierarchy1"/>
    <dgm:cxn modelId="{A0F87D63-5F28-4DDE-8CCB-7485B45ACE50}" type="presParOf" srcId="{C5FC0B79-D40B-4003-B2E6-487140A1EFD8}" destId="{6A864DE9-58A3-42D2-8F42-4C2F7FBCA8EA}" srcOrd="0" destOrd="0" presId="urn:microsoft.com/office/officeart/2005/8/layout/hierarchy1"/>
    <dgm:cxn modelId="{D315EB84-349A-4076-844F-F9F822289E34}" type="presParOf" srcId="{C5FC0B79-D40B-4003-B2E6-487140A1EFD8}" destId="{E341611B-3A44-4C75-A42D-54910D5DBC94}" srcOrd="1" destOrd="0" presId="urn:microsoft.com/office/officeart/2005/8/layout/hierarchy1"/>
    <dgm:cxn modelId="{194D524E-3BEF-44DC-9543-2D2107C43C63}" type="presParOf" srcId="{F996E5D4-9E37-42E7-B389-1E4A48DF08F8}" destId="{020C0E9C-6DEF-48A0-8A76-1A47BDDAE1D1}" srcOrd="1" destOrd="0" presId="urn:microsoft.com/office/officeart/2005/8/layout/hierarchy1"/>
    <dgm:cxn modelId="{5F0368C5-7B59-47AB-9613-C96C0B20EE41}" type="presParOf" srcId="{020C0E9C-6DEF-48A0-8A76-1A47BDDAE1D1}" destId="{76AA3B58-0E9A-4EA2-B79E-3AC5A9E41B3D}" srcOrd="0" destOrd="0" presId="urn:microsoft.com/office/officeart/2005/8/layout/hierarchy1"/>
    <dgm:cxn modelId="{EA695F97-E436-4393-973D-0C949958F439}" type="presParOf" srcId="{020C0E9C-6DEF-48A0-8A76-1A47BDDAE1D1}" destId="{8EF0A17B-2CF2-4718-92D9-24103F14116A}" srcOrd="1" destOrd="0" presId="urn:microsoft.com/office/officeart/2005/8/layout/hierarchy1"/>
    <dgm:cxn modelId="{5D37904C-B12A-4462-BFA8-43C7A09109F4}" type="presParOf" srcId="{8EF0A17B-2CF2-4718-92D9-24103F14116A}" destId="{7E7DDF02-B5EE-4623-A164-53A2CE39BDF1}" srcOrd="0" destOrd="0" presId="urn:microsoft.com/office/officeart/2005/8/layout/hierarchy1"/>
    <dgm:cxn modelId="{84FF3162-3B0A-42DA-9124-6ED6A253C9C2}" type="presParOf" srcId="{7E7DDF02-B5EE-4623-A164-53A2CE39BDF1}" destId="{81283972-1357-4F9B-8EF8-F685A90E427A}" srcOrd="0" destOrd="0" presId="urn:microsoft.com/office/officeart/2005/8/layout/hierarchy1"/>
    <dgm:cxn modelId="{971E211B-8BFC-4D74-84AF-164554386198}" type="presParOf" srcId="{7E7DDF02-B5EE-4623-A164-53A2CE39BDF1}" destId="{8A3BC832-D39B-44C2-BA6E-5FCCED62C849}" srcOrd="1" destOrd="0" presId="urn:microsoft.com/office/officeart/2005/8/layout/hierarchy1"/>
    <dgm:cxn modelId="{6E1C2227-C0CB-4985-8EF2-56965A2E7C7F}" type="presParOf" srcId="{8EF0A17B-2CF2-4718-92D9-24103F14116A}" destId="{968C7676-E2CC-4A7E-A5BD-AEE863DD3868}" srcOrd="1" destOrd="0" presId="urn:microsoft.com/office/officeart/2005/8/layout/hierarchy1"/>
    <dgm:cxn modelId="{C9515614-49EC-4567-A204-34759199695D}" type="presParOf" srcId="{968C7676-E2CC-4A7E-A5BD-AEE863DD3868}" destId="{35FB7E72-FCB9-460E-9053-70F171FBE782}" srcOrd="0" destOrd="0" presId="urn:microsoft.com/office/officeart/2005/8/layout/hierarchy1"/>
    <dgm:cxn modelId="{2451A291-6C4D-4A23-9541-37CC93D6F8E2}" type="presParOf" srcId="{968C7676-E2CC-4A7E-A5BD-AEE863DD3868}" destId="{CA65B6AF-5549-422D-B48D-8585B60D4EF1}" srcOrd="1" destOrd="0" presId="urn:microsoft.com/office/officeart/2005/8/layout/hierarchy1"/>
    <dgm:cxn modelId="{8502B539-BFA0-461B-8B50-71BACBC600FD}" type="presParOf" srcId="{CA65B6AF-5549-422D-B48D-8585B60D4EF1}" destId="{86835273-5C04-43D6-8033-33925F3BA483}" srcOrd="0" destOrd="0" presId="urn:microsoft.com/office/officeart/2005/8/layout/hierarchy1"/>
    <dgm:cxn modelId="{45A1168C-BF1B-4518-90BC-9B0C8148CECB}" type="presParOf" srcId="{86835273-5C04-43D6-8033-33925F3BA483}" destId="{635EE7AC-6A8B-4E71-84FB-A9FBC53BC1C6}" srcOrd="0" destOrd="0" presId="urn:microsoft.com/office/officeart/2005/8/layout/hierarchy1"/>
    <dgm:cxn modelId="{8DE5DF19-5668-463B-BD68-57503F4C43C4}" type="presParOf" srcId="{86835273-5C04-43D6-8033-33925F3BA483}" destId="{B48C58C1-8623-4BE6-A81E-4BB9395AC79C}" srcOrd="1" destOrd="0" presId="urn:microsoft.com/office/officeart/2005/8/layout/hierarchy1"/>
    <dgm:cxn modelId="{07256D94-BAAA-48A6-9CC1-F2243126E668}" type="presParOf" srcId="{CA65B6AF-5549-422D-B48D-8585B60D4EF1}" destId="{AC477F9C-9C69-4E8D-B523-988A1D66CE38}" srcOrd="1" destOrd="0" presId="urn:microsoft.com/office/officeart/2005/8/layout/hierarchy1"/>
    <dgm:cxn modelId="{E48EFF34-D0B4-4D77-AD8D-4BFF7046E69F}" type="presParOf" srcId="{968C7676-E2CC-4A7E-A5BD-AEE863DD3868}" destId="{7ECE046C-1822-439C-906E-79AA35D38665}" srcOrd="2" destOrd="0" presId="urn:microsoft.com/office/officeart/2005/8/layout/hierarchy1"/>
    <dgm:cxn modelId="{DBC821B1-8FCA-43C9-AC17-32C269BAB1E6}" type="presParOf" srcId="{968C7676-E2CC-4A7E-A5BD-AEE863DD3868}" destId="{788C8B16-E124-42AA-9A2F-9FBC0100C594}" srcOrd="3" destOrd="0" presId="urn:microsoft.com/office/officeart/2005/8/layout/hierarchy1"/>
    <dgm:cxn modelId="{C8BB3329-7B98-4F6F-AAC8-8F3C2DE955CE}" type="presParOf" srcId="{788C8B16-E124-42AA-9A2F-9FBC0100C594}" destId="{E8DD7B8F-5CA5-4EBA-A7DE-4DDB4AFE9FF3}" srcOrd="0" destOrd="0" presId="urn:microsoft.com/office/officeart/2005/8/layout/hierarchy1"/>
    <dgm:cxn modelId="{AC96DBFE-0E08-4759-B047-AB07A3AC6773}" type="presParOf" srcId="{E8DD7B8F-5CA5-4EBA-A7DE-4DDB4AFE9FF3}" destId="{D9C54DFA-09E1-4AA0-93FE-527426DDEAFD}" srcOrd="0" destOrd="0" presId="urn:microsoft.com/office/officeart/2005/8/layout/hierarchy1"/>
    <dgm:cxn modelId="{12D3C1CD-9228-4CC5-BDB8-0081E548E694}" type="presParOf" srcId="{E8DD7B8F-5CA5-4EBA-A7DE-4DDB4AFE9FF3}" destId="{D74F5557-2CF7-4F0E-A6E7-74DDF86EAF4B}" srcOrd="1" destOrd="0" presId="urn:microsoft.com/office/officeart/2005/8/layout/hierarchy1"/>
    <dgm:cxn modelId="{290FCF0A-AE8B-4095-927D-091D1652FB4F}" type="presParOf" srcId="{788C8B16-E124-42AA-9A2F-9FBC0100C594}" destId="{DFB010E6-D124-4BCD-9DE4-FB6223FE9F67}" srcOrd="1" destOrd="0" presId="urn:microsoft.com/office/officeart/2005/8/layout/hierarchy1"/>
    <dgm:cxn modelId="{56E03A68-F4ED-48F9-9431-26FE4888D5C9}" type="presParOf" srcId="{968C7676-E2CC-4A7E-A5BD-AEE863DD3868}" destId="{1A2A9BB2-5CC3-40DC-8C67-2AA110FFFE80}" srcOrd="4" destOrd="0" presId="urn:microsoft.com/office/officeart/2005/8/layout/hierarchy1"/>
    <dgm:cxn modelId="{F0F856BA-D721-4306-8A43-FDB2D4B76F96}" type="presParOf" srcId="{968C7676-E2CC-4A7E-A5BD-AEE863DD3868}" destId="{436C55CE-1217-4613-8ED5-8B595DC616A1}" srcOrd="5" destOrd="0" presId="urn:microsoft.com/office/officeart/2005/8/layout/hierarchy1"/>
    <dgm:cxn modelId="{7A35BDC6-E9D3-4ECF-A4B7-6F4F05015239}" type="presParOf" srcId="{436C55CE-1217-4613-8ED5-8B595DC616A1}" destId="{94F0CF4A-24A1-49CC-B295-7B32B45B92FF}" srcOrd="0" destOrd="0" presId="urn:microsoft.com/office/officeart/2005/8/layout/hierarchy1"/>
    <dgm:cxn modelId="{E3E5E8A7-A51F-4CCA-87E7-7445881E4F48}" type="presParOf" srcId="{94F0CF4A-24A1-49CC-B295-7B32B45B92FF}" destId="{9B6EB4AC-621D-4EE2-A772-828E5F3AA54D}" srcOrd="0" destOrd="0" presId="urn:microsoft.com/office/officeart/2005/8/layout/hierarchy1"/>
    <dgm:cxn modelId="{BFA97969-9CF6-4E9A-BA93-5BF8C0CBCF5C}" type="presParOf" srcId="{94F0CF4A-24A1-49CC-B295-7B32B45B92FF}" destId="{11BB6700-E3EB-4235-B970-AB91D11909D9}" srcOrd="1" destOrd="0" presId="urn:microsoft.com/office/officeart/2005/8/layout/hierarchy1"/>
    <dgm:cxn modelId="{535315BE-B522-486C-A872-50254CD2DE3A}" type="presParOf" srcId="{436C55CE-1217-4613-8ED5-8B595DC616A1}" destId="{5C1A6AAB-6C6C-4ED6-8A56-0737580FFF6B}" srcOrd="1" destOrd="0" presId="urn:microsoft.com/office/officeart/2005/8/layout/hierarchy1"/>
    <dgm:cxn modelId="{717C43C8-3761-4F6B-ACA4-CD0377A2C3F3}" type="presParOf" srcId="{81C6DE0F-2C64-4DF5-A5ED-746347160E48}" destId="{B36C3FE2-D540-4273-BA79-A38551A04097}" srcOrd="2" destOrd="0" presId="urn:microsoft.com/office/officeart/2005/8/layout/hierarchy1"/>
    <dgm:cxn modelId="{445FC09F-433C-417E-8964-D6BDB86D87AD}" type="presParOf" srcId="{81C6DE0F-2C64-4DF5-A5ED-746347160E48}" destId="{B0B4F6D3-0FDD-4050-97A3-32D6218F0D9C}" srcOrd="3" destOrd="0" presId="urn:microsoft.com/office/officeart/2005/8/layout/hierarchy1"/>
    <dgm:cxn modelId="{B1B335FD-7381-4A1D-A038-AF4ECC939CA4}" type="presParOf" srcId="{B0B4F6D3-0FDD-4050-97A3-32D6218F0D9C}" destId="{74BDCFDB-E01B-491B-B8F6-607D3D45F3DC}" srcOrd="0" destOrd="0" presId="urn:microsoft.com/office/officeart/2005/8/layout/hierarchy1"/>
    <dgm:cxn modelId="{5BAFF3EB-C071-4324-B6EA-727BA58B5FCC}" type="presParOf" srcId="{74BDCFDB-E01B-491B-B8F6-607D3D45F3DC}" destId="{9A705F85-3B5F-4F01-8D35-82C9ED08AB0C}" srcOrd="0" destOrd="0" presId="urn:microsoft.com/office/officeart/2005/8/layout/hierarchy1"/>
    <dgm:cxn modelId="{60C2A20E-DA14-4B0F-B940-E43A983F74B1}" type="presParOf" srcId="{74BDCFDB-E01B-491B-B8F6-607D3D45F3DC}" destId="{17C07613-476F-457E-819F-23A81F8DF23A}" srcOrd="1" destOrd="0" presId="urn:microsoft.com/office/officeart/2005/8/layout/hierarchy1"/>
    <dgm:cxn modelId="{16B3B4ED-621F-435A-B29C-BDAE79B7517A}" type="presParOf" srcId="{B0B4F6D3-0FDD-4050-97A3-32D6218F0D9C}" destId="{D6541A59-176D-4A66-A5BD-6D1464A8D387}" srcOrd="1" destOrd="0" presId="urn:microsoft.com/office/officeart/2005/8/layout/hierarchy1"/>
    <dgm:cxn modelId="{13E34A08-9102-48CA-8641-CE4761221F89}" type="presParOf" srcId="{D6541A59-176D-4A66-A5BD-6D1464A8D387}" destId="{C80EC376-6F13-4679-A7E6-F0224A6641E7}" srcOrd="0" destOrd="0" presId="urn:microsoft.com/office/officeart/2005/8/layout/hierarchy1"/>
    <dgm:cxn modelId="{4CE1B0F1-C937-40E5-A2C8-6C2F86B0F348}" type="presParOf" srcId="{D6541A59-176D-4A66-A5BD-6D1464A8D387}" destId="{502F52E0-45B2-4F8F-ABA8-02E5DCB4CC37}" srcOrd="1" destOrd="0" presId="urn:microsoft.com/office/officeart/2005/8/layout/hierarchy1"/>
    <dgm:cxn modelId="{5DC74BE1-1867-4EDB-B4B6-FC6D995164BC}" type="presParOf" srcId="{502F52E0-45B2-4F8F-ABA8-02E5DCB4CC37}" destId="{9BEE9725-C3B6-4DC6-ABB0-061B82B2FE6C}" srcOrd="0" destOrd="0" presId="urn:microsoft.com/office/officeart/2005/8/layout/hierarchy1"/>
    <dgm:cxn modelId="{CDBB12BF-986B-43F4-8F16-92FD3B86201E}" type="presParOf" srcId="{9BEE9725-C3B6-4DC6-ABB0-061B82B2FE6C}" destId="{5989FCDC-135D-4B8E-92C7-E5306483DE57}" srcOrd="0" destOrd="0" presId="urn:microsoft.com/office/officeart/2005/8/layout/hierarchy1"/>
    <dgm:cxn modelId="{7975CD0F-4B11-4BDC-9E2F-8270ADA17381}" type="presParOf" srcId="{9BEE9725-C3B6-4DC6-ABB0-061B82B2FE6C}" destId="{8759DE7B-4889-40D7-B6C9-6E657E9DB7D5}" srcOrd="1" destOrd="0" presId="urn:microsoft.com/office/officeart/2005/8/layout/hierarchy1"/>
    <dgm:cxn modelId="{8616B8A3-E9F0-4B66-9A13-AB8A1B97CBE9}" type="presParOf" srcId="{502F52E0-45B2-4F8F-ABA8-02E5DCB4CC37}" destId="{DA23C437-B4C9-4843-ADE6-AFB27077C79C}" srcOrd="1" destOrd="0" presId="urn:microsoft.com/office/officeart/2005/8/layout/hierarchy1"/>
    <dgm:cxn modelId="{AA9D7207-CB7F-4369-B1AC-A05228C09CE4}" type="presParOf" srcId="{D6541A59-176D-4A66-A5BD-6D1464A8D387}" destId="{6315C701-5AF7-40D1-883A-E61F255B6B71}" srcOrd="2" destOrd="0" presId="urn:microsoft.com/office/officeart/2005/8/layout/hierarchy1"/>
    <dgm:cxn modelId="{47A88278-D4EA-4F41-80AF-6CE3A196A12A}" type="presParOf" srcId="{D6541A59-176D-4A66-A5BD-6D1464A8D387}" destId="{7AE21827-7B03-4CBB-A812-D8107028EFB6}" srcOrd="3" destOrd="0" presId="urn:microsoft.com/office/officeart/2005/8/layout/hierarchy1"/>
    <dgm:cxn modelId="{EA0A6066-FED6-4310-B15E-2C3394A60836}" type="presParOf" srcId="{7AE21827-7B03-4CBB-A812-D8107028EFB6}" destId="{D7FB5254-B09D-4F2E-9B5C-1953F1BC402E}" srcOrd="0" destOrd="0" presId="urn:microsoft.com/office/officeart/2005/8/layout/hierarchy1"/>
    <dgm:cxn modelId="{B25012E7-34DB-49F3-B591-8344A7EDEF97}" type="presParOf" srcId="{D7FB5254-B09D-4F2E-9B5C-1953F1BC402E}" destId="{7C6C607C-327F-4893-88D8-EDC60AFEBB55}" srcOrd="0" destOrd="0" presId="urn:microsoft.com/office/officeart/2005/8/layout/hierarchy1"/>
    <dgm:cxn modelId="{49F073A7-8D5D-4B40-8B22-F3196B35A905}" type="presParOf" srcId="{D7FB5254-B09D-4F2E-9B5C-1953F1BC402E}" destId="{A2D0056B-0DD2-4977-ACB6-C411EDA5D7CC}" srcOrd="1" destOrd="0" presId="urn:microsoft.com/office/officeart/2005/8/layout/hierarchy1"/>
    <dgm:cxn modelId="{C6D6861F-C63D-4FC9-B05E-3F374AC2E9F2}" type="presParOf" srcId="{7AE21827-7B03-4CBB-A812-D8107028EFB6}" destId="{480F84E5-8D08-48AC-8FEE-BD4DCEA1E295}" srcOrd="1" destOrd="0" presId="urn:microsoft.com/office/officeart/2005/8/layout/hierarchy1"/>
    <dgm:cxn modelId="{F2D7F5EC-016F-4E21-B95A-365CE144D91C}" type="presParOf" srcId="{D6541A59-176D-4A66-A5BD-6D1464A8D387}" destId="{E8AB3A21-4728-4DDF-A5B5-B5B2F9E24A3B}" srcOrd="4" destOrd="0" presId="urn:microsoft.com/office/officeart/2005/8/layout/hierarchy1"/>
    <dgm:cxn modelId="{A2DF3A7A-BE9E-477A-B0FD-7B145206D05E}" type="presParOf" srcId="{D6541A59-176D-4A66-A5BD-6D1464A8D387}" destId="{129A0CB9-D7DD-40FF-9634-BEF7AD2352EF}" srcOrd="5" destOrd="0" presId="urn:microsoft.com/office/officeart/2005/8/layout/hierarchy1"/>
    <dgm:cxn modelId="{EA3EBAB4-DC21-4962-A5A5-FF8C5684FAA3}" type="presParOf" srcId="{129A0CB9-D7DD-40FF-9634-BEF7AD2352EF}" destId="{C7728943-DC67-44B0-81A5-6A4AD0B3166A}" srcOrd="0" destOrd="0" presId="urn:microsoft.com/office/officeart/2005/8/layout/hierarchy1"/>
    <dgm:cxn modelId="{2C3AB273-A7AF-4599-9004-F8DBCD28AC72}" type="presParOf" srcId="{C7728943-DC67-44B0-81A5-6A4AD0B3166A}" destId="{E16FAA9C-0998-4422-B8E5-2E7B88AD37F8}" srcOrd="0" destOrd="0" presId="urn:microsoft.com/office/officeart/2005/8/layout/hierarchy1"/>
    <dgm:cxn modelId="{004AEE99-6ABA-4236-9550-E817E56C58E5}" type="presParOf" srcId="{C7728943-DC67-44B0-81A5-6A4AD0B3166A}" destId="{C50251E5-99EB-486B-B6DC-ACD9EA220F20}" srcOrd="1" destOrd="0" presId="urn:microsoft.com/office/officeart/2005/8/layout/hierarchy1"/>
    <dgm:cxn modelId="{09BE8547-9311-458F-8F32-4192238F1340}" type="presParOf" srcId="{129A0CB9-D7DD-40FF-9634-BEF7AD2352EF}" destId="{8282FE30-BF74-4C9E-AAE7-DFA0E996F864}" srcOrd="1" destOrd="0" presId="urn:microsoft.com/office/officeart/2005/8/layout/hierarchy1"/>
    <dgm:cxn modelId="{DEB58644-377B-4450-BEA9-7495E6391285}" type="presParOf" srcId="{D6541A59-176D-4A66-A5BD-6D1464A8D387}" destId="{D631E0FD-FD82-48BE-894A-50E6322E4973}" srcOrd="6" destOrd="0" presId="urn:microsoft.com/office/officeart/2005/8/layout/hierarchy1"/>
    <dgm:cxn modelId="{F24006DB-2096-43A5-87F0-3D3ED17B4C14}" type="presParOf" srcId="{D6541A59-176D-4A66-A5BD-6D1464A8D387}" destId="{F93EC638-9987-4D1E-9CB3-E1BAE75A352F}" srcOrd="7" destOrd="0" presId="urn:microsoft.com/office/officeart/2005/8/layout/hierarchy1"/>
    <dgm:cxn modelId="{327634D9-AF59-47EA-80F9-CBCE1F8150DB}" type="presParOf" srcId="{F93EC638-9987-4D1E-9CB3-E1BAE75A352F}" destId="{31A3FC11-5C05-44F1-977D-77B79BD5B943}" srcOrd="0" destOrd="0" presId="urn:microsoft.com/office/officeart/2005/8/layout/hierarchy1"/>
    <dgm:cxn modelId="{F801D0AD-9997-4B37-A8F1-4BA286445AFB}" type="presParOf" srcId="{31A3FC11-5C05-44F1-977D-77B79BD5B943}" destId="{2DE6A524-D66E-4FE6-A9B9-0484198C575E}" srcOrd="0" destOrd="0" presId="urn:microsoft.com/office/officeart/2005/8/layout/hierarchy1"/>
    <dgm:cxn modelId="{D6903066-573F-490E-BF1D-AA6839D9C1C8}" type="presParOf" srcId="{31A3FC11-5C05-44F1-977D-77B79BD5B943}" destId="{1F329F49-7AE7-4C37-9A50-4BB14288CABB}" srcOrd="1" destOrd="0" presId="urn:microsoft.com/office/officeart/2005/8/layout/hierarchy1"/>
    <dgm:cxn modelId="{D0C30B3A-A938-4B14-8751-6F42186386A1}" type="presParOf" srcId="{F93EC638-9987-4D1E-9CB3-E1BAE75A352F}" destId="{A071E717-4FF9-40B6-A15B-9375751A129A}" srcOrd="1" destOrd="0" presId="urn:microsoft.com/office/officeart/2005/8/layout/hierarchy1"/>
    <dgm:cxn modelId="{59A808A9-7322-4F19-9E2A-6F8B444010D4}" type="presParOf" srcId="{D6541A59-176D-4A66-A5BD-6D1464A8D387}" destId="{AD14E4E3-89CE-4303-AC0F-788CCE9D5EDF}" srcOrd="8" destOrd="0" presId="urn:microsoft.com/office/officeart/2005/8/layout/hierarchy1"/>
    <dgm:cxn modelId="{81544BFC-252C-4CD3-B3B5-548DC001E56E}" type="presParOf" srcId="{D6541A59-176D-4A66-A5BD-6D1464A8D387}" destId="{A366FC72-3283-4E08-8C94-4FCFAA1A47B8}" srcOrd="9" destOrd="0" presId="urn:microsoft.com/office/officeart/2005/8/layout/hierarchy1"/>
    <dgm:cxn modelId="{CEF01C7C-E020-4BDB-AA2D-40B19FF98C2B}" type="presParOf" srcId="{A366FC72-3283-4E08-8C94-4FCFAA1A47B8}" destId="{B1D398DB-8074-4A46-B5E8-749871F29A06}" srcOrd="0" destOrd="0" presId="urn:microsoft.com/office/officeart/2005/8/layout/hierarchy1"/>
    <dgm:cxn modelId="{3F1D585E-71FB-4115-9740-B10A375CEF96}" type="presParOf" srcId="{B1D398DB-8074-4A46-B5E8-749871F29A06}" destId="{671DD159-858F-4961-98FF-FF19F2A1462B}" srcOrd="0" destOrd="0" presId="urn:microsoft.com/office/officeart/2005/8/layout/hierarchy1"/>
    <dgm:cxn modelId="{14E055BF-3F67-42E1-B4CC-1C5FFB3786C9}" type="presParOf" srcId="{B1D398DB-8074-4A46-B5E8-749871F29A06}" destId="{3EA342A9-14A3-4AE8-9F3A-867C82B870D3}" srcOrd="1" destOrd="0" presId="urn:microsoft.com/office/officeart/2005/8/layout/hierarchy1"/>
    <dgm:cxn modelId="{8C6690FA-A11A-4B77-95D2-B18A5EE64C00}" type="presParOf" srcId="{A366FC72-3283-4E08-8C94-4FCFAA1A47B8}" destId="{647ED068-A144-4BE4-B38C-135FD00486DC}" srcOrd="1" destOrd="0" presId="urn:microsoft.com/office/officeart/2005/8/layout/hierarchy1"/>
    <dgm:cxn modelId="{DE7F4B7A-7CD5-42E4-A625-FA775A517E5A}" type="presParOf" srcId="{D6541A59-176D-4A66-A5BD-6D1464A8D387}" destId="{C7CBE9FB-FB15-4FB8-89BF-B58BE4AC9C8A}" srcOrd="10" destOrd="0" presId="urn:microsoft.com/office/officeart/2005/8/layout/hierarchy1"/>
    <dgm:cxn modelId="{82951FA4-3F78-407A-AFD9-CCB30D9044F3}" type="presParOf" srcId="{D6541A59-176D-4A66-A5BD-6D1464A8D387}" destId="{DE1ED4B1-D888-49F8-A6CF-F741BECB93BF}" srcOrd="11" destOrd="0" presId="urn:microsoft.com/office/officeart/2005/8/layout/hierarchy1"/>
    <dgm:cxn modelId="{F8C18A2E-9CB6-4ED5-AD0A-3BC693CAE229}" type="presParOf" srcId="{DE1ED4B1-D888-49F8-A6CF-F741BECB93BF}" destId="{0D98704B-17A7-42B8-9989-C5EE77993E21}" srcOrd="0" destOrd="0" presId="urn:microsoft.com/office/officeart/2005/8/layout/hierarchy1"/>
    <dgm:cxn modelId="{0732795F-DC27-424C-953D-2C4608B2D85C}" type="presParOf" srcId="{0D98704B-17A7-42B8-9989-C5EE77993E21}" destId="{05250BC2-190F-48E3-9F43-521D01AE5A44}" srcOrd="0" destOrd="0" presId="urn:microsoft.com/office/officeart/2005/8/layout/hierarchy1"/>
    <dgm:cxn modelId="{2E6B3E48-936C-499A-86EA-BB4F3DCB2CEC}" type="presParOf" srcId="{0D98704B-17A7-42B8-9989-C5EE77993E21}" destId="{BD50EBB8-D2A8-41DE-8AE4-09C2716C0F47}" srcOrd="1" destOrd="0" presId="urn:microsoft.com/office/officeart/2005/8/layout/hierarchy1"/>
    <dgm:cxn modelId="{9BB3F18D-CC5A-45CA-8447-F26056B96890}" type="presParOf" srcId="{DE1ED4B1-D888-49F8-A6CF-F741BECB93BF}" destId="{0ADF3570-7889-4C4F-8ECB-EE9655E7D5A5}" srcOrd="1" destOrd="0" presId="urn:microsoft.com/office/officeart/2005/8/layout/hierarchy1"/>
    <dgm:cxn modelId="{6E1D4095-9238-4526-9A70-5DC39A46692E}" type="presParOf" srcId="{81C6DE0F-2C64-4DF5-A5ED-746347160E48}" destId="{1C399025-3C2E-4621-AECF-9DE7B5FC8341}" srcOrd="4" destOrd="0" presId="urn:microsoft.com/office/officeart/2005/8/layout/hierarchy1"/>
    <dgm:cxn modelId="{9541CF6C-5EB6-4938-BC7F-ED8B72070969}" type="presParOf" srcId="{81C6DE0F-2C64-4DF5-A5ED-746347160E48}" destId="{ACF09BDA-9291-4FD7-B97E-FEF47581A07F}" srcOrd="5" destOrd="0" presId="urn:microsoft.com/office/officeart/2005/8/layout/hierarchy1"/>
    <dgm:cxn modelId="{E7B85020-4BB5-46BA-A5C5-DDD073A7C0D6}" type="presParOf" srcId="{ACF09BDA-9291-4FD7-B97E-FEF47581A07F}" destId="{0C603C75-52B6-4F64-A9FB-E90B540CA131}" srcOrd="0" destOrd="0" presId="urn:microsoft.com/office/officeart/2005/8/layout/hierarchy1"/>
    <dgm:cxn modelId="{1E5871C1-62A8-4B59-8B24-0C885BE7B268}" type="presParOf" srcId="{0C603C75-52B6-4F64-A9FB-E90B540CA131}" destId="{89AF9A0E-4CE4-4E7F-984B-EB349EECD9CF}" srcOrd="0" destOrd="0" presId="urn:microsoft.com/office/officeart/2005/8/layout/hierarchy1"/>
    <dgm:cxn modelId="{3F0DBEF8-9718-4F94-8449-1951581930CE}" type="presParOf" srcId="{0C603C75-52B6-4F64-A9FB-E90B540CA131}" destId="{4FAA6723-CB26-44B3-B9A0-F6CD1C33C1D7}" srcOrd="1" destOrd="0" presId="urn:microsoft.com/office/officeart/2005/8/layout/hierarchy1"/>
    <dgm:cxn modelId="{D8A5B7DB-A185-4AD5-8EE5-3D448AA9E788}" type="presParOf" srcId="{ACF09BDA-9291-4FD7-B97E-FEF47581A07F}" destId="{AE81B6A5-B467-43F3-A694-C3E3D0A10674}" srcOrd="1" destOrd="0" presId="urn:microsoft.com/office/officeart/2005/8/layout/hierarchy1"/>
    <dgm:cxn modelId="{2FDC27E9-0A91-4403-9D35-A18B6FD653F0}" type="presParOf" srcId="{AE81B6A5-B467-43F3-A694-C3E3D0A10674}" destId="{F15E7C29-2D6F-42E8-BA1A-7569BC9D1A34}" srcOrd="0" destOrd="0" presId="urn:microsoft.com/office/officeart/2005/8/layout/hierarchy1"/>
    <dgm:cxn modelId="{A97B2A7C-75B5-4CFC-8DF0-E9060B239D98}" type="presParOf" srcId="{AE81B6A5-B467-43F3-A694-C3E3D0A10674}" destId="{9FB214AF-79F2-4608-B732-7EC3F6CB2EB5}" srcOrd="1" destOrd="0" presId="urn:microsoft.com/office/officeart/2005/8/layout/hierarchy1"/>
    <dgm:cxn modelId="{46A4ED71-11F7-45E9-8F9D-3F9B9D6D4710}" type="presParOf" srcId="{9FB214AF-79F2-4608-B732-7EC3F6CB2EB5}" destId="{259F8291-BFE0-4339-B08A-751CBD3695B2}" srcOrd="0" destOrd="0" presId="urn:microsoft.com/office/officeart/2005/8/layout/hierarchy1"/>
    <dgm:cxn modelId="{9FA32F71-AB7E-4B83-B301-5006859083B5}" type="presParOf" srcId="{259F8291-BFE0-4339-B08A-751CBD3695B2}" destId="{B7146BA6-CD9A-4B50-AA25-9EFAE4479FC6}" srcOrd="0" destOrd="0" presId="urn:microsoft.com/office/officeart/2005/8/layout/hierarchy1"/>
    <dgm:cxn modelId="{FDD6CDC2-A259-4861-9E47-9AA457F2D534}" type="presParOf" srcId="{259F8291-BFE0-4339-B08A-751CBD3695B2}" destId="{7C98AD15-31CD-419B-A36A-0588F888A0BD}" srcOrd="1" destOrd="0" presId="urn:microsoft.com/office/officeart/2005/8/layout/hierarchy1"/>
    <dgm:cxn modelId="{FB027D98-C87A-4C97-954F-488E9146EB0D}" type="presParOf" srcId="{9FB214AF-79F2-4608-B732-7EC3F6CB2EB5}" destId="{E34A6A8A-AF8D-4D4E-A75B-48655B352355}" srcOrd="1" destOrd="0" presId="urn:microsoft.com/office/officeart/2005/8/layout/hierarchy1"/>
    <dgm:cxn modelId="{6AB102A4-4A6A-479F-A7F2-4CC3E2295E1D}" type="presParOf" srcId="{AE81B6A5-B467-43F3-A694-C3E3D0A10674}" destId="{5CB19756-7F12-43F6-BEF5-2687ADD1BE4C}" srcOrd="2" destOrd="0" presId="urn:microsoft.com/office/officeart/2005/8/layout/hierarchy1"/>
    <dgm:cxn modelId="{229EFA73-57CC-4572-88FC-313F2EC73ED0}" type="presParOf" srcId="{AE81B6A5-B467-43F3-A694-C3E3D0A10674}" destId="{118EEFF6-1F5C-46E7-8635-8B9D58D044C3}" srcOrd="3" destOrd="0" presId="urn:microsoft.com/office/officeart/2005/8/layout/hierarchy1"/>
    <dgm:cxn modelId="{6D3A7B02-F270-46A5-A82D-46BD6E82B88A}" type="presParOf" srcId="{118EEFF6-1F5C-46E7-8635-8B9D58D044C3}" destId="{EA079027-36EA-44A1-8DB2-F51A3AB96E64}" srcOrd="0" destOrd="0" presId="urn:microsoft.com/office/officeart/2005/8/layout/hierarchy1"/>
    <dgm:cxn modelId="{8A2D8566-7C5B-478A-A028-7B7D43DD3785}" type="presParOf" srcId="{EA079027-36EA-44A1-8DB2-F51A3AB96E64}" destId="{CA2FC4D2-A86D-4646-9547-94EC8CA3B577}" srcOrd="0" destOrd="0" presId="urn:microsoft.com/office/officeart/2005/8/layout/hierarchy1"/>
    <dgm:cxn modelId="{66C3BF34-5D44-4E6D-A8E4-AE44C5B728E6}" type="presParOf" srcId="{EA079027-36EA-44A1-8DB2-F51A3AB96E64}" destId="{CBB5DA4F-CE77-460B-B4CE-1A3CACB2F540}" srcOrd="1" destOrd="0" presId="urn:microsoft.com/office/officeart/2005/8/layout/hierarchy1"/>
    <dgm:cxn modelId="{D50A9106-1CF0-4982-AEB1-6A142B4E08A2}" type="presParOf" srcId="{118EEFF6-1F5C-46E7-8635-8B9D58D044C3}" destId="{4895F2F3-5C09-4334-8880-26FC8F08E374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5FE14-054E-4DD0-BC34-D9FC2F1BB5C7}">
      <dsp:nvSpPr>
        <dsp:cNvPr id="0" name=""/>
        <dsp:cNvSpPr/>
      </dsp:nvSpPr>
      <dsp:spPr>
        <a:xfrm>
          <a:off x="11779165" y="2282767"/>
          <a:ext cx="579576" cy="275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967"/>
              </a:lnTo>
              <a:lnTo>
                <a:pt x="579576" y="187967"/>
              </a:lnTo>
              <a:lnTo>
                <a:pt x="579576" y="27582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E7C29-2D6F-42E8-BA1A-7569BC9D1A34}">
      <dsp:nvSpPr>
        <dsp:cNvPr id="0" name=""/>
        <dsp:cNvSpPr/>
      </dsp:nvSpPr>
      <dsp:spPr>
        <a:xfrm>
          <a:off x="11199588" y="2282767"/>
          <a:ext cx="579576" cy="275825"/>
        </a:xfrm>
        <a:custGeom>
          <a:avLst/>
          <a:gdLst/>
          <a:ahLst/>
          <a:cxnLst/>
          <a:rect l="0" t="0" r="0" b="0"/>
          <a:pathLst>
            <a:path>
              <a:moveTo>
                <a:pt x="579576" y="0"/>
              </a:moveTo>
              <a:lnTo>
                <a:pt x="579576" y="187967"/>
              </a:lnTo>
              <a:lnTo>
                <a:pt x="0" y="187967"/>
              </a:lnTo>
              <a:lnTo>
                <a:pt x="0" y="27582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99025-3C2E-4621-AECF-9DE7B5FC8341}">
      <dsp:nvSpPr>
        <dsp:cNvPr id="0" name=""/>
        <dsp:cNvSpPr/>
      </dsp:nvSpPr>
      <dsp:spPr>
        <a:xfrm>
          <a:off x="10174419" y="1323528"/>
          <a:ext cx="1604745" cy="357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148"/>
              </a:lnTo>
              <a:lnTo>
                <a:pt x="1604745" y="269148"/>
              </a:lnTo>
              <a:lnTo>
                <a:pt x="1604745" y="35700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22E125-D523-4E15-9C85-8C06F20A0B2A}">
      <dsp:nvSpPr>
        <dsp:cNvPr id="0" name=""/>
        <dsp:cNvSpPr/>
      </dsp:nvSpPr>
      <dsp:spPr>
        <a:xfrm>
          <a:off x="6014665" y="425718"/>
          <a:ext cx="4159753" cy="295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18"/>
              </a:lnTo>
              <a:lnTo>
                <a:pt x="4159753" y="207718"/>
              </a:lnTo>
              <a:lnTo>
                <a:pt x="4159753" y="2955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BE9FB-FB15-4FB8-89BF-B58BE4AC9C8A}">
      <dsp:nvSpPr>
        <dsp:cNvPr id="0" name=""/>
        <dsp:cNvSpPr/>
      </dsp:nvSpPr>
      <dsp:spPr>
        <a:xfrm>
          <a:off x="7124396" y="2365453"/>
          <a:ext cx="2916039" cy="192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889"/>
              </a:lnTo>
              <a:lnTo>
                <a:pt x="2916039" y="104889"/>
              </a:lnTo>
              <a:lnTo>
                <a:pt x="2916039" y="19274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BDD0B-76BB-4A38-B69D-165BA5BC8242}">
      <dsp:nvSpPr>
        <dsp:cNvPr id="0" name=""/>
        <dsp:cNvSpPr/>
      </dsp:nvSpPr>
      <dsp:spPr>
        <a:xfrm>
          <a:off x="7124396" y="2365453"/>
          <a:ext cx="1756886" cy="192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889"/>
              </a:lnTo>
              <a:lnTo>
                <a:pt x="1756886" y="104889"/>
              </a:lnTo>
              <a:lnTo>
                <a:pt x="1756886" y="19274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1E0FD-FD82-48BE-894A-50E6322E4973}">
      <dsp:nvSpPr>
        <dsp:cNvPr id="0" name=""/>
        <dsp:cNvSpPr/>
      </dsp:nvSpPr>
      <dsp:spPr>
        <a:xfrm>
          <a:off x="7124396" y="2365453"/>
          <a:ext cx="611286" cy="194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418"/>
              </a:lnTo>
              <a:lnTo>
                <a:pt x="611286" y="106418"/>
              </a:lnTo>
              <a:lnTo>
                <a:pt x="611286" y="19427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B3A21-4728-4DDF-A5B5-B5B2F9E24A3B}">
      <dsp:nvSpPr>
        <dsp:cNvPr id="0" name=""/>
        <dsp:cNvSpPr/>
      </dsp:nvSpPr>
      <dsp:spPr>
        <a:xfrm>
          <a:off x="6561412" y="2365453"/>
          <a:ext cx="562984" cy="202853"/>
        </a:xfrm>
        <a:custGeom>
          <a:avLst/>
          <a:gdLst/>
          <a:ahLst/>
          <a:cxnLst/>
          <a:rect l="0" t="0" r="0" b="0"/>
          <a:pathLst>
            <a:path>
              <a:moveTo>
                <a:pt x="562984" y="0"/>
              </a:moveTo>
              <a:lnTo>
                <a:pt x="562984" y="114994"/>
              </a:lnTo>
              <a:lnTo>
                <a:pt x="0" y="114994"/>
              </a:lnTo>
              <a:lnTo>
                <a:pt x="0" y="20285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5C701-5AF7-40D1-883A-E61F255B6B71}">
      <dsp:nvSpPr>
        <dsp:cNvPr id="0" name=""/>
        <dsp:cNvSpPr/>
      </dsp:nvSpPr>
      <dsp:spPr>
        <a:xfrm>
          <a:off x="5442566" y="2365453"/>
          <a:ext cx="1681830" cy="220926"/>
        </a:xfrm>
        <a:custGeom>
          <a:avLst/>
          <a:gdLst/>
          <a:ahLst/>
          <a:cxnLst/>
          <a:rect l="0" t="0" r="0" b="0"/>
          <a:pathLst>
            <a:path>
              <a:moveTo>
                <a:pt x="1681830" y="0"/>
              </a:moveTo>
              <a:lnTo>
                <a:pt x="1681830" y="133067"/>
              </a:lnTo>
              <a:lnTo>
                <a:pt x="0" y="133067"/>
              </a:lnTo>
              <a:lnTo>
                <a:pt x="0" y="2209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EC376-6F13-4679-A7E6-F0224A6641E7}">
      <dsp:nvSpPr>
        <dsp:cNvPr id="0" name=""/>
        <dsp:cNvSpPr/>
      </dsp:nvSpPr>
      <dsp:spPr>
        <a:xfrm>
          <a:off x="4257100" y="2365453"/>
          <a:ext cx="2867296" cy="215722"/>
        </a:xfrm>
        <a:custGeom>
          <a:avLst/>
          <a:gdLst/>
          <a:ahLst/>
          <a:cxnLst/>
          <a:rect l="0" t="0" r="0" b="0"/>
          <a:pathLst>
            <a:path>
              <a:moveTo>
                <a:pt x="2867296" y="0"/>
              </a:moveTo>
              <a:lnTo>
                <a:pt x="2867296" y="127864"/>
              </a:lnTo>
              <a:lnTo>
                <a:pt x="0" y="127864"/>
              </a:lnTo>
              <a:lnTo>
                <a:pt x="0" y="2157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C3FE2-D540-4273-BA79-A38551A04097}">
      <dsp:nvSpPr>
        <dsp:cNvPr id="0" name=""/>
        <dsp:cNvSpPr/>
      </dsp:nvSpPr>
      <dsp:spPr>
        <a:xfrm>
          <a:off x="2167324" y="1336096"/>
          <a:ext cx="4957072" cy="427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657"/>
              </a:lnTo>
              <a:lnTo>
                <a:pt x="4957072" y="339657"/>
              </a:lnTo>
              <a:lnTo>
                <a:pt x="4957072" y="42751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A9BB2-5CC3-40DC-8C67-2AA110FFFE80}">
      <dsp:nvSpPr>
        <dsp:cNvPr id="0" name=""/>
        <dsp:cNvSpPr/>
      </dsp:nvSpPr>
      <dsp:spPr>
        <a:xfrm>
          <a:off x="2974618" y="3137934"/>
          <a:ext cx="1148208" cy="280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471"/>
              </a:lnTo>
              <a:lnTo>
                <a:pt x="1148208" y="192471"/>
              </a:lnTo>
              <a:lnTo>
                <a:pt x="1148208" y="28033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E046C-1822-439C-906E-79AA35D38665}">
      <dsp:nvSpPr>
        <dsp:cNvPr id="0" name=""/>
        <dsp:cNvSpPr/>
      </dsp:nvSpPr>
      <dsp:spPr>
        <a:xfrm>
          <a:off x="2926536" y="3137934"/>
          <a:ext cx="91440" cy="280474"/>
        </a:xfrm>
        <a:custGeom>
          <a:avLst/>
          <a:gdLst/>
          <a:ahLst/>
          <a:cxnLst/>
          <a:rect l="0" t="0" r="0" b="0"/>
          <a:pathLst>
            <a:path>
              <a:moveTo>
                <a:pt x="48081" y="0"/>
              </a:moveTo>
              <a:lnTo>
                <a:pt x="48081" y="192616"/>
              </a:lnTo>
              <a:lnTo>
                <a:pt x="45720" y="192616"/>
              </a:lnTo>
              <a:lnTo>
                <a:pt x="45720" y="28047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B7E72-FCB9-460E-9053-70F171FBE782}">
      <dsp:nvSpPr>
        <dsp:cNvPr id="0" name=""/>
        <dsp:cNvSpPr/>
      </dsp:nvSpPr>
      <dsp:spPr>
        <a:xfrm>
          <a:off x="1804520" y="3137934"/>
          <a:ext cx="1170097" cy="280330"/>
        </a:xfrm>
        <a:custGeom>
          <a:avLst/>
          <a:gdLst/>
          <a:ahLst/>
          <a:cxnLst/>
          <a:rect l="0" t="0" r="0" b="0"/>
          <a:pathLst>
            <a:path>
              <a:moveTo>
                <a:pt x="1170097" y="0"/>
              </a:moveTo>
              <a:lnTo>
                <a:pt x="1170097" y="192471"/>
              </a:lnTo>
              <a:lnTo>
                <a:pt x="0" y="192471"/>
              </a:lnTo>
              <a:lnTo>
                <a:pt x="0" y="28033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A3B58-0E9A-4EA2-B79E-3AC5A9E41B3D}">
      <dsp:nvSpPr>
        <dsp:cNvPr id="0" name=""/>
        <dsp:cNvSpPr/>
      </dsp:nvSpPr>
      <dsp:spPr>
        <a:xfrm>
          <a:off x="2928898" y="2235474"/>
          <a:ext cx="91440" cy="300228"/>
        </a:xfrm>
        <a:custGeom>
          <a:avLst/>
          <a:gdLst/>
          <a:ahLst/>
          <a:cxnLst/>
          <a:rect l="0" t="0" r="0" b="0"/>
          <a:pathLst>
            <a:path>
              <a:moveTo>
                <a:pt x="49674" y="0"/>
              </a:moveTo>
              <a:lnTo>
                <a:pt x="49674" y="212369"/>
              </a:lnTo>
              <a:lnTo>
                <a:pt x="45720" y="212369"/>
              </a:lnTo>
              <a:lnTo>
                <a:pt x="45720" y="3002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F0A7A-CE99-4CCA-BE37-15C4D242BDEB}">
      <dsp:nvSpPr>
        <dsp:cNvPr id="0" name=""/>
        <dsp:cNvSpPr/>
      </dsp:nvSpPr>
      <dsp:spPr>
        <a:xfrm>
          <a:off x="2167324" y="1336096"/>
          <a:ext cx="811248" cy="315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672"/>
              </a:lnTo>
              <a:lnTo>
                <a:pt x="811248" y="227672"/>
              </a:lnTo>
              <a:lnTo>
                <a:pt x="811248" y="31553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5FB999-A0D9-416F-8C53-D5058E42BD1B}">
      <dsp:nvSpPr>
        <dsp:cNvPr id="0" name=""/>
        <dsp:cNvSpPr/>
      </dsp:nvSpPr>
      <dsp:spPr>
        <a:xfrm>
          <a:off x="2167324" y="425718"/>
          <a:ext cx="3847341" cy="308145"/>
        </a:xfrm>
        <a:custGeom>
          <a:avLst/>
          <a:gdLst/>
          <a:ahLst/>
          <a:cxnLst/>
          <a:rect l="0" t="0" r="0" b="0"/>
          <a:pathLst>
            <a:path>
              <a:moveTo>
                <a:pt x="3847341" y="0"/>
              </a:moveTo>
              <a:lnTo>
                <a:pt x="3847341" y="220287"/>
              </a:lnTo>
              <a:lnTo>
                <a:pt x="0" y="220287"/>
              </a:lnTo>
              <a:lnTo>
                <a:pt x="0" y="3081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21698-1FDE-4A78-AEF1-BA05D2BB6F0C}">
      <dsp:nvSpPr>
        <dsp:cNvPr id="0" name=""/>
        <dsp:cNvSpPr/>
      </dsp:nvSpPr>
      <dsp:spPr>
        <a:xfrm>
          <a:off x="5540467" y="-100108"/>
          <a:ext cx="948397" cy="52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E4081-E391-40B1-ACFF-5EAEDBF3C149}">
      <dsp:nvSpPr>
        <dsp:cNvPr id="0" name=""/>
        <dsp:cNvSpPr/>
      </dsp:nvSpPr>
      <dsp:spPr>
        <a:xfrm>
          <a:off x="5645844" y="0"/>
          <a:ext cx="948397" cy="5258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Director</a:t>
          </a:r>
        </a:p>
      </dsp:txBody>
      <dsp:txXfrm>
        <a:off x="5661245" y="15401"/>
        <a:ext cx="917595" cy="495025"/>
      </dsp:txXfrm>
    </dsp:sp>
    <dsp:sp modelId="{AE804E79-1DC7-4507-9BE4-540D0E5600D7}">
      <dsp:nvSpPr>
        <dsp:cNvPr id="0" name=""/>
        <dsp:cNvSpPr/>
      </dsp:nvSpPr>
      <dsp:spPr>
        <a:xfrm>
          <a:off x="1693125" y="733864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9057B-AE81-44B6-A829-87DA9643ED66}">
      <dsp:nvSpPr>
        <dsp:cNvPr id="0" name=""/>
        <dsp:cNvSpPr/>
      </dsp:nvSpPr>
      <dsp:spPr>
        <a:xfrm>
          <a:off x="1798502" y="833972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Deputy Director</a:t>
          </a:r>
        </a:p>
      </dsp:txBody>
      <dsp:txXfrm>
        <a:off x="1816141" y="851611"/>
        <a:ext cx="913119" cy="566954"/>
      </dsp:txXfrm>
    </dsp:sp>
    <dsp:sp modelId="{6A864DE9-58A3-42D2-8F42-4C2F7FBCA8EA}">
      <dsp:nvSpPr>
        <dsp:cNvPr id="0" name=""/>
        <dsp:cNvSpPr/>
      </dsp:nvSpPr>
      <dsp:spPr>
        <a:xfrm>
          <a:off x="2217559" y="1651627"/>
          <a:ext cx="1522026" cy="583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1611B-3A44-4C75-A42D-54910D5DBC94}">
      <dsp:nvSpPr>
        <dsp:cNvPr id="0" name=""/>
        <dsp:cNvSpPr/>
      </dsp:nvSpPr>
      <dsp:spPr>
        <a:xfrm>
          <a:off x="2322937" y="1751736"/>
          <a:ext cx="1522026" cy="583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Construction&amp; Maintenance Division Manager</a:t>
          </a:r>
        </a:p>
      </dsp:txBody>
      <dsp:txXfrm>
        <a:off x="2340037" y="1768836"/>
        <a:ext cx="1487826" cy="549646"/>
      </dsp:txXfrm>
    </dsp:sp>
    <dsp:sp modelId="{81283972-1357-4F9B-8EF8-F685A90E427A}">
      <dsp:nvSpPr>
        <dsp:cNvPr id="0" name=""/>
        <dsp:cNvSpPr/>
      </dsp:nvSpPr>
      <dsp:spPr>
        <a:xfrm>
          <a:off x="2458874" y="2535702"/>
          <a:ext cx="1031486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BC832-D39B-44C2-BA6E-5FCCED62C849}">
      <dsp:nvSpPr>
        <dsp:cNvPr id="0" name=""/>
        <dsp:cNvSpPr/>
      </dsp:nvSpPr>
      <dsp:spPr>
        <a:xfrm>
          <a:off x="2564252" y="2635810"/>
          <a:ext cx="1031486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4-Supervisors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  Vacant </a:t>
          </a:r>
          <a:br>
            <a:rPr lang="en-US" sz="800" kern="1200" dirty="0"/>
          </a:br>
          <a:endParaRPr lang="en-US" sz="800" kern="1200" dirty="0"/>
        </a:p>
      </dsp:txBody>
      <dsp:txXfrm>
        <a:off x="2581891" y="2653449"/>
        <a:ext cx="996208" cy="566954"/>
      </dsp:txXfrm>
    </dsp:sp>
    <dsp:sp modelId="{635EE7AC-6A8B-4E71-84FB-A9FBC53BC1C6}">
      <dsp:nvSpPr>
        <dsp:cNvPr id="0" name=""/>
        <dsp:cNvSpPr/>
      </dsp:nvSpPr>
      <dsp:spPr>
        <a:xfrm>
          <a:off x="1330321" y="3418265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C58C1-8623-4BE6-A81E-4BB9395AC79C}">
      <dsp:nvSpPr>
        <dsp:cNvPr id="0" name=""/>
        <dsp:cNvSpPr/>
      </dsp:nvSpPr>
      <dsp:spPr>
        <a:xfrm>
          <a:off x="1435699" y="3518373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7-Heavy Equipment  Operators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  Vacant </a:t>
          </a:r>
        </a:p>
      </dsp:txBody>
      <dsp:txXfrm>
        <a:off x="1453338" y="3536012"/>
        <a:ext cx="913119" cy="566954"/>
      </dsp:txXfrm>
    </dsp:sp>
    <dsp:sp modelId="{D9C54DFA-09E1-4AA0-93FE-527426DDEAFD}">
      <dsp:nvSpPr>
        <dsp:cNvPr id="0" name=""/>
        <dsp:cNvSpPr/>
      </dsp:nvSpPr>
      <dsp:spPr>
        <a:xfrm>
          <a:off x="2498057" y="3418409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F5557-2CF7-4F0E-A6E7-74DDF86EAF4B}">
      <dsp:nvSpPr>
        <dsp:cNvPr id="0" name=""/>
        <dsp:cNvSpPr/>
      </dsp:nvSpPr>
      <dsp:spPr>
        <a:xfrm>
          <a:off x="2603435" y="3518518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7-Senior Utility Workers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  Vacant </a:t>
          </a:r>
        </a:p>
      </dsp:txBody>
      <dsp:txXfrm>
        <a:off x="2621074" y="3536157"/>
        <a:ext cx="913119" cy="566954"/>
      </dsp:txXfrm>
    </dsp:sp>
    <dsp:sp modelId="{9B6EB4AC-621D-4EE2-A772-828E5F3AA54D}">
      <dsp:nvSpPr>
        <dsp:cNvPr id="0" name=""/>
        <dsp:cNvSpPr/>
      </dsp:nvSpPr>
      <dsp:spPr>
        <a:xfrm>
          <a:off x="3648627" y="3418265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B6700-E3EB-4235-B970-AB91D11909D9}">
      <dsp:nvSpPr>
        <dsp:cNvPr id="0" name=""/>
        <dsp:cNvSpPr/>
      </dsp:nvSpPr>
      <dsp:spPr>
        <a:xfrm>
          <a:off x="3754005" y="3518373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7-Utility Workers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  Vacant </a:t>
          </a:r>
        </a:p>
      </dsp:txBody>
      <dsp:txXfrm>
        <a:off x="3771644" y="3536012"/>
        <a:ext cx="913119" cy="566954"/>
      </dsp:txXfrm>
    </dsp:sp>
    <dsp:sp modelId="{9A705F85-3B5F-4F01-8D35-82C9ED08AB0C}">
      <dsp:nvSpPr>
        <dsp:cNvPr id="0" name=""/>
        <dsp:cNvSpPr/>
      </dsp:nvSpPr>
      <dsp:spPr>
        <a:xfrm>
          <a:off x="6494807" y="1763612"/>
          <a:ext cx="1259178" cy="6018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C07613-476F-457E-819F-23A81F8DF23A}">
      <dsp:nvSpPr>
        <dsp:cNvPr id="0" name=""/>
        <dsp:cNvSpPr/>
      </dsp:nvSpPr>
      <dsp:spPr>
        <a:xfrm>
          <a:off x="6600185" y="1863721"/>
          <a:ext cx="1259178" cy="6018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Engineering &amp; Construction Manager</a:t>
          </a:r>
        </a:p>
      </dsp:txBody>
      <dsp:txXfrm>
        <a:off x="6617812" y="1881348"/>
        <a:ext cx="1223924" cy="566587"/>
      </dsp:txXfrm>
    </dsp:sp>
    <dsp:sp modelId="{5989FCDC-135D-4B8E-92C7-E5306483DE57}">
      <dsp:nvSpPr>
        <dsp:cNvPr id="0" name=""/>
        <dsp:cNvSpPr/>
      </dsp:nvSpPr>
      <dsp:spPr>
        <a:xfrm>
          <a:off x="3738388" y="2581176"/>
          <a:ext cx="1037423" cy="557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9DE7B-4889-40D7-B6C9-6E657E9DB7D5}">
      <dsp:nvSpPr>
        <dsp:cNvPr id="0" name=""/>
        <dsp:cNvSpPr/>
      </dsp:nvSpPr>
      <dsp:spPr>
        <a:xfrm>
          <a:off x="3843766" y="2681285"/>
          <a:ext cx="1037423" cy="5577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Project Coordinator</a:t>
          </a:r>
        </a:p>
      </dsp:txBody>
      <dsp:txXfrm>
        <a:off x="3860102" y="2697621"/>
        <a:ext cx="1004751" cy="525073"/>
      </dsp:txXfrm>
    </dsp:sp>
    <dsp:sp modelId="{7C6C607C-327F-4893-88D8-EDC60AFEBB55}">
      <dsp:nvSpPr>
        <dsp:cNvPr id="0" name=""/>
        <dsp:cNvSpPr/>
      </dsp:nvSpPr>
      <dsp:spPr>
        <a:xfrm>
          <a:off x="4972730" y="2586380"/>
          <a:ext cx="939672" cy="547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0056B-0DD2-4977-ACB6-C411EDA5D7CC}">
      <dsp:nvSpPr>
        <dsp:cNvPr id="0" name=""/>
        <dsp:cNvSpPr/>
      </dsp:nvSpPr>
      <dsp:spPr>
        <a:xfrm>
          <a:off x="5078108" y="2686488"/>
          <a:ext cx="939672" cy="547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2-Stormwater Engineers</a:t>
          </a:r>
        </a:p>
      </dsp:txBody>
      <dsp:txXfrm>
        <a:off x="5094133" y="2702513"/>
        <a:ext cx="907622" cy="515096"/>
      </dsp:txXfrm>
    </dsp:sp>
    <dsp:sp modelId="{E16FAA9C-0998-4422-B8E5-2E7B88AD37F8}">
      <dsp:nvSpPr>
        <dsp:cNvPr id="0" name=""/>
        <dsp:cNvSpPr/>
      </dsp:nvSpPr>
      <dsp:spPr>
        <a:xfrm>
          <a:off x="6087213" y="2568307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251E5-99EB-486B-B6DC-ACD9EA220F20}">
      <dsp:nvSpPr>
        <dsp:cNvPr id="0" name=""/>
        <dsp:cNvSpPr/>
      </dsp:nvSpPr>
      <dsp:spPr>
        <a:xfrm>
          <a:off x="6192591" y="2668415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2-Stormwater Infrastructure Specialist</a:t>
          </a:r>
        </a:p>
      </dsp:txBody>
      <dsp:txXfrm>
        <a:off x="6210230" y="2686054"/>
        <a:ext cx="913119" cy="566954"/>
      </dsp:txXfrm>
    </dsp:sp>
    <dsp:sp modelId="{2DE6A524-D66E-4FE6-A9B9-0484198C575E}">
      <dsp:nvSpPr>
        <dsp:cNvPr id="0" name=""/>
        <dsp:cNvSpPr/>
      </dsp:nvSpPr>
      <dsp:spPr>
        <a:xfrm>
          <a:off x="7261484" y="2559731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329F49-7AE7-4C37-9A50-4BB14288CABB}">
      <dsp:nvSpPr>
        <dsp:cNvPr id="0" name=""/>
        <dsp:cNvSpPr/>
      </dsp:nvSpPr>
      <dsp:spPr>
        <a:xfrm>
          <a:off x="7366861" y="2659839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License and Permit Analyst</a:t>
          </a:r>
        </a:p>
      </dsp:txBody>
      <dsp:txXfrm>
        <a:off x="7384500" y="2677478"/>
        <a:ext cx="913119" cy="566954"/>
      </dsp:txXfrm>
    </dsp:sp>
    <dsp:sp modelId="{6A032510-63B7-42DE-AD59-3529BD28FE0A}">
      <dsp:nvSpPr>
        <dsp:cNvPr id="0" name=""/>
        <dsp:cNvSpPr/>
      </dsp:nvSpPr>
      <dsp:spPr>
        <a:xfrm>
          <a:off x="8407084" y="2558201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62ACD2-3656-4D95-9B7D-30E98F656060}">
      <dsp:nvSpPr>
        <dsp:cNvPr id="0" name=""/>
        <dsp:cNvSpPr/>
      </dsp:nvSpPr>
      <dsp:spPr>
        <a:xfrm>
          <a:off x="8512461" y="2658310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2-Erosion &amp; Sediment Control Specialist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 Vacant</a:t>
          </a:r>
        </a:p>
      </dsp:txBody>
      <dsp:txXfrm>
        <a:off x="8530100" y="2675949"/>
        <a:ext cx="913119" cy="566954"/>
      </dsp:txXfrm>
    </dsp:sp>
    <dsp:sp modelId="{05250BC2-190F-48E3-9F43-521D01AE5A44}">
      <dsp:nvSpPr>
        <dsp:cNvPr id="0" name=""/>
        <dsp:cNvSpPr/>
      </dsp:nvSpPr>
      <dsp:spPr>
        <a:xfrm>
          <a:off x="9566237" y="2558201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0EBB8-D2A8-41DE-8AE4-09C2716C0F47}">
      <dsp:nvSpPr>
        <dsp:cNvPr id="0" name=""/>
        <dsp:cNvSpPr/>
      </dsp:nvSpPr>
      <dsp:spPr>
        <a:xfrm>
          <a:off x="9671614" y="2658310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Erosion &amp; Development Site Inspector</a:t>
          </a:r>
        </a:p>
      </dsp:txBody>
      <dsp:txXfrm>
        <a:off x="9689253" y="2675949"/>
        <a:ext cx="913119" cy="566954"/>
      </dsp:txXfrm>
    </dsp:sp>
    <dsp:sp modelId="{DD9C21CE-34C3-4D55-AFC7-2B1A9A1D9A19}">
      <dsp:nvSpPr>
        <dsp:cNvPr id="0" name=""/>
        <dsp:cNvSpPr/>
      </dsp:nvSpPr>
      <dsp:spPr>
        <a:xfrm>
          <a:off x="9700220" y="721295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0D276-962F-4F3D-87E1-B71CB2402D79}">
      <dsp:nvSpPr>
        <dsp:cNvPr id="0" name=""/>
        <dsp:cNvSpPr/>
      </dsp:nvSpPr>
      <dsp:spPr>
        <a:xfrm>
          <a:off x="9805597" y="821404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General Manager</a:t>
          </a:r>
        </a:p>
      </dsp:txBody>
      <dsp:txXfrm>
        <a:off x="9823236" y="839043"/>
        <a:ext cx="913119" cy="566954"/>
      </dsp:txXfrm>
    </dsp:sp>
    <dsp:sp modelId="{89AF9A0E-4CE4-4E7F-984B-EB349EECD9CF}">
      <dsp:nvSpPr>
        <dsp:cNvPr id="0" name=""/>
        <dsp:cNvSpPr/>
      </dsp:nvSpPr>
      <dsp:spPr>
        <a:xfrm>
          <a:off x="11304966" y="1680534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AA6723-CB26-44B3-B9A0-F6CD1C33C1D7}">
      <dsp:nvSpPr>
        <dsp:cNvPr id="0" name=""/>
        <dsp:cNvSpPr/>
      </dsp:nvSpPr>
      <dsp:spPr>
        <a:xfrm>
          <a:off x="11410343" y="1780643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Financial Manager</a:t>
          </a:r>
        </a:p>
      </dsp:txBody>
      <dsp:txXfrm>
        <a:off x="11427982" y="1798282"/>
        <a:ext cx="913119" cy="566954"/>
      </dsp:txXfrm>
    </dsp:sp>
    <dsp:sp modelId="{B7146BA6-CD9A-4B50-AA25-9EFAE4479FC6}">
      <dsp:nvSpPr>
        <dsp:cNvPr id="0" name=""/>
        <dsp:cNvSpPr/>
      </dsp:nvSpPr>
      <dsp:spPr>
        <a:xfrm>
          <a:off x="10725389" y="2558593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8AD15-31CD-419B-A36A-0588F888A0BD}">
      <dsp:nvSpPr>
        <dsp:cNvPr id="0" name=""/>
        <dsp:cNvSpPr/>
      </dsp:nvSpPr>
      <dsp:spPr>
        <a:xfrm>
          <a:off x="10830767" y="2658701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Customer Acct. &amp; Business Svc Liaison</a:t>
          </a:r>
        </a:p>
      </dsp:txBody>
      <dsp:txXfrm>
        <a:off x="10848406" y="2676340"/>
        <a:ext cx="913119" cy="566954"/>
      </dsp:txXfrm>
    </dsp:sp>
    <dsp:sp modelId="{CF820376-83A5-45A0-BD50-87C6A5F7FAB6}">
      <dsp:nvSpPr>
        <dsp:cNvPr id="0" name=""/>
        <dsp:cNvSpPr/>
      </dsp:nvSpPr>
      <dsp:spPr>
        <a:xfrm>
          <a:off x="11884542" y="2558593"/>
          <a:ext cx="948397" cy="6022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B1D7F-0622-46CD-A8E9-C08F626CC8CE}">
      <dsp:nvSpPr>
        <dsp:cNvPr id="0" name=""/>
        <dsp:cNvSpPr/>
      </dsp:nvSpPr>
      <dsp:spPr>
        <a:xfrm>
          <a:off x="11989920" y="2658701"/>
          <a:ext cx="948397" cy="602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Administrative Coordinator</a:t>
          </a:r>
        </a:p>
      </dsp:txBody>
      <dsp:txXfrm>
        <a:off x="12007559" y="2676340"/>
        <a:ext cx="913119" cy="566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19756-7F12-43F6-BEF5-2687ADD1BE4C}">
      <dsp:nvSpPr>
        <dsp:cNvPr id="0" name=""/>
        <dsp:cNvSpPr/>
      </dsp:nvSpPr>
      <dsp:spPr>
        <a:xfrm>
          <a:off x="11878971" y="2331194"/>
          <a:ext cx="592030" cy="28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06"/>
              </a:lnTo>
              <a:lnTo>
                <a:pt x="592030" y="192006"/>
              </a:lnTo>
              <a:lnTo>
                <a:pt x="592030" y="281752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E7C29-2D6F-42E8-BA1A-7569BC9D1A34}">
      <dsp:nvSpPr>
        <dsp:cNvPr id="0" name=""/>
        <dsp:cNvSpPr/>
      </dsp:nvSpPr>
      <dsp:spPr>
        <a:xfrm>
          <a:off x="11286941" y="2331194"/>
          <a:ext cx="592030" cy="281752"/>
        </a:xfrm>
        <a:custGeom>
          <a:avLst/>
          <a:gdLst/>
          <a:ahLst/>
          <a:cxnLst/>
          <a:rect l="0" t="0" r="0" b="0"/>
          <a:pathLst>
            <a:path>
              <a:moveTo>
                <a:pt x="592030" y="0"/>
              </a:moveTo>
              <a:lnTo>
                <a:pt x="592030" y="192006"/>
              </a:lnTo>
              <a:lnTo>
                <a:pt x="0" y="192006"/>
              </a:lnTo>
              <a:lnTo>
                <a:pt x="0" y="281752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99025-3C2E-4621-AECF-9DE7B5FC8341}">
      <dsp:nvSpPr>
        <dsp:cNvPr id="0" name=""/>
        <dsp:cNvSpPr/>
      </dsp:nvSpPr>
      <dsp:spPr>
        <a:xfrm>
          <a:off x="7087750" y="1280961"/>
          <a:ext cx="4791220" cy="43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313"/>
              </a:lnTo>
              <a:lnTo>
                <a:pt x="4791220" y="345313"/>
              </a:lnTo>
              <a:lnTo>
                <a:pt x="4791220" y="435059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BE9FB-FB15-4FB8-89BF-B58BE4AC9C8A}">
      <dsp:nvSpPr>
        <dsp:cNvPr id="0" name=""/>
        <dsp:cNvSpPr/>
      </dsp:nvSpPr>
      <dsp:spPr>
        <a:xfrm>
          <a:off x="7124183" y="2415657"/>
          <a:ext cx="2978697" cy="196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43"/>
              </a:lnTo>
              <a:lnTo>
                <a:pt x="2978697" y="107143"/>
              </a:lnTo>
              <a:lnTo>
                <a:pt x="2978697" y="196889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4E4E3-89CE-4303-AC0F-788CCE9D5EDF}">
      <dsp:nvSpPr>
        <dsp:cNvPr id="0" name=""/>
        <dsp:cNvSpPr/>
      </dsp:nvSpPr>
      <dsp:spPr>
        <a:xfrm>
          <a:off x="7124183" y="2415657"/>
          <a:ext cx="1794637" cy="196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43"/>
              </a:lnTo>
              <a:lnTo>
                <a:pt x="1794637" y="107143"/>
              </a:lnTo>
              <a:lnTo>
                <a:pt x="1794637" y="196889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1E0FD-FD82-48BE-894A-50E6322E4973}">
      <dsp:nvSpPr>
        <dsp:cNvPr id="0" name=""/>
        <dsp:cNvSpPr/>
      </dsp:nvSpPr>
      <dsp:spPr>
        <a:xfrm>
          <a:off x="7124183" y="2415657"/>
          <a:ext cx="624421" cy="198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05"/>
              </a:lnTo>
              <a:lnTo>
                <a:pt x="624421" y="108705"/>
              </a:lnTo>
              <a:lnTo>
                <a:pt x="624421" y="198451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B3A21-4728-4DDF-A5B5-B5B2F9E24A3B}">
      <dsp:nvSpPr>
        <dsp:cNvPr id="0" name=""/>
        <dsp:cNvSpPr/>
      </dsp:nvSpPr>
      <dsp:spPr>
        <a:xfrm>
          <a:off x="6549102" y="2415657"/>
          <a:ext cx="575081" cy="207211"/>
        </a:xfrm>
        <a:custGeom>
          <a:avLst/>
          <a:gdLst/>
          <a:ahLst/>
          <a:cxnLst/>
          <a:rect l="0" t="0" r="0" b="0"/>
          <a:pathLst>
            <a:path>
              <a:moveTo>
                <a:pt x="575081" y="0"/>
              </a:moveTo>
              <a:lnTo>
                <a:pt x="575081" y="117465"/>
              </a:lnTo>
              <a:lnTo>
                <a:pt x="0" y="117465"/>
              </a:lnTo>
              <a:lnTo>
                <a:pt x="0" y="207211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5C701-5AF7-40D1-883A-E61F255B6B71}">
      <dsp:nvSpPr>
        <dsp:cNvPr id="0" name=""/>
        <dsp:cNvSpPr/>
      </dsp:nvSpPr>
      <dsp:spPr>
        <a:xfrm>
          <a:off x="5406215" y="2415657"/>
          <a:ext cx="1717968" cy="225673"/>
        </a:xfrm>
        <a:custGeom>
          <a:avLst/>
          <a:gdLst/>
          <a:ahLst/>
          <a:cxnLst/>
          <a:rect l="0" t="0" r="0" b="0"/>
          <a:pathLst>
            <a:path>
              <a:moveTo>
                <a:pt x="1717968" y="0"/>
              </a:moveTo>
              <a:lnTo>
                <a:pt x="1717968" y="135926"/>
              </a:lnTo>
              <a:lnTo>
                <a:pt x="0" y="135926"/>
              </a:lnTo>
              <a:lnTo>
                <a:pt x="0" y="225673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EC376-6F13-4679-A7E6-F0224A6641E7}">
      <dsp:nvSpPr>
        <dsp:cNvPr id="0" name=""/>
        <dsp:cNvSpPr/>
      </dsp:nvSpPr>
      <dsp:spPr>
        <a:xfrm>
          <a:off x="4195276" y="2415657"/>
          <a:ext cx="2928907" cy="220358"/>
        </a:xfrm>
        <a:custGeom>
          <a:avLst/>
          <a:gdLst/>
          <a:ahLst/>
          <a:cxnLst/>
          <a:rect l="0" t="0" r="0" b="0"/>
          <a:pathLst>
            <a:path>
              <a:moveTo>
                <a:pt x="2928907" y="0"/>
              </a:moveTo>
              <a:lnTo>
                <a:pt x="2928907" y="130611"/>
              </a:lnTo>
              <a:lnTo>
                <a:pt x="0" y="130611"/>
              </a:lnTo>
              <a:lnTo>
                <a:pt x="0" y="220358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C3FE2-D540-4273-BA79-A38551A04097}">
      <dsp:nvSpPr>
        <dsp:cNvPr id="0" name=""/>
        <dsp:cNvSpPr/>
      </dsp:nvSpPr>
      <dsp:spPr>
        <a:xfrm>
          <a:off x="7042030" y="1280961"/>
          <a:ext cx="91440" cy="5199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0176"/>
              </a:lnTo>
              <a:lnTo>
                <a:pt x="82152" y="430176"/>
              </a:lnTo>
              <a:lnTo>
                <a:pt x="82152" y="519922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A9BB2-5CC3-40DC-8C67-2AA110FFFE80}">
      <dsp:nvSpPr>
        <dsp:cNvPr id="0" name=""/>
        <dsp:cNvSpPr/>
      </dsp:nvSpPr>
      <dsp:spPr>
        <a:xfrm>
          <a:off x="2885236" y="3117425"/>
          <a:ext cx="1172880" cy="286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607"/>
              </a:lnTo>
              <a:lnTo>
                <a:pt x="1172880" y="196607"/>
              </a:lnTo>
              <a:lnTo>
                <a:pt x="1172880" y="286354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E046C-1822-439C-906E-79AA35D38665}">
      <dsp:nvSpPr>
        <dsp:cNvPr id="0" name=""/>
        <dsp:cNvSpPr/>
      </dsp:nvSpPr>
      <dsp:spPr>
        <a:xfrm>
          <a:off x="2837103" y="3117425"/>
          <a:ext cx="91440" cy="286501"/>
        </a:xfrm>
        <a:custGeom>
          <a:avLst/>
          <a:gdLst/>
          <a:ahLst/>
          <a:cxnLst/>
          <a:rect l="0" t="0" r="0" b="0"/>
          <a:pathLst>
            <a:path>
              <a:moveTo>
                <a:pt x="48132" y="0"/>
              </a:moveTo>
              <a:lnTo>
                <a:pt x="48132" y="196755"/>
              </a:lnTo>
              <a:lnTo>
                <a:pt x="45720" y="196755"/>
              </a:lnTo>
              <a:lnTo>
                <a:pt x="45720" y="286501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B7E72-FCB9-460E-9053-70F171FBE782}">
      <dsp:nvSpPr>
        <dsp:cNvPr id="0" name=""/>
        <dsp:cNvSpPr/>
      </dsp:nvSpPr>
      <dsp:spPr>
        <a:xfrm>
          <a:off x="1689996" y="3117425"/>
          <a:ext cx="1195239" cy="286354"/>
        </a:xfrm>
        <a:custGeom>
          <a:avLst/>
          <a:gdLst/>
          <a:ahLst/>
          <a:cxnLst/>
          <a:rect l="0" t="0" r="0" b="0"/>
          <a:pathLst>
            <a:path>
              <a:moveTo>
                <a:pt x="1195239" y="0"/>
              </a:moveTo>
              <a:lnTo>
                <a:pt x="1195239" y="196607"/>
              </a:lnTo>
              <a:lnTo>
                <a:pt x="0" y="196607"/>
              </a:lnTo>
              <a:lnTo>
                <a:pt x="0" y="286354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A3B58-0E9A-4EA2-B79E-3AC5A9E41B3D}">
      <dsp:nvSpPr>
        <dsp:cNvPr id="0" name=""/>
        <dsp:cNvSpPr/>
      </dsp:nvSpPr>
      <dsp:spPr>
        <a:xfrm>
          <a:off x="2839516" y="2282885"/>
          <a:ext cx="91440" cy="306679"/>
        </a:xfrm>
        <a:custGeom>
          <a:avLst/>
          <a:gdLst/>
          <a:ahLst/>
          <a:cxnLst/>
          <a:rect l="0" t="0" r="0" b="0"/>
          <a:pathLst>
            <a:path>
              <a:moveTo>
                <a:pt x="49759" y="0"/>
              </a:moveTo>
              <a:lnTo>
                <a:pt x="49759" y="216932"/>
              </a:lnTo>
              <a:lnTo>
                <a:pt x="45720" y="216932"/>
              </a:lnTo>
              <a:lnTo>
                <a:pt x="45720" y="306679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F0A7A-CE99-4CCA-BE37-15C4D242BDEB}">
      <dsp:nvSpPr>
        <dsp:cNvPr id="0" name=""/>
        <dsp:cNvSpPr/>
      </dsp:nvSpPr>
      <dsp:spPr>
        <a:xfrm>
          <a:off x="2889275" y="1280961"/>
          <a:ext cx="4198474" cy="405531"/>
        </a:xfrm>
        <a:custGeom>
          <a:avLst/>
          <a:gdLst/>
          <a:ahLst/>
          <a:cxnLst/>
          <a:rect l="0" t="0" r="0" b="0"/>
          <a:pathLst>
            <a:path>
              <a:moveTo>
                <a:pt x="4198474" y="0"/>
              </a:moveTo>
              <a:lnTo>
                <a:pt x="4198474" y="315785"/>
              </a:lnTo>
              <a:lnTo>
                <a:pt x="0" y="315785"/>
              </a:lnTo>
              <a:lnTo>
                <a:pt x="0" y="405531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5FB999-A0D9-416F-8C53-D5058E42BD1B}">
      <dsp:nvSpPr>
        <dsp:cNvPr id="0" name=""/>
        <dsp:cNvSpPr/>
      </dsp:nvSpPr>
      <dsp:spPr>
        <a:xfrm>
          <a:off x="7042030" y="466438"/>
          <a:ext cx="91440" cy="199350"/>
        </a:xfrm>
        <a:custGeom>
          <a:avLst/>
          <a:gdLst/>
          <a:ahLst/>
          <a:cxnLst/>
          <a:rect l="0" t="0" r="0" b="0"/>
          <a:pathLst>
            <a:path>
              <a:moveTo>
                <a:pt x="74163" y="0"/>
              </a:moveTo>
              <a:lnTo>
                <a:pt x="74163" y="109603"/>
              </a:lnTo>
              <a:lnTo>
                <a:pt x="45720" y="109603"/>
              </a:lnTo>
              <a:lnTo>
                <a:pt x="45720" y="199350"/>
              </a:lnTo>
            </a:path>
          </a:pathLst>
        </a:custGeom>
        <a:noFill/>
        <a:ln w="1905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21698-1FDE-4A78-AEF1-BA05D2BB6F0C}">
      <dsp:nvSpPr>
        <dsp:cNvPr id="0" name=""/>
        <dsp:cNvSpPr/>
      </dsp:nvSpPr>
      <dsp:spPr>
        <a:xfrm>
          <a:off x="6631805" y="-70687"/>
          <a:ext cx="968776" cy="537126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DE4081-E391-40B1-ACFF-5EAEDBF3C149}">
      <dsp:nvSpPr>
        <dsp:cNvPr id="0" name=""/>
        <dsp:cNvSpPr/>
      </dsp:nvSpPr>
      <dsp:spPr>
        <a:xfrm>
          <a:off x="6739447" y="31572"/>
          <a:ext cx="968776" cy="537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</dsp:txBody>
      <dsp:txXfrm>
        <a:off x="6755179" y="47304"/>
        <a:ext cx="937312" cy="505662"/>
      </dsp:txXfrm>
    </dsp:sp>
    <dsp:sp modelId="{AE804E79-1DC7-4507-9BE4-540D0E5600D7}">
      <dsp:nvSpPr>
        <dsp:cNvPr id="0" name=""/>
        <dsp:cNvSpPr/>
      </dsp:nvSpPr>
      <dsp:spPr>
        <a:xfrm>
          <a:off x="6603362" y="665788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49057B-AE81-44B6-A829-87DA9643ED66}">
      <dsp:nvSpPr>
        <dsp:cNvPr id="0" name=""/>
        <dsp:cNvSpPr/>
      </dsp:nvSpPr>
      <dsp:spPr>
        <a:xfrm>
          <a:off x="6711004" y="768048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Deputy Director</a:t>
          </a:r>
        </a:p>
      </dsp:txBody>
      <dsp:txXfrm>
        <a:off x="6729022" y="786066"/>
        <a:ext cx="932740" cy="579137"/>
      </dsp:txXfrm>
    </dsp:sp>
    <dsp:sp modelId="{6A864DE9-58A3-42D2-8F42-4C2F7FBCA8EA}">
      <dsp:nvSpPr>
        <dsp:cNvPr id="0" name=""/>
        <dsp:cNvSpPr/>
      </dsp:nvSpPr>
      <dsp:spPr>
        <a:xfrm>
          <a:off x="2111910" y="1686493"/>
          <a:ext cx="1554731" cy="596391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41611B-3A44-4C75-A42D-54910D5DBC94}">
      <dsp:nvSpPr>
        <dsp:cNvPr id="0" name=""/>
        <dsp:cNvSpPr/>
      </dsp:nvSpPr>
      <dsp:spPr>
        <a:xfrm>
          <a:off x="2219552" y="1788752"/>
          <a:ext cx="1554731" cy="596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Construction &amp; Maintenance Division Manager</a:t>
          </a:r>
        </a:p>
      </dsp:txBody>
      <dsp:txXfrm>
        <a:off x="2237020" y="1806220"/>
        <a:ext cx="1519795" cy="561455"/>
      </dsp:txXfrm>
    </dsp:sp>
    <dsp:sp modelId="{81283972-1357-4F9B-8EF8-F685A90E427A}">
      <dsp:nvSpPr>
        <dsp:cNvPr id="0" name=""/>
        <dsp:cNvSpPr/>
      </dsp:nvSpPr>
      <dsp:spPr>
        <a:xfrm>
          <a:off x="2358410" y="2589564"/>
          <a:ext cx="1053651" cy="527861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3BC832-D39B-44C2-BA6E-5FCCED62C849}">
      <dsp:nvSpPr>
        <dsp:cNvPr id="0" name=""/>
        <dsp:cNvSpPr/>
      </dsp:nvSpPr>
      <dsp:spPr>
        <a:xfrm>
          <a:off x="2466052" y="2691824"/>
          <a:ext cx="1053651" cy="527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3-Supervisors </a:t>
          </a:r>
          <a:br>
            <a:rPr lang="en-US" sz="900" kern="1200" dirty="0"/>
          </a:br>
          <a:endParaRPr lang="en-US" sz="900" kern="1200" dirty="0"/>
        </a:p>
      </dsp:txBody>
      <dsp:txXfrm>
        <a:off x="2481513" y="2707285"/>
        <a:ext cx="1022729" cy="496939"/>
      </dsp:txXfrm>
    </dsp:sp>
    <dsp:sp modelId="{635EE7AC-6A8B-4E71-84FB-A9FBC53BC1C6}">
      <dsp:nvSpPr>
        <dsp:cNvPr id="0" name=""/>
        <dsp:cNvSpPr/>
      </dsp:nvSpPr>
      <dsp:spPr>
        <a:xfrm>
          <a:off x="1205607" y="3403779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8C58C1-8623-4BE6-A81E-4BB9395AC79C}">
      <dsp:nvSpPr>
        <dsp:cNvPr id="0" name=""/>
        <dsp:cNvSpPr/>
      </dsp:nvSpPr>
      <dsp:spPr>
        <a:xfrm>
          <a:off x="1313249" y="3506039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6-Heavy Equipment  Operators</a:t>
          </a:r>
        </a:p>
      </dsp:txBody>
      <dsp:txXfrm>
        <a:off x="1331267" y="3524057"/>
        <a:ext cx="932740" cy="579137"/>
      </dsp:txXfrm>
    </dsp:sp>
    <dsp:sp modelId="{D9C54DFA-09E1-4AA0-93FE-527426DDEAFD}">
      <dsp:nvSpPr>
        <dsp:cNvPr id="0" name=""/>
        <dsp:cNvSpPr/>
      </dsp:nvSpPr>
      <dsp:spPr>
        <a:xfrm>
          <a:off x="2398435" y="3403927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74F5557-2CF7-4F0E-A6E7-74DDF86EAF4B}">
      <dsp:nvSpPr>
        <dsp:cNvPr id="0" name=""/>
        <dsp:cNvSpPr/>
      </dsp:nvSpPr>
      <dsp:spPr>
        <a:xfrm>
          <a:off x="2506077" y="3506187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6-Senior Utility Workers</a:t>
          </a:r>
        </a:p>
      </dsp:txBody>
      <dsp:txXfrm>
        <a:off x="2524095" y="3524205"/>
        <a:ext cx="932740" cy="579137"/>
      </dsp:txXfrm>
    </dsp:sp>
    <dsp:sp modelId="{9B6EB4AC-621D-4EE2-A772-828E5F3AA54D}">
      <dsp:nvSpPr>
        <dsp:cNvPr id="0" name=""/>
        <dsp:cNvSpPr/>
      </dsp:nvSpPr>
      <dsp:spPr>
        <a:xfrm>
          <a:off x="3573728" y="3403779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BB6700-E3EB-4235-B970-AB91D11909D9}">
      <dsp:nvSpPr>
        <dsp:cNvPr id="0" name=""/>
        <dsp:cNvSpPr/>
      </dsp:nvSpPr>
      <dsp:spPr>
        <a:xfrm>
          <a:off x="3681370" y="3506039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6-Utility Workers</a:t>
          </a:r>
        </a:p>
      </dsp:txBody>
      <dsp:txXfrm>
        <a:off x="3699388" y="3524057"/>
        <a:ext cx="932740" cy="579137"/>
      </dsp:txXfrm>
    </dsp:sp>
    <dsp:sp modelId="{9A705F85-3B5F-4F01-8D35-82C9ED08AB0C}">
      <dsp:nvSpPr>
        <dsp:cNvPr id="0" name=""/>
        <dsp:cNvSpPr/>
      </dsp:nvSpPr>
      <dsp:spPr>
        <a:xfrm>
          <a:off x="6481066" y="1800884"/>
          <a:ext cx="1286234" cy="6147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C07613-476F-457E-819F-23A81F8DF23A}">
      <dsp:nvSpPr>
        <dsp:cNvPr id="0" name=""/>
        <dsp:cNvSpPr/>
      </dsp:nvSpPr>
      <dsp:spPr>
        <a:xfrm>
          <a:off x="6588708" y="1903144"/>
          <a:ext cx="1286234" cy="6147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Engineering &amp; Construction Manager</a:t>
          </a:r>
        </a:p>
      </dsp:txBody>
      <dsp:txXfrm>
        <a:off x="6606714" y="1921150"/>
        <a:ext cx="1250222" cy="578761"/>
      </dsp:txXfrm>
    </dsp:sp>
    <dsp:sp modelId="{5989FCDC-135D-4B8E-92C7-E5306483DE57}">
      <dsp:nvSpPr>
        <dsp:cNvPr id="0" name=""/>
        <dsp:cNvSpPr/>
      </dsp:nvSpPr>
      <dsp:spPr>
        <a:xfrm>
          <a:off x="3665418" y="2636016"/>
          <a:ext cx="1059715" cy="569730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59DE7B-4889-40D7-B6C9-6E657E9DB7D5}">
      <dsp:nvSpPr>
        <dsp:cNvPr id="0" name=""/>
        <dsp:cNvSpPr/>
      </dsp:nvSpPr>
      <dsp:spPr>
        <a:xfrm>
          <a:off x="3773060" y="2738275"/>
          <a:ext cx="1059715" cy="569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Project Coordinator</a:t>
          </a:r>
        </a:p>
      </dsp:txBody>
      <dsp:txXfrm>
        <a:off x="3789747" y="2754962"/>
        <a:ext cx="1026341" cy="536356"/>
      </dsp:txXfrm>
    </dsp:sp>
    <dsp:sp modelId="{7C6C607C-327F-4893-88D8-EDC60AFEBB55}">
      <dsp:nvSpPr>
        <dsp:cNvPr id="0" name=""/>
        <dsp:cNvSpPr/>
      </dsp:nvSpPr>
      <dsp:spPr>
        <a:xfrm>
          <a:off x="4926283" y="2641331"/>
          <a:ext cx="959863" cy="55890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D0056B-0DD2-4977-ACB6-C411EDA5D7CC}">
      <dsp:nvSpPr>
        <dsp:cNvPr id="0" name=""/>
        <dsp:cNvSpPr/>
      </dsp:nvSpPr>
      <dsp:spPr>
        <a:xfrm>
          <a:off x="5033924" y="2743590"/>
          <a:ext cx="959863" cy="558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2-Stormwater Engineers</a:t>
          </a:r>
        </a:p>
      </dsp:txBody>
      <dsp:txXfrm>
        <a:off x="5050294" y="2759960"/>
        <a:ext cx="927123" cy="526163"/>
      </dsp:txXfrm>
    </dsp:sp>
    <dsp:sp modelId="{E16FAA9C-0998-4422-B8E5-2E7B88AD37F8}">
      <dsp:nvSpPr>
        <dsp:cNvPr id="0" name=""/>
        <dsp:cNvSpPr/>
      </dsp:nvSpPr>
      <dsp:spPr>
        <a:xfrm>
          <a:off x="6064713" y="2622869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50251E5-99EB-486B-B6DC-ACD9EA220F20}">
      <dsp:nvSpPr>
        <dsp:cNvPr id="0" name=""/>
        <dsp:cNvSpPr/>
      </dsp:nvSpPr>
      <dsp:spPr>
        <a:xfrm>
          <a:off x="6172355" y="2725129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2-Stormwater Infrastructure Specialist</a:t>
          </a:r>
        </a:p>
      </dsp:txBody>
      <dsp:txXfrm>
        <a:off x="6190373" y="2743147"/>
        <a:ext cx="932740" cy="579137"/>
      </dsp:txXfrm>
    </dsp:sp>
    <dsp:sp modelId="{2DE6A524-D66E-4FE6-A9B9-0484198C575E}">
      <dsp:nvSpPr>
        <dsp:cNvPr id="0" name=""/>
        <dsp:cNvSpPr/>
      </dsp:nvSpPr>
      <dsp:spPr>
        <a:xfrm>
          <a:off x="7264216" y="2614109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329F49-7AE7-4C37-9A50-4BB14288CABB}">
      <dsp:nvSpPr>
        <dsp:cNvPr id="0" name=""/>
        <dsp:cNvSpPr/>
      </dsp:nvSpPr>
      <dsp:spPr>
        <a:xfrm>
          <a:off x="7371858" y="2716369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License and Permit Analyst</a:t>
          </a:r>
        </a:p>
      </dsp:txBody>
      <dsp:txXfrm>
        <a:off x="7389876" y="2734387"/>
        <a:ext cx="932740" cy="579137"/>
      </dsp:txXfrm>
    </dsp:sp>
    <dsp:sp modelId="{671DD159-858F-4961-98FF-FF19F2A1462B}">
      <dsp:nvSpPr>
        <dsp:cNvPr id="0" name=""/>
        <dsp:cNvSpPr/>
      </dsp:nvSpPr>
      <dsp:spPr>
        <a:xfrm>
          <a:off x="8434432" y="2612547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A342A9-14A3-4AE8-9F3A-867C82B870D3}">
      <dsp:nvSpPr>
        <dsp:cNvPr id="0" name=""/>
        <dsp:cNvSpPr/>
      </dsp:nvSpPr>
      <dsp:spPr>
        <a:xfrm>
          <a:off x="8542074" y="2714806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2-Erosion &amp; Sediment Control Specialist </a:t>
          </a:r>
        </a:p>
      </dsp:txBody>
      <dsp:txXfrm>
        <a:off x="8560092" y="2732824"/>
        <a:ext cx="932740" cy="579137"/>
      </dsp:txXfrm>
    </dsp:sp>
    <dsp:sp modelId="{05250BC2-190F-48E3-9F43-521D01AE5A44}">
      <dsp:nvSpPr>
        <dsp:cNvPr id="0" name=""/>
        <dsp:cNvSpPr/>
      </dsp:nvSpPr>
      <dsp:spPr>
        <a:xfrm>
          <a:off x="9618493" y="2612547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50EBB8-D2A8-41DE-8AE4-09C2716C0F47}">
      <dsp:nvSpPr>
        <dsp:cNvPr id="0" name=""/>
        <dsp:cNvSpPr/>
      </dsp:nvSpPr>
      <dsp:spPr>
        <a:xfrm>
          <a:off x="9726135" y="2714806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2-Erosion &amp; Development Site Inspector</a:t>
          </a:r>
        </a:p>
      </dsp:txBody>
      <dsp:txXfrm>
        <a:off x="9744153" y="2732824"/>
        <a:ext cx="932740" cy="579137"/>
      </dsp:txXfrm>
    </dsp:sp>
    <dsp:sp modelId="{89AF9A0E-4CE4-4E7F-984B-EB349EECD9CF}">
      <dsp:nvSpPr>
        <dsp:cNvPr id="0" name=""/>
        <dsp:cNvSpPr/>
      </dsp:nvSpPr>
      <dsp:spPr>
        <a:xfrm>
          <a:off x="11394583" y="1716021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AA6723-CB26-44B3-B9A0-F6CD1C33C1D7}">
      <dsp:nvSpPr>
        <dsp:cNvPr id="0" name=""/>
        <dsp:cNvSpPr/>
      </dsp:nvSpPr>
      <dsp:spPr>
        <a:xfrm>
          <a:off x="11502225" y="1818281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Fiscal &amp; Operations  Manager</a:t>
          </a:r>
        </a:p>
      </dsp:txBody>
      <dsp:txXfrm>
        <a:off x="11520243" y="1836299"/>
        <a:ext cx="932740" cy="579137"/>
      </dsp:txXfrm>
    </dsp:sp>
    <dsp:sp modelId="{B7146BA6-CD9A-4B50-AA25-9EFAE4479FC6}">
      <dsp:nvSpPr>
        <dsp:cNvPr id="0" name=""/>
        <dsp:cNvSpPr/>
      </dsp:nvSpPr>
      <dsp:spPr>
        <a:xfrm>
          <a:off x="10802553" y="2612947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98AD15-31CD-419B-A36A-0588F888A0BD}">
      <dsp:nvSpPr>
        <dsp:cNvPr id="0" name=""/>
        <dsp:cNvSpPr/>
      </dsp:nvSpPr>
      <dsp:spPr>
        <a:xfrm>
          <a:off x="10910195" y="2715206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Customer Acct. &amp; Business Svc Liaison</a:t>
          </a:r>
        </a:p>
      </dsp:txBody>
      <dsp:txXfrm>
        <a:off x="10928213" y="2733224"/>
        <a:ext cx="932740" cy="579137"/>
      </dsp:txXfrm>
    </dsp:sp>
    <dsp:sp modelId="{CA2FC4D2-A86D-4646-9547-94EC8CA3B577}">
      <dsp:nvSpPr>
        <dsp:cNvPr id="0" name=""/>
        <dsp:cNvSpPr/>
      </dsp:nvSpPr>
      <dsp:spPr>
        <a:xfrm>
          <a:off x="11986613" y="2612947"/>
          <a:ext cx="968776" cy="615173"/>
        </a:xfrm>
        <a:prstGeom prst="roundRect">
          <a:avLst>
            <a:gd name="adj" fmla="val 10000"/>
          </a:avLst>
        </a:prstGeom>
        <a:solidFill>
          <a:srgbClr val="9B7F5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BB5DA4F-CE77-460B-B4CE-1A3CACB2F540}">
      <dsp:nvSpPr>
        <dsp:cNvPr id="0" name=""/>
        <dsp:cNvSpPr/>
      </dsp:nvSpPr>
      <dsp:spPr>
        <a:xfrm>
          <a:off x="12094255" y="2715206"/>
          <a:ext cx="968776" cy="615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5E132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Administrative Coordinator</a:t>
          </a:r>
        </a:p>
      </dsp:txBody>
      <dsp:txXfrm>
        <a:off x="12112273" y="2733224"/>
        <a:ext cx="932740" cy="579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7F6BF-9662-0A7C-8202-3E3AFB249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B5D9F-A1B6-0F55-CF71-6DBF3E5156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71DE8-036A-5938-0EE5-F37F2DAD1F43}"/>
              </a:ext>
            </a:extLst>
          </p:cNvPr>
          <p:cNvSpPr txBox="1"/>
          <p:nvPr/>
        </p:nvSpPr>
        <p:spPr>
          <a:xfrm>
            <a:off x="4059181" y="8977134"/>
            <a:ext cx="3105344" cy="474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4947" tIns="47473" rIns="94947" bIns="47473" anchor="b" anchorCtr="0" compatLnSpc="1">
            <a:noAutofit/>
          </a:bodyPr>
          <a:lstStyle/>
          <a:p>
            <a:pPr algn="r" defTabSz="93177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F077EBA-266A-4CC7-ADF4-8366974EBF60}" type="slidenum">
              <a:pPr algn="r" defTabSz="93177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en-US" sz="120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sv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5.svg"/><Relationship Id="rId7" Type="http://schemas.openxmlformats.org/officeDocument/2006/relationships/diagramData" Target="../diagrams/data2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microsoft.com/office/2007/relationships/diagramDrawing" Target="../diagrams/drawing2.xml"/><Relationship Id="rId5" Type="http://schemas.openxmlformats.org/officeDocument/2006/relationships/image" Target="../media/image17.svg"/><Relationship Id="rId10" Type="http://schemas.openxmlformats.org/officeDocument/2006/relationships/diagramColors" Target="../diagrams/colors2.xml"/><Relationship Id="rId4" Type="http://schemas.openxmlformats.org/officeDocument/2006/relationships/image" Target="../media/image16.svg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2476" y="990636"/>
            <a:ext cx="8427049" cy="100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540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STORMWATER MANAGEMENT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111778" y="2256834"/>
            <a:ext cx="8017657" cy="1005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AND 5-YEAR CIP </a:t>
            </a:r>
          </a:p>
          <a:p>
            <a:pPr algn="ctr"/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5676733" cy="79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Director, TERRENCE SIMPKINS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5</a:t>
            </a:r>
            <a:r>
              <a:rPr lang="en-US" sz="2311" baseline="30000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th</a:t>
            </a: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B88009DE-D224-9279-E68C-3F49C5C1AC2D}"/>
              </a:ext>
            </a:extLst>
          </p:cNvPr>
          <p:cNvSpPr>
            <a:spLocks noMove="1" noResize="1"/>
          </p:cNvSpPr>
          <p:nvPr/>
        </p:nvSpPr>
        <p:spPr>
          <a:xfrm>
            <a:off x="971550" y="1926433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6983BEC-BFCB-21A8-C57A-6B3DCCF44C08}"/>
              </a:ext>
            </a:extLst>
          </p:cNvPr>
          <p:cNvSpPr txBox="1"/>
          <p:nvPr/>
        </p:nvSpPr>
        <p:spPr>
          <a:xfrm>
            <a:off x="964022" y="904464"/>
            <a:ext cx="8637178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Personnel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C11E114-2BB7-89FE-C254-EC04A0E50E9A}"/>
              </a:ext>
            </a:extLst>
          </p:cNvPr>
          <p:cNvSpPr txBox="1"/>
          <p:nvPr/>
        </p:nvSpPr>
        <p:spPr>
          <a:xfrm>
            <a:off x="964022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FY26 Budgeted Department Total-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"/>
              </a:rPr>
              <a:t>39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7C6D102-F181-177A-AB6B-09216E137524}"/>
              </a:ext>
            </a:extLst>
          </p:cNvPr>
          <p:cNvSpPr txBox="1"/>
          <p:nvPr/>
        </p:nvSpPr>
        <p:spPr>
          <a:xfrm>
            <a:off x="971550" y="6332220"/>
            <a:ext cx="523237" cy="2211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spc="-24">
                <a:solidFill>
                  <a:srgbClr val="000000"/>
                </a:solidFill>
                <a:latin typeface="Open Sans"/>
              </a:rPr>
              <a:t>13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F8C1FBF-1382-76F9-4807-104B94D46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800372"/>
              </p:ext>
            </p:extLst>
          </p:nvPr>
        </p:nvGraphicFramePr>
        <p:xfrm>
          <a:off x="971550" y="2593293"/>
          <a:ext cx="10223494" cy="187526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962814">
                  <a:extLst>
                    <a:ext uri="{9D8B030D-6E8A-4147-A177-3AD203B41FA5}">
                      <a16:colId xmlns:a16="http://schemas.microsoft.com/office/drawing/2014/main" val="930803802"/>
                    </a:ext>
                  </a:extLst>
                </a:gridCol>
                <a:gridCol w="954231">
                  <a:extLst>
                    <a:ext uri="{9D8B030D-6E8A-4147-A177-3AD203B41FA5}">
                      <a16:colId xmlns:a16="http://schemas.microsoft.com/office/drawing/2014/main" val="2479479657"/>
                    </a:ext>
                  </a:extLst>
                </a:gridCol>
                <a:gridCol w="465313">
                  <a:extLst>
                    <a:ext uri="{9D8B030D-6E8A-4147-A177-3AD203B41FA5}">
                      <a16:colId xmlns:a16="http://schemas.microsoft.com/office/drawing/2014/main" val="1378453632"/>
                    </a:ext>
                  </a:extLst>
                </a:gridCol>
                <a:gridCol w="660099">
                  <a:extLst>
                    <a:ext uri="{9D8B030D-6E8A-4147-A177-3AD203B41FA5}">
                      <a16:colId xmlns:a16="http://schemas.microsoft.com/office/drawing/2014/main" val="1641712007"/>
                    </a:ext>
                  </a:extLst>
                </a:gridCol>
                <a:gridCol w="787164">
                  <a:extLst>
                    <a:ext uri="{9D8B030D-6E8A-4147-A177-3AD203B41FA5}">
                      <a16:colId xmlns:a16="http://schemas.microsoft.com/office/drawing/2014/main" val="3393545494"/>
                    </a:ext>
                  </a:extLst>
                </a:gridCol>
                <a:gridCol w="1371892">
                  <a:extLst>
                    <a:ext uri="{9D8B030D-6E8A-4147-A177-3AD203B41FA5}">
                      <a16:colId xmlns:a16="http://schemas.microsoft.com/office/drawing/2014/main" val="2522548717"/>
                    </a:ext>
                  </a:extLst>
                </a:gridCol>
                <a:gridCol w="1208184">
                  <a:extLst>
                    <a:ext uri="{9D8B030D-6E8A-4147-A177-3AD203B41FA5}">
                      <a16:colId xmlns:a16="http://schemas.microsoft.com/office/drawing/2014/main" val="3726186545"/>
                    </a:ext>
                  </a:extLst>
                </a:gridCol>
                <a:gridCol w="1813797">
                  <a:extLst>
                    <a:ext uri="{9D8B030D-6E8A-4147-A177-3AD203B41FA5}">
                      <a16:colId xmlns:a16="http://schemas.microsoft.com/office/drawing/2014/main" val="2870887255"/>
                    </a:ext>
                  </a:extLst>
                </a:gridCol>
              </a:tblGrid>
              <a:tr h="964607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Job Title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Fund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Division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FTE or PT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Head Count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Request Type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Salary +40%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730608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2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Erosion &amp; Sediment Control Specialist</a:t>
                      </a:r>
                      <a:endParaRPr lang="en-US" sz="12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580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4320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83899"/>
                        </a:lnSpc>
                      </a:pPr>
                      <a:endParaRPr lang="en-US" sz="14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Reclass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$50,749.06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601215"/>
                  </a:ext>
                </a:extLst>
              </a:tr>
              <a:tr h="444989">
                <a:tc gridSpan="3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$50,749.06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97842"/>
                  </a:ext>
                </a:extLst>
              </a:tr>
            </a:tbl>
          </a:graphicData>
        </a:graphic>
      </p:graphicFrame>
      <p:sp>
        <p:nvSpPr>
          <p:cNvPr id="8" name="TextBox 10">
            <a:extLst>
              <a:ext uri="{FF2B5EF4-FFF2-40B4-BE49-F238E27FC236}">
                <a16:creationId xmlns:a16="http://schemas.microsoft.com/office/drawing/2014/main" id="{5F8BABD2-A93D-0B48-C1EE-124D591CEDD5}"/>
              </a:ext>
            </a:extLst>
          </p:cNvPr>
          <p:cNvSpPr txBox="1"/>
          <p:nvPr/>
        </p:nvSpPr>
        <p:spPr>
          <a:xfrm>
            <a:off x="6400800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FY27 Requested Additional Personnel –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"/>
              </a:rPr>
              <a:t>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77A7D3C-D795-06F0-D2C5-AFAA3F85B2F0}"/>
              </a:ext>
            </a:extLst>
          </p:cNvPr>
          <p:cNvSpPr txBox="1"/>
          <p:nvPr/>
        </p:nvSpPr>
        <p:spPr>
          <a:xfrm>
            <a:off x="6400800" y="5706404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9B7F57"/>
                </a:solidFill>
                <a:latin typeface="Arimo Bold"/>
              </a:rPr>
              <a:t>New Department Total (w/Request)-</a:t>
            </a:r>
            <a:r>
              <a:rPr lang="en-US" dirty="0">
                <a:solidFill>
                  <a:srgbClr val="4495A2"/>
                </a:solidFill>
                <a:latin typeface="Arimo Bold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 Bold"/>
              </a:rPr>
              <a:t>39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DF0B5A34-5748-72BB-365E-AA71004EB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72" y="1729466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AD7F9-196B-0A1A-FA50-CFB5961E3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48AA310-47C4-824C-68D5-6F7CFF11701B}"/>
              </a:ext>
            </a:extLst>
          </p:cNvPr>
          <p:cNvSpPr/>
          <p:nvPr/>
        </p:nvSpPr>
        <p:spPr>
          <a:xfrm rot="-5399999">
            <a:off x="10627967" y="560231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AB14E8A-C711-8935-DE13-BDFAA3737720}"/>
              </a:ext>
            </a:extLst>
          </p:cNvPr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6DC5EC5C-C149-DE02-1056-78445BBE2E07}"/>
              </a:ext>
            </a:extLst>
          </p:cNvPr>
          <p:cNvSpPr txBox="1"/>
          <p:nvPr/>
        </p:nvSpPr>
        <p:spPr>
          <a:xfrm>
            <a:off x="304800" y="904463"/>
            <a:ext cx="10566397" cy="7355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Personnel Budget Request Justification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E60555DE-8EF6-6E79-1A40-F9E537A56EED}"/>
              </a:ext>
            </a:extLst>
          </p:cNvPr>
          <p:cNvSpPr txBox="1"/>
          <p:nvPr/>
        </p:nvSpPr>
        <p:spPr>
          <a:xfrm>
            <a:off x="1013460" y="2364407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34A9E4"/>
                </a:solidFill>
                <a:latin typeface="Arimo"/>
              </a:rPr>
              <a:t>Reclass Position Requests</a:t>
            </a:r>
            <a:endParaRPr lang="en-US" sz="1200" dirty="0">
              <a:solidFill>
                <a:srgbClr val="34A9E4"/>
              </a:solidFill>
              <a:latin typeface="Calibri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2D039785-76BE-6686-2EB6-07C2CF074E06}"/>
              </a:ext>
            </a:extLst>
          </p:cNvPr>
          <p:cNvSpPr txBox="1"/>
          <p:nvPr/>
        </p:nvSpPr>
        <p:spPr>
          <a:xfrm>
            <a:off x="1013460" y="2881468"/>
            <a:ext cx="9857737" cy="8165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Erosion &amp; Development Site Inspector				                                               Reclass - $50,749.06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Reclass one (1) Erosion &amp; Sediment Control Specialist position to add one (1) Erosion &amp; Development Site Inspector position 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4102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AutoShape 4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" name="AutoShape 5"/>
          <p:cNvSpPr/>
          <p:nvPr/>
        </p:nvSpPr>
        <p:spPr>
          <a:xfrm rot="-10800000">
            <a:off x="686118" y="626910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AutoShape 6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AutoShape 7"/>
          <p:cNvSpPr/>
          <p:nvPr/>
        </p:nvSpPr>
        <p:spPr>
          <a:xfrm rot="5400000">
            <a:off x="-447742" y="513524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>
            <a:off x="5018130" y="0"/>
            <a:ext cx="2155741" cy="2155741"/>
          </a:xfrm>
          <a:custGeom>
            <a:avLst/>
            <a:gdLst/>
            <a:ahLst/>
            <a:cxnLst/>
            <a:rect l="l" t="t" r="r" b="b"/>
            <a:pathLst>
              <a:path w="3233612" h="3233612">
                <a:moveTo>
                  <a:pt x="0" y="0"/>
                </a:moveTo>
                <a:lnTo>
                  <a:pt x="3233612" y="0"/>
                </a:lnTo>
                <a:lnTo>
                  <a:pt x="3233612" y="3233612"/>
                </a:lnTo>
                <a:lnTo>
                  <a:pt x="0" y="32336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685482" y="2203878"/>
            <a:ext cx="1082103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2"/>
              </a:lnSpc>
            </a:pPr>
            <a:r>
              <a:rPr lang="en-US" sz="6533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5 Year Capital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86840" y="3109045"/>
            <a:ext cx="9100761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</a:pPr>
            <a:r>
              <a:rPr lang="en-US" sz="5334" spc="-8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IMPROVEMENT PLAN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24673" y="6021455"/>
            <a:ext cx="591454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266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96131" y="4063646"/>
            <a:ext cx="7853435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(CIP)</a:t>
            </a:r>
          </a:p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2027-2031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25102075-FC2A-439E-F207-32E329E068FE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2000" cy="112965"/>
          </a:xfrm>
          <a:custGeom>
            <a:avLst/>
            <a:gdLst>
              <a:gd name="f0" fmla="val w"/>
              <a:gd name="f1" fmla="val h"/>
              <a:gd name="f2" fmla="val 0"/>
              <a:gd name="f3" fmla="val 24384000"/>
              <a:gd name="f4" fmla="val 225933"/>
              <a:gd name="f5" fmla="*/ f0 1 24384000"/>
              <a:gd name="f6" fmla="*/ f1 1 225933"/>
              <a:gd name="f7" fmla="+- f4 0 f2"/>
              <a:gd name="f8" fmla="+- f3 0 f2"/>
              <a:gd name="f9" fmla="*/ f8 1 24384000"/>
              <a:gd name="f10" fmla="*/ f7 1 225933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4384000" h="22593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25CB1618-B0A0-66FC-C509-FCE2D439E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361215"/>
              </p:ext>
            </p:extLst>
          </p:nvPr>
        </p:nvGraphicFramePr>
        <p:xfrm>
          <a:off x="727139" y="895466"/>
          <a:ext cx="10737722" cy="485611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215926">
                  <a:extLst>
                    <a:ext uri="{9D8B030D-6E8A-4147-A177-3AD203B41FA5}">
                      <a16:colId xmlns:a16="http://schemas.microsoft.com/office/drawing/2014/main" val="2139699811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631820971"/>
                    </a:ext>
                  </a:extLst>
                </a:gridCol>
                <a:gridCol w="1164425">
                  <a:extLst>
                    <a:ext uri="{9D8B030D-6E8A-4147-A177-3AD203B41FA5}">
                      <a16:colId xmlns:a16="http://schemas.microsoft.com/office/drawing/2014/main" val="3598647676"/>
                    </a:ext>
                  </a:extLst>
                </a:gridCol>
                <a:gridCol w="1076977">
                  <a:extLst>
                    <a:ext uri="{9D8B030D-6E8A-4147-A177-3AD203B41FA5}">
                      <a16:colId xmlns:a16="http://schemas.microsoft.com/office/drawing/2014/main" val="4038927589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297072148"/>
                    </a:ext>
                  </a:extLst>
                </a:gridCol>
                <a:gridCol w="1151709">
                  <a:extLst>
                    <a:ext uri="{9D8B030D-6E8A-4147-A177-3AD203B41FA5}">
                      <a16:colId xmlns:a16="http://schemas.microsoft.com/office/drawing/2014/main" val="1977657316"/>
                    </a:ext>
                  </a:extLst>
                </a:gridCol>
                <a:gridCol w="1896141">
                  <a:extLst>
                    <a:ext uri="{9D8B030D-6E8A-4147-A177-3AD203B41FA5}">
                      <a16:colId xmlns:a16="http://schemas.microsoft.com/office/drawing/2014/main" val="4257072791"/>
                    </a:ext>
                  </a:extLst>
                </a:gridCol>
              </a:tblGrid>
              <a:tr h="1114091"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Rockdale County (Stormwater)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Five-Year </a:t>
                      </a:r>
                      <a:r>
                        <a:rPr lang="en-US" sz="13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Capital Improvement Plan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Fiscal Year 2027-2031</a:t>
                      </a:r>
                      <a:b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</a:br>
                      <a:endParaRPr lang="en-US" sz="900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360928"/>
                  </a:ext>
                </a:extLst>
              </a:tr>
              <a:tr h="259799"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2027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2028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2029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2030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2031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Five Year Total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48088"/>
                  </a:ext>
                </a:extLst>
              </a:tr>
              <a:tr h="504407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Automotive Equipment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954622"/>
                  </a:ext>
                </a:extLst>
              </a:tr>
              <a:tr h="46168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Technology Programs &amp; Improvements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79375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Construction &amp; Heavy Equipment 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505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Building Improvements/Renovations/Expansions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73922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New Buildings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9072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Infrastructure Improvements 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latin typeface="Times New Roman" pitchFamily="18"/>
                          <a:cs typeface="Times New Roman" pitchFamily="18"/>
                        </a:rPr>
                        <a:t>$1,000,000.00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$1,000,000.00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$819,942.00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$4,819,942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193771"/>
                  </a:ext>
                </a:extLst>
              </a:tr>
              <a:tr h="46824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3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TOTALS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1,000,000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$1,000,000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$1,000,000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$1,000,000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$819,942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$4,819,942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34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650675" y="2492526"/>
            <a:ext cx="6839967" cy="1800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59" dirty="0">
                <a:solidFill>
                  <a:srgbClr val="000000"/>
                </a:solidFill>
                <a:latin typeface="Open Sans"/>
              </a:rPr>
              <a:t>	To develop a sustainable stormwater infrastructure for the connected community through educational, protective and restorative systems that benefit ecological and human health.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982657" y="3829540"/>
            <a:ext cx="6507985" cy="15200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59" dirty="0">
                <a:solidFill>
                  <a:srgbClr val="000000"/>
                </a:solidFill>
                <a:latin typeface="Open Sans"/>
              </a:rPr>
              <a:t>	To provide effective, and essential stormwater infrastructure services for highly engaged network of individuals who live, work and play in Rockdale County.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650675" y="4970453"/>
            <a:ext cx="6839967" cy="12399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59" dirty="0">
                <a:solidFill>
                  <a:srgbClr val="000000"/>
                </a:solidFill>
                <a:latin typeface="Open Sans"/>
              </a:rPr>
              <a:t>Educated Workforce, Thriving Businesses, Sustainability, and Community.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0273E9F-02BB-D7A7-A0E6-9DF3D32D5F87}"/>
              </a:ext>
            </a:extLst>
          </p:cNvPr>
          <p:cNvSpPr txBox="1"/>
          <p:nvPr/>
        </p:nvSpPr>
        <p:spPr>
          <a:xfrm>
            <a:off x="1562472" y="3603127"/>
            <a:ext cx="2049517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STORMWATER MANAGEMENT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21968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7CEECFB-F480-4EFB-D9F4-6B689388E03F}"/>
              </a:ext>
            </a:extLst>
          </p:cNvPr>
          <p:cNvSpPr>
            <a:spLocks noMove="1" noResize="1"/>
          </p:cNvSpPr>
          <p:nvPr/>
        </p:nvSpPr>
        <p:spPr>
          <a:xfrm flipV="1">
            <a:off x="900452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6917FA4-BBE5-6A2C-2A40-F60D97CA00D1}"/>
              </a:ext>
            </a:extLst>
          </p:cNvPr>
          <p:cNvSpPr>
            <a:spLocks noMove="1" noResize="1"/>
          </p:cNvSpPr>
          <p:nvPr/>
        </p:nvSpPr>
        <p:spPr>
          <a:xfrm>
            <a:off x="4517325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D57A744-F372-D619-F8BE-E1BB2D94ACD4}"/>
              </a:ext>
            </a:extLst>
          </p:cNvPr>
          <p:cNvSpPr>
            <a:spLocks noMove="1" noResize="1"/>
          </p:cNvSpPr>
          <p:nvPr/>
        </p:nvSpPr>
        <p:spPr>
          <a:xfrm flipV="1">
            <a:off x="8134971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8F3C902-270B-5CFC-DD02-A0DAF77C002B}"/>
              </a:ext>
            </a:extLst>
          </p:cNvPr>
          <p:cNvSpPr txBox="1"/>
          <p:nvPr/>
        </p:nvSpPr>
        <p:spPr>
          <a:xfrm>
            <a:off x="954841" y="904464"/>
            <a:ext cx="1077123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Opportunities &amp; 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72390F4D-7155-AFA6-D0E8-F59D9EC260BD}"/>
              </a:ext>
            </a:extLst>
          </p:cNvPr>
          <p:cNvSpPr txBox="1"/>
          <p:nvPr/>
        </p:nvSpPr>
        <p:spPr>
          <a:xfrm>
            <a:off x="952500" y="2306507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SUCCESSES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1823635E-1327-7EBE-367E-DAAB1BA0E49D}"/>
              </a:ext>
            </a:extLst>
          </p:cNvPr>
          <p:cNvSpPr txBox="1"/>
          <p:nvPr/>
        </p:nvSpPr>
        <p:spPr>
          <a:xfrm>
            <a:off x="4569372" y="2306507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5E132A"/>
                </a:solidFill>
                <a:latin typeface="Arimo Bold"/>
              </a:rPr>
              <a:t>OPPORTUNITIES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9BBB2237-3069-AB8F-D5D5-DB97B2B6976F}"/>
              </a:ext>
            </a:extLst>
          </p:cNvPr>
          <p:cNvSpPr txBox="1"/>
          <p:nvPr/>
        </p:nvSpPr>
        <p:spPr>
          <a:xfrm>
            <a:off x="8187020" y="2306507"/>
            <a:ext cx="3036478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5E132A"/>
                </a:solidFill>
                <a:latin typeface="Arimo Bold"/>
              </a:rPr>
              <a:t>CHALLENGES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F953D3-A75E-11A4-F744-385BD2360430}"/>
              </a:ext>
            </a:extLst>
          </p:cNvPr>
          <p:cNvSpPr txBox="1"/>
          <p:nvPr/>
        </p:nvSpPr>
        <p:spPr>
          <a:xfrm>
            <a:off x="550926" y="2637495"/>
            <a:ext cx="289169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Completion of over 5 </a:t>
            </a:r>
            <a:r>
              <a:rPr lang="en-US" sz="1600" dirty="0"/>
              <a:t>contracted</a:t>
            </a:r>
            <a:r>
              <a:rPr lang="en-US" dirty="0"/>
              <a:t> SW infrastructure projects.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Completion of over 95 SW maintenance projects by in house personnel.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Submission of MS4 report to GA EPD.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45467-FE69-E4E5-6A47-407F5A6A9C06}"/>
              </a:ext>
            </a:extLst>
          </p:cNvPr>
          <p:cNvSpPr txBox="1"/>
          <p:nvPr/>
        </p:nvSpPr>
        <p:spPr>
          <a:xfrm>
            <a:off x="4181094" y="2618060"/>
            <a:ext cx="32674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Equality in stormwater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Training for SW personnel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Improved customer service and SW outreach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Additional funding sources for SW infrastructure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Stormwater outreach and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Proceed with Stormwater Masterplan implementation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1422A-A057-6F1B-F762-A0AEF67C515E}"/>
              </a:ext>
            </a:extLst>
          </p:cNvPr>
          <p:cNvSpPr txBox="1"/>
          <p:nvPr/>
        </p:nvSpPr>
        <p:spPr>
          <a:xfrm>
            <a:off x="7774686" y="2675799"/>
            <a:ext cx="38663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Funding : Increased project costs.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Outdated County ordinances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Ordinance enforcement: SW inability to issue citations due to current Quicket software limitations.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Managing customers expectations.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02180" y="555407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3439AF71-071C-B464-C7E0-FA499C4FA558}"/>
              </a:ext>
            </a:extLst>
          </p:cNvPr>
          <p:cNvSpPr txBox="1"/>
          <p:nvPr/>
        </p:nvSpPr>
        <p:spPr>
          <a:xfrm>
            <a:off x="1148013" y="415001"/>
            <a:ext cx="755798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FY2</a:t>
            </a:r>
            <a:r>
              <a:rPr lang="en-US" sz="4400" spc="100" dirty="0">
                <a:latin typeface="Arimo Bold"/>
              </a:rPr>
              <a:t>7</a:t>
            </a: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 Goals &amp; Initiatives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5">
            <a:extLst>
              <a:ext uri="{FF2B5EF4-FFF2-40B4-BE49-F238E27FC236}">
                <a16:creationId xmlns:a16="http://schemas.microsoft.com/office/drawing/2014/main" id="{FD6F4DB8-74E9-C11D-DBC7-DD91F1686DAC}"/>
              </a:ext>
            </a:extLst>
          </p:cNvPr>
          <p:cNvSpPr txBox="1"/>
          <p:nvPr/>
        </p:nvSpPr>
        <p:spPr>
          <a:xfrm>
            <a:off x="1189923" y="2066614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u="sng" dirty="0">
                <a:solidFill>
                  <a:schemeClr val="accent1"/>
                </a:solidFill>
                <a:latin typeface="Arimo Bold"/>
              </a:rPr>
              <a:t>Access</a:t>
            </a:r>
            <a:endParaRPr lang="en-US" sz="1200" u="sng" dirty="0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BC189B0B-EEC2-0FB3-73A6-11B65B376F92}"/>
              </a:ext>
            </a:extLst>
          </p:cNvPr>
          <p:cNvSpPr txBox="1"/>
          <p:nvPr/>
        </p:nvSpPr>
        <p:spPr>
          <a:xfrm>
            <a:off x="1191075" y="3299225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u="sng" dirty="0">
                <a:solidFill>
                  <a:schemeClr val="accent1"/>
                </a:solidFill>
                <a:latin typeface="Arimo Bold"/>
              </a:rPr>
              <a:t>Equity</a:t>
            </a:r>
            <a:endParaRPr lang="en-US" sz="1200" u="sng" dirty="0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258F56F1-C351-E316-7274-589144E0E1D9}"/>
              </a:ext>
            </a:extLst>
          </p:cNvPr>
          <p:cNvSpPr txBox="1"/>
          <p:nvPr/>
        </p:nvSpPr>
        <p:spPr>
          <a:xfrm>
            <a:off x="1189923" y="4475278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u="sng" dirty="0">
                <a:solidFill>
                  <a:schemeClr val="accent1"/>
                </a:solidFill>
                <a:latin typeface="Arimo Bold"/>
              </a:rPr>
              <a:t>Innovation</a:t>
            </a:r>
            <a:endParaRPr lang="en-US" sz="1200" u="sng" dirty="0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1CBFD762-7966-8C1B-7F00-10485D838FC3}"/>
              </a:ext>
            </a:extLst>
          </p:cNvPr>
          <p:cNvSpPr txBox="1"/>
          <p:nvPr/>
        </p:nvSpPr>
        <p:spPr>
          <a:xfrm>
            <a:off x="1107249" y="1106860"/>
            <a:ext cx="941730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00507B"/>
                </a:solidFill>
                <a:latin typeface="Arimo Bold"/>
              </a:rPr>
              <a:t>Department’s Reimagine Rockdale Strategic Plan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1D436-6DDA-16D1-741A-30AC76CA2A01}"/>
              </a:ext>
            </a:extLst>
          </p:cNvPr>
          <p:cNvSpPr txBox="1"/>
          <p:nvPr/>
        </p:nvSpPr>
        <p:spPr>
          <a:xfrm>
            <a:off x="1148013" y="2454160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Update all ordinances related to SW Management, Land Disturbance, Site Development, and Construction.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0DACD-D4B3-65D9-BC6B-1367C65B36A2}"/>
              </a:ext>
            </a:extLst>
          </p:cNvPr>
          <p:cNvSpPr txBox="1"/>
          <p:nvPr/>
        </p:nvSpPr>
        <p:spPr>
          <a:xfrm>
            <a:off x="1107249" y="3729580"/>
            <a:ext cx="9914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Improving the SW Utility rate system to ensure equal distribution of utility maintenance costs amongst Rockdale citizens using property specific impervious surface calculations.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895BB-E6F2-C53A-1A83-CEE719D76266}"/>
              </a:ext>
            </a:extLst>
          </p:cNvPr>
          <p:cNvSpPr txBox="1"/>
          <p:nvPr/>
        </p:nvSpPr>
        <p:spPr>
          <a:xfrm>
            <a:off x="1148013" y="4934603"/>
            <a:ext cx="977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Utilizing alternative technologies such as shotcrete and chemical pipelining in the rehabilitation of stormwater infrastructure to reduce costs.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652021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$3,021,435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$3,496,590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$475,155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$2,801,401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$3,639,471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$838,070.39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$5,822,836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$7,136,061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$1,313,225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54052" y="571396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4489B2AA-35E9-D96C-57BC-1F25C8939856}"/>
              </a:ext>
            </a:extLst>
          </p:cNvPr>
          <p:cNvSpPr txBox="1"/>
          <p:nvPr/>
        </p:nvSpPr>
        <p:spPr>
          <a:xfrm>
            <a:off x="1224595" y="597152"/>
            <a:ext cx="8063227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FA467EF5-89D6-AEDF-CCFE-C0977379B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775388"/>
              </p:ext>
            </p:extLst>
          </p:nvPr>
        </p:nvGraphicFramePr>
        <p:xfrm>
          <a:off x="868682" y="1849374"/>
          <a:ext cx="10195558" cy="310667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801366">
                  <a:extLst>
                    <a:ext uri="{9D8B030D-6E8A-4147-A177-3AD203B41FA5}">
                      <a16:colId xmlns:a16="http://schemas.microsoft.com/office/drawing/2014/main" val="2538557119"/>
                    </a:ext>
                  </a:extLst>
                </a:gridCol>
                <a:gridCol w="4710108">
                  <a:extLst>
                    <a:ext uri="{9D8B030D-6E8A-4147-A177-3AD203B41FA5}">
                      <a16:colId xmlns:a16="http://schemas.microsoft.com/office/drawing/2014/main" val="3612884771"/>
                    </a:ext>
                  </a:extLst>
                </a:gridCol>
                <a:gridCol w="1331595">
                  <a:extLst>
                    <a:ext uri="{9D8B030D-6E8A-4147-A177-3AD203B41FA5}">
                      <a16:colId xmlns:a16="http://schemas.microsoft.com/office/drawing/2014/main" val="1567620093"/>
                    </a:ext>
                  </a:extLst>
                </a:gridCol>
                <a:gridCol w="1083982">
                  <a:extLst>
                    <a:ext uri="{9D8B030D-6E8A-4147-A177-3AD203B41FA5}">
                      <a16:colId xmlns:a16="http://schemas.microsoft.com/office/drawing/2014/main" val="1416086661"/>
                    </a:ext>
                  </a:extLst>
                </a:gridCol>
                <a:gridCol w="1268507">
                  <a:extLst>
                    <a:ext uri="{9D8B030D-6E8A-4147-A177-3AD203B41FA5}">
                      <a16:colId xmlns:a16="http://schemas.microsoft.com/office/drawing/2014/main" val="3460426261"/>
                    </a:ext>
                  </a:extLst>
                </a:gridCol>
              </a:tblGrid>
              <a:tr h="1020424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Description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FY26 Budget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FY27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Cost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Amount Change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07914"/>
                  </a:ext>
                </a:extLst>
              </a:tr>
              <a:tr h="713757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580-4320-521200-43</a:t>
                      </a: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Professional Services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$620,000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$820,000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$200,000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13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580-4320-522110-43</a:t>
                      </a: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Disposal</a:t>
                      </a:r>
                      <a:endParaRPr lang="en-US" sz="700" dirty="0"/>
                    </a:p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$23,900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$50,000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$26,100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1255"/>
                  </a:ext>
                </a:extLst>
              </a:tr>
              <a:tr h="70239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45681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EBE9078-13EC-05CE-7302-D899E68B10C3}"/>
              </a:ext>
            </a:extLst>
          </p:cNvPr>
          <p:cNvSpPr txBox="1"/>
          <p:nvPr/>
        </p:nvSpPr>
        <p:spPr>
          <a:xfrm>
            <a:off x="6858000" y="1509741"/>
            <a:ext cx="3658349" cy="2666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0960" tIns="30480" rIns="60960" bIns="3048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33">
                <a:solidFill>
                  <a:srgbClr val="000000"/>
                </a:solidFill>
                <a:latin typeface="Arimo Bold"/>
                <a:ea typeface="Arimo Bold"/>
                <a:cs typeface="Arimo Bold"/>
              </a:rPr>
              <a:t>* Include changes of $5,000 or greater only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4A54-F419-EE46-30E5-F3EAABFB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8C25189-A90F-F2F2-6206-1656E0F483B8}"/>
              </a:ext>
            </a:extLst>
          </p:cNvPr>
          <p:cNvSpPr/>
          <p:nvPr/>
        </p:nvSpPr>
        <p:spPr>
          <a:xfrm rot="-5399999">
            <a:off x="10951530" y="5393125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8A3EE25-961A-485A-3D0B-A424233B8EF7}"/>
              </a:ext>
            </a:extLst>
          </p:cNvPr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D66BEBF6-8036-5B46-6113-80871E4ACA75}"/>
              </a:ext>
            </a:extLst>
          </p:cNvPr>
          <p:cNvSpPr txBox="1"/>
          <p:nvPr/>
        </p:nvSpPr>
        <p:spPr>
          <a:xfrm>
            <a:off x="860079" y="1296607"/>
            <a:ext cx="9770905" cy="15358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Operating Budget Request Justification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1E5F587C-8E44-A79A-3395-3D5AA31958D9}"/>
              </a:ext>
            </a:extLst>
          </p:cNvPr>
          <p:cNvSpPr txBox="1"/>
          <p:nvPr/>
        </p:nvSpPr>
        <p:spPr>
          <a:xfrm>
            <a:off x="592333" y="3094944"/>
            <a:ext cx="10191993" cy="19368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     580-4320-521200-43					$820,000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Additional professional services required to maintain</a:t>
            </a:r>
          </a:p>
          <a:p>
            <a:pPr marL="473738" lvl="2" defTabSz="609630">
              <a:lnSpc>
                <a:spcPct val="13012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580-4320-522110-43 					$50,000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Increase of projects being done by the in-house crew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48A63A0-5F39-6840-525E-FB3A637E0CD2}"/>
              </a:ext>
            </a:extLst>
          </p:cNvPr>
          <p:cNvSpPr txBox="1"/>
          <p:nvPr/>
        </p:nvSpPr>
        <p:spPr>
          <a:xfrm>
            <a:off x="971550" y="2544226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507B"/>
                </a:solidFill>
                <a:latin typeface="Arimo Bold"/>
              </a:rPr>
              <a:t>Requests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24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Current Organization Chart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DCCEBB2-1630-B5A5-03D6-D9E1949D3EB9}"/>
              </a:ext>
            </a:extLst>
          </p:cNvPr>
          <p:cNvSpPr txBox="1"/>
          <p:nvPr/>
        </p:nvSpPr>
        <p:spPr>
          <a:xfrm>
            <a:off x="8408574" y="1600306"/>
            <a:ext cx="2742572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507B"/>
                </a:solidFill>
                <a:latin typeface="Arimo Bold"/>
              </a:rPr>
              <a:t>Vacancies = 5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507B"/>
              </a:solidFill>
              <a:latin typeface="Arimo Bold"/>
              <a:ea typeface="Arimo Bold"/>
              <a:cs typeface="Arimo Bold"/>
            </a:endParaRPr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600E170C-5399-5BB1-03CC-C12D1B2013E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97204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54B11CBB-DE37-447E-6F43-08BB40193F56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96871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A116822B-0714-B1E5-37BA-2CC3FAB0804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96545" y="3118116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348B4684-9BAF-1160-BFD2-D157B3826E9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95885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7C20EADD-8E4B-52FF-EBE8-192EC77E62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95558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BDFDDB34-7865-FC5C-1203-17DDF96AD4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526414">
            <a:off x="3495727" y="3165909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1BA90F-D379-69C3-80B4-0B097B458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123871"/>
              </p:ext>
            </p:extLst>
          </p:nvPr>
        </p:nvGraphicFramePr>
        <p:xfrm>
          <a:off x="-965168" y="1988183"/>
          <a:ext cx="14268640" cy="4121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9298-B451-78A2-4ADC-31162A62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50EDC15B-39A4-30E8-862E-48217268B14D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9971B7-B740-1CBD-1FEC-C85D80AD77E8}"/>
              </a:ext>
            </a:extLst>
          </p:cNvPr>
          <p:cNvSpPr txBox="1">
            <a:spLocks noMove="1" noResize="1"/>
          </p:cNvSpPr>
          <p:nvPr/>
        </p:nvSpPr>
        <p:spPr>
          <a:xfrm>
            <a:off x="964022" y="898112"/>
            <a:ext cx="7532278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Proposed Organization Chart</a:t>
            </a:r>
            <a:endParaRPr lang="en-US" sz="4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FD9FB5F-7464-A375-DF94-6BED09CF47E9}"/>
              </a:ext>
            </a:extLst>
          </p:cNvPr>
          <p:cNvSpPr txBox="1">
            <a:spLocks/>
          </p:cNvSpPr>
          <p:nvPr/>
        </p:nvSpPr>
        <p:spPr>
          <a:xfrm>
            <a:off x="964022" y="1449868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2027</a:t>
            </a:r>
            <a:endParaRPr lang="en-US" sz="12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5A331A73-B367-6AAF-EE5C-1E10909836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D269B8F3-7A19-346C-7EAF-D1DC7B19CE8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638446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428F0F97-4B64-0272-69B6-F6D04BE0F22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93B7176A-1C36-072B-C733-E1F1F7E36E1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92726" y="4018922"/>
            <a:ext cx="104137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2" name="Picture 14">
            <a:extLst>
              <a:ext uri="{FF2B5EF4-FFF2-40B4-BE49-F238E27FC236}">
                <a16:creationId xmlns:a16="http://schemas.microsoft.com/office/drawing/2014/main" id="{BA82212B-2373-EE85-1344-E62DCF39CF5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3" name="Picture 15">
            <a:extLst>
              <a:ext uri="{FF2B5EF4-FFF2-40B4-BE49-F238E27FC236}">
                <a16:creationId xmlns:a16="http://schemas.microsoft.com/office/drawing/2014/main" id="{3AA84A29-0528-A03E-5392-3727B6C1B4C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342577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4" name="Picture 16">
            <a:extLst>
              <a:ext uri="{FF2B5EF4-FFF2-40B4-BE49-F238E27FC236}">
                <a16:creationId xmlns:a16="http://schemas.microsoft.com/office/drawing/2014/main" id="{D9A52B06-62B5-B327-5558-45433896A4D5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46714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5" name="Picture 17">
            <a:extLst>
              <a:ext uri="{FF2B5EF4-FFF2-40B4-BE49-F238E27FC236}">
                <a16:creationId xmlns:a16="http://schemas.microsoft.com/office/drawing/2014/main" id="{6C171E9D-072F-3A52-5C3C-D4A04533A4E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98782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6" name="Picture 18">
            <a:extLst>
              <a:ext uri="{FF2B5EF4-FFF2-40B4-BE49-F238E27FC236}">
                <a16:creationId xmlns:a16="http://schemas.microsoft.com/office/drawing/2014/main" id="{AE656C82-72D1-375E-34DA-EC9EEEFF49A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6238">
            <a:off x="3048981" y="3107095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3" name="Picture 96">
            <a:extLst>
              <a:ext uri="{FF2B5EF4-FFF2-40B4-BE49-F238E27FC236}">
                <a16:creationId xmlns:a16="http://schemas.microsoft.com/office/drawing/2014/main" id="{ECCF9305-D1C3-129D-AA04-64A32B3150B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46488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4" name="Picture 97">
            <a:extLst>
              <a:ext uri="{FF2B5EF4-FFF2-40B4-BE49-F238E27FC236}">
                <a16:creationId xmlns:a16="http://schemas.microsoft.com/office/drawing/2014/main" id="{05664B54-9E9F-6A18-1CAA-5E09E1736B19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346155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0" name="Picture 104">
            <a:extLst>
              <a:ext uri="{FF2B5EF4-FFF2-40B4-BE49-F238E27FC236}">
                <a16:creationId xmlns:a16="http://schemas.microsoft.com/office/drawing/2014/main" id="{243EF700-9290-38F0-0220-2F56180EB20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27619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1" name="Picture 105">
            <a:extLst>
              <a:ext uri="{FF2B5EF4-FFF2-40B4-BE49-F238E27FC236}">
                <a16:creationId xmlns:a16="http://schemas.microsoft.com/office/drawing/2014/main" id="{48BA3FF2-5080-242C-AE8E-62CCAD8A7A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927293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73551D8-B455-2330-23AD-C46958917CE5}"/>
              </a:ext>
            </a:extLst>
          </p:cNvPr>
          <p:cNvSpPr txBox="1">
            <a:spLocks/>
          </p:cNvSpPr>
          <p:nvPr/>
        </p:nvSpPr>
        <p:spPr>
          <a:xfrm>
            <a:off x="8882500" y="2234993"/>
            <a:ext cx="2742572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Personnel Changes = 7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5859FF-D948-7EFC-34A2-3DDEE0F058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9157187"/>
              </p:ext>
            </p:extLst>
          </p:nvPr>
        </p:nvGraphicFramePr>
        <p:xfrm>
          <a:off x="-1039082" y="2126288"/>
          <a:ext cx="14268640" cy="4121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7221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16773A29-3E8C-45B6-B0C2-82A180F495F5}"/>
</file>

<file path=customXml/itemProps2.xml><?xml version="1.0" encoding="utf-8"?>
<ds:datastoreItem xmlns:ds="http://schemas.openxmlformats.org/officeDocument/2006/customXml" ds:itemID="{E187CC3A-4C1D-4C57-AE94-0FBCCB58A555}"/>
</file>

<file path=customXml/itemProps3.xml><?xml version="1.0" encoding="utf-8"?>
<ds:datastoreItem xmlns:ds="http://schemas.openxmlformats.org/officeDocument/2006/customXml" ds:itemID="{0C608031-3569-4B92-BB8C-8CFE83B30A88}"/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702</Words>
  <Application>Microsoft Office PowerPoint</Application>
  <PresentationFormat>Widescreen</PresentationFormat>
  <Paragraphs>188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Open Sans</vt:lpstr>
      <vt:lpstr>Open Sans Bold</vt:lpstr>
      <vt:lpstr>Open Sans Italics</vt:lpstr>
      <vt:lpstr>Public Sans</vt:lpstr>
      <vt:lpstr>Public Sans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20</cp:revision>
  <cp:lastPrinted>2026-07-27T14:10:28Z</cp:lastPrinted>
  <dcterms:created xsi:type="dcterms:W3CDTF">2025-05-15T14:44:47Z</dcterms:created>
  <dcterms:modified xsi:type="dcterms:W3CDTF">2026-07-31T18:31:40Z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