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diagrams/data2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theme/theme2.xml" ContentType="application/vnd.openxmlformats-officedocument.them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342" r:id="rId3"/>
    <p:sldId id="345" r:id="rId4"/>
    <p:sldId id="349" r:id="rId5"/>
    <p:sldId id="350" r:id="rId6"/>
    <p:sldId id="277" r:id="rId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68E56B-B3C5-495C-A06F-D7699C9B31C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4B761C-35B1-4B42-97DB-DCD8FAFCB2EB}">
      <dgm:prSet phldrT="[Text]" custT="1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sz="1400" dirty="0"/>
            <a:t>Judge </a:t>
          </a:r>
          <a:r>
            <a:rPr lang="en-US" sz="1200" dirty="0"/>
            <a:t>Maureen E. Wood</a:t>
          </a:r>
        </a:p>
        <a:p>
          <a:r>
            <a:rPr lang="en-US" sz="1200" dirty="0"/>
            <a:t>Superior </a:t>
          </a:r>
          <a:r>
            <a:rPr lang="en-US" sz="1400" dirty="0"/>
            <a:t>Court I</a:t>
          </a:r>
        </a:p>
      </dgm:t>
    </dgm:pt>
    <dgm:pt modelId="{FF1DD966-E3AB-48B3-90BA-6645F2B33846}" type="parTrans" cxnId="{0ADE48A3-CDE4-42E1-8B33-9B4FD0B24383}">
      <dgm:prSet/>
      <dgm:spPr/>
      <dgm:t>
        <a:bodyPr/>
        <a:lstStyle/>
        <a:p>
          <a:endParaRPr lang="en-US"/>
        </a:p>
      </dgm:t>
    </dgm:pt>
    <dgm:pt modelId="{AD5DB77D-0CD6-4C5E-8A9D-48B5D1C98CF4}" type="sibTrans" cxnId="{0ADE48A3-CDE4-42E1-8B33-9B4FD0B24383}">
      <dgm:prSet/>
      <dgm:spPr/>
      <dgm:t>
        <a:bodyPr/>
        <a:lstStyle/>
        <a:p>
          <a:endParaRPr lang="en-US"/>
        </a:p>
      </dgm:t>
    </dgm:pt>
    <dgm:pt modelId="{982C4E1D-67D9-4E05-A96E-F855C46A34BA}">
      <dgm:prSet phldrT="[Text]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dirty="0"/>
            <a:t>Law Clerk</a:t>
          </a:r>
        </a:p>
      </dgm:t>
    </dgm:pt>
    <dgm:pt modelId="{4924CFC0-94DE-4086-88A8-B807F975295C}" type="parTrans" cxnId="{BCA49879-F2BB-4D17-B563-144054C62133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en-US">
            <a:ln>
              <a:solidFill>
                <a:schemeClr val="accent2">
                  <a:lumMod val="50000"/>
                </a:schemeClr>
              </a:solidFill>
            </a:ln>
          </a:endParaRPr>
        </a:p>
      </dgm:t>
    </dgm:pt>
    <dgm:pt modelId="{0B3D7000-B4C5-4BB0-A2ED-642A620C6984}" type="sibTrans" cxnId="{BCA49879-F2BB-4D17-B563-144054C62133}">
      <dgm:prSet/>
      <dgm:spPr/>
      <dgm:t>
        <a:bodyPr/>
        <a:lstStyle/>
        <a:p>
          <a:endParaRPr lang="en-US"/>
        </a:p>
      </dgm:t>
    </dgm:pt>
    <dgm:pt modelId="{270874AD-55F3-4D35-A020-BD655B7E0FAE}">
      <dgm:prSet phldrT="[Text]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dirty="0"/>
            <a:t>Accountability Court Resource Court Coordinator</a:t>
          </a:r>
        </a:p>
      </dgm:t>
    </dgm:pt>
    <dgm:pt modelId="{ABFA0160-BC04-43D4-B47B-D12DD5BBEEE1}" type="parTrans" cxnId="{C860736C-1BF1-41B2-85D9-862A141715B2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4C4A89AC-7050-41B9-9246-56C1B3E83811}" type="sibTrans" cxnId="{C860736C-1BF1-41B2-85D9-862A141715B2}">
      <dgm:prSet/>
      <dgm:spPr/>
      <dgm:t>
        <a:bodyPr/>
        <a:lstStyle/>
        <a:p>
          <a:endParaRPr lang="en-US"/>
        </a:p>
      </dgm:t>
    </dgm:pt>
    <dgm:pt modelId="{031712FA-A950-4C14-BAAC-A2F59372D264}">
      <dgm:prSet phldrT="[Text]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dirty="0"/>
            <a:t>Judicial Assistant</a:t>
          </a:r>
        </a:p>
      </dgm:t>
    </dgm:pt>
    <dgm:pt modelId="{6392737D-A862-4936-B7EC-D39124369CB7}" type="parTrans" cxnId="{85A4F873-5578-4962-940C-7F1694FCE335}">
      <dgm:prSet/>
      <dgm:spPr/>
      <dgm:t>
        <a:bodyPr/>
        <a:lstStyle/>
        <a:p>
          <a:endParaRPr lang="en-US"/>
        </a:p>
      </dgm:t>
    </dgm:pt>
    <dgm:pt modelId="{52E9D693-6C1E-4F13-AC84-F9235C0765EB}" type="sibTrans" cxnId="{85A4F873-5578-4962-940C-7F1694FCE335}">
      <dgm:prSet/>
      <dgm:spPr/>
      <dgm:t>
        <a:bodyPr/>
        <a:lstStyle/>
        <a:p>
          <a:endParaRPr lang="en-US"/>
        </a:p>
      </dgm:t>
    </dgm:pt>
    <dgm:pt modelId="{F1568769-9EF9-4C46-912C-ADBB5A2D0CCC}">
      <dgm:prSet phldrT="[Text]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dirty="0"/>
            <a:t>Judicial Assistant</a:t>
          </a:r>
        </a:p>
      </dgm:t>
    </dgm:pt>
    <dgm:pt modelId="{4F80A247-F780-422D-91CB-9D5080672759}" type="parTrans" cxnId="{CE556324-7976-491D-8700-CD164166431A}">
      <dgm:prSet/>
      <dgm:spPr/>
      <dgm:t>
        <a:bodyPr/>
        <a:lstStyle/>
        <a:p>
          <a:endParaRPr lang="en-US">
            <a:ln>
              <a:solidFill>
                <a:schemeClr val="accent2">
                  <a:lumMod val="50000"/>
                </a:schemeClr>
              </a:solidFill>
            </a:ln>
          </a:endParaRPr>
        </a:p>
      </dgm:t>
    </dgm:pt>
    <dgm:pt modelId="{51A19F11-35B9-45E1-B365-3C6CC1B6EB26}" type="sibTrans" cxnId="{CE556324-7976-491D-8700-CD164166431A}">
      <dgm:prSet/>
      <dgm:spPr/>
      <dgm:t>
        <a:bodyPr/>
        <a:lstStyle/>
        <a:p>
          <a:endParaRPr lang="en-US"/>
        </a:p>
      </dgm:t>
    </dgm:pt>
    <dgm:pt modelId="{9B0E4240-222A-4A76-B80A-78106DDAE178}">
      <dgm:prSet phldrT="[Text]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dirty="0"/>
            <a:t>Court Administrator</a:t>
          </a:r>
        </a:p>
      </dgm:t>
    </dgm:pt>
    <dgm:pt modelId="{D3722750-6CD8-488A-9420-8EB8323BA80B}" type="parTrans" cxnId="{0F21031D-70C3-43A7-B69F-AB9BA59EDBD8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B9197F1C-9021-457F-AB6A-625B3AB360F4}" type="sibTrans" cxnId="{0F21031D-70C3-43A7-B69F-AB9BA59EDBD8}">
      <dgm:prSet/>
      <dgm:spPr/>
      <dgm:t>
        <a:bodyPr/>
        <a:lstStyle/>
        <a:p>
          <a:endParaRPr lang="en-US"/>
        </a:p>
      </dgm:t>
    </dgm:pt>
    <dgm:pt modelId="{7F00B502-E541-4CCB-8042-CA03F70E6111}">
      <dgm:prSet phldrT="[Text]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dirty="0"/>
            <a:t>Court Reporter</a:t>
          </a:r>
        </a:p>
      </dgm:t>
    </dgm:pt>
    <dgm:pt modelId="{5BB034C0-1A9F-4F5D-B986-97CA353CD3F0}" type="parTrans" cxnId="{F052512A-1CD1-4FEC-B4B2-F0BA288B8E6B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32C5F0E9-F53D-43A7-B422-1326662B9B2F}" type="sibTrans" cxnId="{F052512A-1CD1-4FEC-B4B2-F0BA288B8E6B}">
      <dgm:prSet/>
      <dgm:spPr/>
      <dgm:t>
        <a:bodyPr/>
        <a:lstStyle/>
        <a:p>
          <a:endParaRPr lang="en-US"/>
        </a:p>
      </dgm:t>
    </dgm:pt>
    <dgm:pt modelId="{938D606B-4C0D-41B0-BDC1-04CCE7233F90}">
      <dgm:prSet phldrT="[Text]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dirty="0"/>
            <a:t>Accountability Court Resource Court Case Manager</a:t>
          </a:r>
        </a:p>
      </dgm:t>
    </dgm:pt>
    <dgm:pt modelId="{1902A2E9-0A48-4D44-A7C2-5E010F67CA3F}" type="parTrans" cxnId="{E1BD1C22-9F40-4C9B-9CDA-E7854180A785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3FDC4D91-A71E-4A6B-84D3-38F4B5A76D73}" type="sibTrans" cxnId="{E1BD1C22-9F40-4C9B-9CDA-E7854180A785}">
      <dgm:prSet/>
      <dgm:spPr/>
      <dgm:t>
        <a:bodyPr/>
        <a:lstStyle/>
        <a:p>
          <a:endParaRPr lang="en-US"/>
        </a:p>
      </dgm:t>
    </dgm:pt>
    <dgm:pt modelId="{1A17F53D-15A8-4CA7-AD31-31562FFCCCD2}" type="pres">
      <dgm:prSet presAssocID="{1268E56B-B3C5-495C-A06F-D7699C9B31C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E1748EA-A921-40C6-B087-AF206492C08A}" type="pres">
      <dgm:prSet presAssocID="{C64B761C-35B1-4B42-97DB-DCD8FAFCB2EB}" presName="hierRoot1" presStyleCnt="0"/>
      <dgm:spPr/>
    </dgm:pt>
    <dgm:pt modelId="{03578C0A-7E05-40C9-82A4-6D27BCED152D}" type="pres">
      <dgm:prSet presAssocID="{C64B761C-35B1-4B42-97DB-DCD8FAFCB2EB}" presName="composite" presStyleCnt="0"/>
      <dgm:spPr/>
    </dgm:pt>
    <dgm:pt modelId="{DCE53F7C-512B-4756-A4AE-7872ED09D92D}" type="pres">
      <dgm:prSet presAssocID="{C64B761C-35B1-4B42-97DB-DCD8FAFCB2EB}" presName="background" presStyleLbl="node0" presStyleIdx="0" presStyleCnt="1"/>
      <dgm:spPr/>
    </dgm:pt>
    <dgm:pt modelId="{41E31090-39DD-4CF2-89B5-C5FCF988F8A2}" type="pres">
      <dgm:prSet presAssocID="{C64B761C-35B1-4B42-97DB-DCD8FAFCB2EB}" presName="text" presStyleLbl="fgAcc0" presStyleIdx="0" presStyleCnt="1" custScaleX="150522">
        <dgm:presLayoutVars>
          <dgm:chPref val="3"/>
        </dgm:presLayoutVars>
      </dgm:prSet>
      <dgm:spPr/>
    </dgm:pt>
    <dgm:pt modelId="{7B00F7BF-86AB-4A51-AEEB-51BBBC596763}" type="pres">
      <dgm:prSet presAssocID="{C64B761C-35B1-4B42-97DB-DCD8FAFCB2EB}" presName="hierChild2" presStyleCnt="0"/>
      <dgm:spPr/>
    </dgm:pt>
    <dgm:pt modelId="{0F2AEFED-D4B3-4DC4-ADF1-4E1FC90257B7}" type="pres">
      <dgm:prSet presAssocID="{4924CFC0-94DE-4086-88A8-B807F975295C}" presName="Name10" presStyleLbl="parChTrans1D2" presStyleIdx="0" presStyleCnt="5"/>
      <dgm:spPr/>
    </dgm:pt>
    <dgm:pt modelId="{344A60A7-0AF0-4698-89F7-E68A442236CA}" type="pres">
      <dgm:prSet presAssocID="{982C4E1D-67D9-4E05-A96E-F855C46A34BA}" presName="hierRoot2" presStyleCnt="0"/>
      <dgm:spPr/>
    </dgm:pt>
    <dgm:pt modelId="{0DF7D7C8-5FDB-4159-B23C-14775FE8F825}" type="pres">
      <dgm:prSet presAssocID="{982C4E1D-67D9-4E05-A96E-F855C46A34BA}" presName="composite2" presStyleCnt="0"/>
      <dgm:spPr/>
    </dgm:pt>
    <dgm:pt modelId="{52035C6F-2908-4C26-98BF-81D285339961}" type="pres">
      <dgm:prSet presAssocID="{982C4E1D-67D9-4E05-A96E-F855C46A34BA}" presName="background2" presStyleLbl="node2" presStyleIdx="0" presStyleCnt="5"/>
      <dgm:spPr/>
    </dgm:pt>
    <dgm:pt modelId="{3596289B-BA35-4333-BF1B-E980B4ABC0AC}" type="pres">
      <dgm:prSet presAssocID="{982C4E1D-67D9-4E05-A96E-F855C46A34BA}" presName="text2" presStyleLbl="fgAcc2" presStyleIdx="0" presStyleCnt="5">
        <dgm:presLayoutVars>
          <dgm:chPref val="3"/>
        </dgm:presLayoutVars>
      </dgm:prSet>
      <dgm:spPr/>
    </dgm:pt>
    <dgm:pt modelId="{C393DA8A-E593-43CB-BB09-1793EFA33384}" type="pres">
      <dgm:prSet presAssocID="{982C4E1D-67D9-4E05-A96E-F855C46A34BA}" presName="hierChild3" presStyleCnt="0"/>
      <dgm:spPr/>
    </dgm:pt>
    <dgm:pt modelId="{944501EB-5966-4B92-A2AB-D2FAB8DC8616}" type="pres">
      <dgm:prSet presAssocID="{6392737D-A862-4936-B7EC-D39124369CB7}" presName="Name10" presStyleLbl="parChTrans1D2" presStyleIdx="1" presStyleCnt="5"/>
      <dgm:spPr/>
    </dgm:pt>
    <dgm:pt modelId="{08DF6D3A-AE25-42A8-A26A-2E438737D403}" type="pres">
      <dgm:prSet presAssocID="{031712FA-A950-4C14-BAAC-A2F59372D264}" presName="hierRoot2" presStyleCnt="0"/>
      <dgm:spPr/>
    </dgm:pt>
    <dgm:pt modelId="{4B13EF39-5762-4A94-B378-1CDD9CE11661}" type="pres">
      <dgm:prSet presAssocID="{031712FA-A950-4C14-BAAC-A2F59372D264}" presName="composite2" presStyleCnt="0"/>
      <dgm:spPr/>
    </dgm:pt>
    <dgm:pt modelId="{AA0E7E5E-B1B7-4756-91AF-6D31D7F63CCF}" type="pres">
      <dgm:prSet presAssocID="{031712FA-A950-4C14-BAAC-A2F59372D264}" presName="background2" presStyleLbl="node2" presStyleIdx="1" presStyleCnt="5"/>
      <dgm:spPr/>
    </dgm:pt>
    <dgm:pt modelId="{3406B4B5-328B-49CF-B488-5EF2298F95E3}" type="pres">
      <dgm:prSet presAssocID="{031712FA-A950-4C14-BAAC-A2F59372D264}" presName="text2" presStyleLbl="fgAcc2" presStyleIdx="1" presStyleCnt="5">
        <dgm:presLayoutVars>
          <dgm:chPref val="3"/>
        </dgm:presLayoutVars>
      </dgm:prSet>
      <dgm:spPr/>
    </dgm:pt>
    <dgm:pt modelId="{693441D9-D916-428E-B57C-2F468BB1202D}" type="pres">
      <dgm:prSet presAssocID="{031712FA-A950-4C14-BAAC-A2F59372D264}" presName="hierChild3" presStyleCnt="0"/>
      <dgm:spPr/>
    </dgm:pt>
    <dgm:pt modelId="{85889E9A-9CC4-45F6-AAB8-D82B1D885E44}" type="pres">
      <dgm:prSet presAssocID="{5BB034C0-1A9F-4F5D-B986-97CA353CD3F0}" presName="Name17" presStyleLbl="parChTrans1D3" presStyleIdx="0" presStyleCnt="2"/>
      <dgm:spPr/>
    </dgm:pt>
    <dgm:pt modelId="{5EDB63CE-D9CC-4FE4-ACE1-9FD750C4656C}" type="pres">
      <dgm:prSet presAssocID="{7F00B502-E541-4CCB-8042-CA03F70E6111}" presName="hierRoot3" presStyleCnt="0"/>
      <dgm:spPr/>
    </dgm:pt>
    <dgm:pt modelId="{FD0A893A-30F0-49CA-98BF-65C896A640EE}" type="pres">
      <dgm:prSet presAssocID="{7F00B502-E541-4CCB-8042-CA03F70E6111}" presName="composite3" presStyleCnt="0"/>
      <dgm:spPr/>
    </dgm:pt>
    <dgm:pt modelId="{856ED466-22F0-4C81-8599-EB21FD2C2DD9}" type="pres">
      <dgm:prSet presAssocID="{7F00B502-E541-4CCB-8042-CA03F70E6111}" presName="background3" presStyleLbl="node3" presStyleIdx="0" presStyleCnt="2"/>
      <dgm:spPr/>
    </dgm:pt>
    <dgm:pt modelId="{0BF5D806-DEE3-4663-B05D-10FF5A7F88BE}" type="pres">
      <dgm:prSet presAssocID="{7F00B502-E541-4CCB-8042-CA03F70E6111}" presName="text3" presStyleLbl="fgAcc3" presStyleIdx="0" presStyleCnt="2">
        <dgm:presLayoutVars>
          <dgm:chPref val="3"/>
        </dgm:presLayoutVars>
      </dgm:prSet>
      <dgm:spPr/>
    </dgm:pt>
    <dgm:pt modelId="{1E594D3C-3A5E-4AF6-B4EF-BBF96D1EA289}" type="pres">
      <dgm:prSet presAssocID="{7F00B502-E541-4CCB-8042-CA03F70E6111}" presName="hierChild4" presStyleCnt="0"/>
      <dgm:spPr/>
    </dgm:pt>
    <dgm:pt modelId="{95EACFFE-D898-4A03-A9D7-2B16DCA03A20}" type="pres">
      <dgm:prSet presAssocID="{4F80A247-F780-422D-91CB-9D5080672759}" presName="Name10" presStyleLbl="parChTrans1D2" presStyleIdx="2" presStyleCnt="5"/>
      <dgm:spPr/>
    </dgm:pt>
    <dgm:pt modelId="{B7549B44-3003-4039-8822-38E1F960ABDB}" type="pres">
      <dgm:prSet presAssocID="{F1568769-9EF9-4C46-912C-ADBB5A2D0CCC}" presName="hierRoot2" presStyleCnt="0"/>
      <dgm:spPr/>
    </dgm:pt>
    <dgm:pt modelId="{57D17384-158E-4C87-B508-902B679E0B8E}" type="pres">
      <dgm:prSet presAssocID="{F1568769-9EF9-4C46-912C-ADBB5A2D0CCC}" presName="composite2" presStyleCnt="0"/>
      <dgm:spPr/>
    </dgm:pt>
    <dgm:pt modelId="{1A92491E-3E66-4917-B60C-9ECECFFF7A72}" type="pres">
      <dgm:prSet presAssocID="{F1568769-9EF9-4C46-912C-ADBB5A2D0CCC}" presName="background2" presStyleLbl="node2" presStyleIdx="2" presStyleCnt="5"/>
      <dgm:spPr/>
    </dgm:pt>
    <dgm:pt modelId="{E72A96BD-E2C8-4167-81D5-422514AC9CBF}" type="pres">
      <dgm:prSet presAssocID="{F1568769-9EF9-4C46-912C-ADBB5A2D0CCC}" presName="text2" presStyleLbl="fgAcc2" presStyleIdx="2" presStyleCnt="5">
        <dgm:presLayoutVars>
          <dgm:chPref val="3"/>
        </dgm:presLayoutVars>
      </dgm:prSet>
      <dgm:spPr/>
    </dgm:pt>
    <dgm:pt modelId="{D658EFD9-7C0F-40E3-AE60-DB64B7BFB077}" type="pres">
      <dgm:prSet presAssocID="{F1568769-9EF9-4C46-912C-ADBB5A2D0CCC}" presName="hierChild3" presStyleCnt="0"/>
      <dgm:spPr/>
    </dgm:pt>
    <dgm:pt modelId="{902F05B4-4709-4577-86B1-DA295D630959}" type="pres">
      <dgm:prSet presAssocID="{D3722750-6CD8-488A-9420-8EB8323BA80B}" presName="Name10" presStyleLbl="parChTrans1D2" presStyleIdx="3" presStyleCnt="5"/>
      <dgm:spPr/>
    </dgm:pt>
    <dgm:pt modelId="{4223F526-8EA4-405A-8DAA-FACE50F63159}" type="pres">
      <dgm:prSet presAssocID="{9B0E4240-222A-4A76-B80A-78106DDAE178}" presName="hierRoot2" presStyleCnt="0"/>
      <dgm:spPr/>
    </dgm:pt>
    <dgm:pt modelId="{2BB4BCDA-7CCD-4A7D-9980-F9290922AB49}" type="pres">
      <dgm:prSet presAssocID="{9B0E4240-222A-4A76-B80A-78106DDAE178}" presName="composite2" presStyleCnt="0"/>
      <dgm:spPr/>
    </dgm:pt>
    <dgm:pt modelId="{5EB166F5-D568-45B7-93EB-2F79BCE063F3}" type="pres">
      <dgm:prSet presAssocID="{9B0E4240-222A-4A76-B80A-78106DDAE178}" presName="background2" presStyleLbl="node2" presStyleIdx="3" presStyleCnt="5"/>
      <dgm:spPr/>
    </dgm:pt>
    <dgm:pt modelId="{7F745731-6D39-4BF7-8D31-C0DF50A69B2E}" type="pres">
      <dgm:prSet presAssocID="{9B0E4240-222A-4A76-B80A-78106DDAE178}" presName="text2" presStyleLbl="fgAcc2" presStyleIdx="3" presStyleCnt="5">
        <dgm:presLayoutVars>
          <dgm:chPref val="3"/>
        </dgm:presLayoutVars>
      </dgm:prSet>
      <dgm:spPr/>
    </dgm:pt>
    <dgm:pt modelId="{C0AB161E-1736-4999-A3B4-FA2F61B8A593}" type="pres">
      <dgm:prSet presAssocID="{9B0E4240-222A-4A76-B80A-78106DDAE178}" presName="hierChild3" presStyleCnt="0"/>
      <dgm:spPr/>
    </dgm:pt>
    <dgm:pt modelId="{5BB23BAC-D779-4297-B259-3ED84596D8CF}" type="pres">
      <dgm:prSet presAssocID="{ABFA0160-BC04-43D4-B47B-D12DD5BBEEE1}" presName="Name10" presStyleLbl="parChTrans1D2" presStyleIdx="4" presStyleCnt="5"/>
      <dgm:spPr/>
    </dgm:pt>
    <dgm:pt modelId="{2BCDAA1B-CCB9-4B4F-9B62-F058F1C9D33C}" type="pres">
      <dgm:prSet presAssocID="{270874AD-55F3-4D35-A020-BD655B7E0FAE}" presName="hierRoot2" presStyleCnt="0"/>
      <dgm:spPr/>
    </dgm:pt>
    <dgm:pt modelId="{3FB3A35D-6161-4DE2-B532-A270FD6C3BF0}" type="pres">
      <dgm:prSet presAssocID="{270874AD-55F3-4D35-A020-BD655B7E0FAE}" presName="composite2" presStyleCnt="0"/>
      <dgm:spPr/>
    </dgm:pt>
    <dgm:pt modelId="{357706C4-A1AB-40F0-9CCD-5A5A3358E771}" type="pres">
      <dgm:prSet presAssocID="{270874AD-55F3-4D35-A020-BD655B7E0FAE}" presName="background2" presStyleLbl="node2" presStyleIdx="4" presStyleCnt="5"/>
      <dgm:spPr/>
    </dgm:pt>
    <dgm:pt modelId="{A7205149-F764-4D48-8C00-96660B8EE7E1}" type="pres">
      <dgm:prSet presAssocID="{270874AD-55F3-4D35-A020-BD655B7E0FAE}" presName="text2" presStyleLbl="fgAcc2" presStyleIdx="4" presStyleCnt="5">
        <dgm:presLayoutVars>
          <dgm:chPref val="3"/>
        </dgm:presLayoutVars>
      </dgm:prSet>
      <dgm:spPr/>
    </dgm:pt>
    <dgm:pt modelId="{AD5ABCE9-72C9-4767-ADC2-0F0557650F89}" type="pres">
      <dgm:prSet presAssocID="{270874AD-55F3-4D35-A020-BD655B7E0FAE}" presName="hierChild3" presStyleCnt="0"/>
      <dgm:spPr/>
    </dgm:pt>
    <dgm:pt modelId="{B42CBECA-9BCB-4D6C-8358-20D75C7AB223}" type="pres">
      <dgm:prSet presAssocID="{1902A2E9-0A48-4D44-A7C2-5E010F67CA3F}" presName="Name17" presStyleLbl="parChTrans1D3" presStyleIdx="1" presStyleCnt="2"/>
      <dgm:spPr/>
    </dgm:pt>
    <dgm:pt modelId="{A58CEAB3-B752-4AD0-A7D6-35420060CB54}" type="pres">
      <dgm:prSet presAssocID="{938D606B-4C0D-41B0-BDC1-04CCE7233F90}" presName="hierRoot3" presStyleCnt="0"/>
      <dgm:spPr/>
    </dgm:pt>
    <dgm:pt modelId="{B4313B87-9D0E-4FBD-B3FF-AC9BB77FD631}" type="pres">
      <dgm:prSet presAssocID="{938D606B-4C0D-41B0-BDC1-04CCE7233F90}" presName="composite3" presStyleCnt="0"/>
      <dgm:spPr/>
    </dgm:pt>
    <dgm:pt modelId="{3BADB79D-F693-495F-8B95-31029B4711FA}" type="pres">
      <dgm:prSet presAssocID="{938D606B-4C0D-41B0-BDC1-04CCE7233F90}" presName="background3" presStyleLbl="node3" presStyleIdx="1" presStyleCnt="2"/>
      <dgm:spPr/>
    </dgm:pt>
    <dgm:pt modelId="{11CE1229-31C5-4A2A-BAF7-CA3F9724592B}" type="pres">
      <dgm:prSet presAssocID="{938D606B-4C0D-41B0-BDC1-04CCE7233F90}" presName="text3" presStyleLbl="fgAcc3" presStyleIdx="1" presStyleCnt="2">
        <dgm:presLayoutVars>
          <dgm:chPref val="3"/>
        </dgm:presLayoutVars>
      </dgm:prSet>
      <dgm:spPr/>
    </dgm:pt>
    <dgm:pt modelId="{FAC4A971-0507-4350-A5BF-53DF56A1C274}" type="pres">
      <dgm:prSet presAssocID="{938D606B-4C0D-41B0-BDC1-04CCE7233F90}" presName="hierChild4" presStyleCnt="0"/>
      <dgm:spPr/>
    </dgm:pt>
  </dgm:ptLst>
  <dgm:cxnLst>
    <dgm:cxn modelId="{93188F09-688C-40D7-9144-28391B641FA3}" type="presOf" srcId="{7F00B502-E541-4CCB-8042-CA03F70E6111}" destId="{0BF5D806-DEE3-4663-B05D-10FF5A7F88BE}" srcOrd="0" destOrd="0" presId="urn:microsoft.com/office/officeart/2005/8/layout/hierarchy1"/>
    <dgm:cxn modelId="{E566710F-1309-4D5E-931E-56DC17D1BC93}" type="presOf" srcId="{F1568769-9EF9-4C46-912C-ADBB5A2D0CCC}" destId="{E72A96BD-E2C8-4167-81D5-422514AC9CBF}" srcOrd="0" destOrd="0" presId="urn:microsoft.com/office/officeart/2005/8/layout/hierarchy1"/>
    <dgm:cxn modelId="{91AE1114-E4DA-4E44-9935-41F6AD7BE49C}" type="presOf" srcId="{6392737D-A862-4936-B7EC-D39124369CB7}" destId="{944501EB-5966-4B92-A2AB-D2FAB8DC8616}" srcOrd="0" destOrd="0" presId="urn:microsoft.com/office/officeart/2005/8/layout/hierarchy1"/>
    <dgm:cxn modelId="{0F21031D-70C3-43A7-B69F-AB9BA59EDBD8}" srcId="{C64B761C-35B1-4B42-97DB-DCD8FAFCB2EB}" destId="{9B0E4240-222A-4A76-B80A-78106DDAE178}" srcOrd="3" destOrd="0" parTransId="{D3722750-6CD8-488A-9420-8EB8323BA80B}" sibTransId="{B9197F1C-9021-457F-AB6A-625B3AB360F4}"/>
    <dgm:cxn modelId="{E1BD1C22-9F40-4C9B-9CDA-E7854180A785}" srcId="{270874AD-55F3-4D35-A020-BD655B7E0FAE}" destId="{938D606B-4C0D-41B0-BDC1-04CCE7233F90}" srcOrd="0" destOrd="0" parTransId="{1902A2E9-0A48-4D44-A7C2-5E010F67CA3F}" sibTransId="{3FDC4D91-A71E-4A6B-84D3-38F4B5A76D73}"/>
    <dgm:cxn modelId="{CE556324-7976-491D-8700-CD164166431A}" srcId="{C64B761C-35B1-4B42-97DB-DCD8FAFCB2EB}" destId="{F1568769-9EF9-4C46-912C-ADBB5A2D0CCC}" srcOrd="2" destOrd="0" parTransId="{4F80A247-F780-422D-91CB-9D5080672759}" sibTransId="{51A19F11-35B9-45E1-B365-3C6CC1B6EB26}"/>
    <dgm:cxn modelId="{25601326-1FC1-4B44-A544-15D91C1EAAC2}" type="presOf" srcId="{031712FA-A950-4C14-BAAC-A2F59372D264}" destId="{3406B4B5-328B-49CF-B488-5EF2298F95E3}" srcOrd="0" destOrd="0" presId="urn:microsoft.com/office/officeart/2005/8/layout/hierarchy1"/>
    <dgm:cxn modelId="{7B4F0B28-A421-4319-AEBE-1C39107C6871}" type="presOf" srcId="{938D606B-4C0D-41B0-BDC1-04CCE7233F90}" destId="{11CE1229-31C5-4A2A-BAF7-CA3F9724592B}" srcOrd="0" destOrd="0" presId="urn:microsoft.com/office/officeart/2005/8/layout/hierarchy1"/>
    <dgm:cxn modelId="{F052512A-1CD1-4FEC-B4B2-F0BA288B8E6B}" srcId="{031712FA-A950-4C14-BAAC-A2F59372D264}" destId="{7F00B502-E541-4CCB-8042-CA03F70E6111}" srcOrd="0" destOrd="0" parTransId="{5BB034C0-1A9F-4F5D-B986-97CA353CD3F0}" sibTransId="{32C5F0E9-F53D-43A7-B422-1326662B9B2F}"/>
    <dgm:cxn modelId="{A8188732-6F9E-45B0-BF40-2FAE8246817E}" type="presOf" srcId="{982C4E1D-67D9-4E05-A96E-F855C46A34BA}" destId="{3596289B-BA35-4333-BF1B-E980B4ABC0AC}" srcOrd="0" destOrd="0" presId="urn:microsoft.com/office/officeart/2005/8/layout/hierarchy1"/>
    <dgm:cxn modelId="{BCCF7B3A-32BF-4ABE-84AE-7592420C2BB7}" type="presOf" srcId="{1268E56B-B3C5-495C-A06F-D7699C9B31C9}" destId="{1A17F53D-15A8-4CA7-AD31-31562FFCCCD2}" srcOrd="0" destOrd="0" presId="urn:microsoft.com/office/officeart/2005/8/layout/hierarchy1"/>
    <dgm:cxn modelId="{3391B567-A4F7-44BD-B04F-03D38D62034D}" type="presOf" srcId="{C64B761C-35B1-4B42-97DB-DCD8FAFCB2EB}" destId="{41E31090-39DD-4CF2-89B5-C5FCF988F8A2}" srcOrd="0" destOrd="0" presId="urn:microsoft.com/office/officeart/2005/8/layout/hierarchy1"/>
    <dgm:cxn modelId="{BC624D48-1891-49AD-8692-19540BCAAD0C}" type="presOf" srcId="{1902A2E9-0A48-4D44-A7C2-5E010F67CA3F}" destId="{B42CBECA-9BCB-4D6C-8358-20D75C7AB223}" srcOrd="0" destOrd="0" presId="urn:microsoft.com/office/officeart/2005/8/layout/hierarchy1"/>
    <dgm:cxn modelId="{C860736C-1BF1-41B2-85D9-862A141715B2}" srcId="{C64B761C-35B1-4B42-97DB-DCD8FAFCB2EB}" destId="{270874AD-55F3-4D35-A020-BD655B7E0FAE}" srcOrd="4" destOrd="0" parTransId="{ABFA0160-BC04-43D4-B47B-D12DD5BBEEE1}" sibTransId="{4C4A89AC-7050-41B9-9246-56C1B3E83811}"/>
    <dgm:cxn modelId="{85A4F873-5578-4962-940C-7F1694FCE335}" srcId="{C64B761C-35B1-4B42-97DB-DCD8FAFCB2EB}" destId="{031712FA-A950-4C14-BAAC-A2F59372D264}" srcOrd="1" destOrd="0" parTransId="{6392737D-A862-4936-B7EC-D39124369CB7}" sibTransId="{52E9D693-6C1E-4F13-AC84-F9235C0765EB}"/>
    <dgm:cxn modelId="{BCA49879-F2BB-4D17-B563-144054C62133}" srcId="{C64B761C-35B1-4B42-97DB-DCD8FAFCB2EB}" destId="{982C4E1D-67D9-4E05-A96E-F855C46A34BA}" srcOrd="0" destOrd="0" parTransId="{4924CFC0-94DE-4086-88A8-B807F975295C}" sibTransId="{0B3D7000-B4C5-4BB0-A2ED-642A620C6984}"/>
    <dgm:cxn modelId="{5A72F593-3E69-4775-89FB-BCF0594B0A22}" type="presOf" srcId="{4F80A247-F780-422D-91CB-9D5080672759}" destId="{95EACFFE-D898-4A03-A9D7-2B16DCA03A20}" srcOrd="0" destOrd="0" presId="urn:microsoft.com/office/officeart/2005/8/layout/hierarchy1"/>
    <dgm:cxn modelId="{0ADE48A3-CDE4-42E1-8B33-9B4FD0B24383}" srcId="{1268E56B-B3C5-495C-A06F-D7699C9B31C9}" destId="{C64B761C-35B1-4B42-97DB-DCD8FAFCB2EB}" srcOrd="0" destOrd="0" parTransId="{FF1DD966-E3AB-48B3-90BA-6645F2B33846}" sibTransId="{AD5DB77D-0CD6-4C5E-8A9D-48B5D1C98CF4}"/>
    <dgm:cxn modelId="{325ED5A6-7E69-451F-A04C-704F29D477E2}" type="presOf" srcId="{9B0E4240-222A-4A76-B80A-78106DDAE178}" destId="{7F745731-6D39-4BF7-8D31-C0DF50A69B2E}" srcOrd="0" destOrd="0" presId="urn:microsoft.com/office/officeart/2005/8/layout/hierarchy1"/>
    <dgm:cxn modelId="{528C0EB6-6F5F-4DA4-ABF2-81A0B4423CC3}" type="presOf" srcId="{270874AD-55F3-4D35-A020-BD655B7E0FAE}" destId="{A7205149-F764-4D48-8C00-96660B8EE7E1}" srcOrd="0" destOrd="0" presId="urn:microsoft.com/office/officeart/2005/8/layout/hierarchy1"/>
    <dgm:cxn modelId="{7EC11EC0-F334-4749-BF69-4FC502DEDB4F}" type="presOf" srcId="{4924CFC0-94DE-4086-88A8-B807F975295C}" destId="{0F2AEFED-D4B3-4DC4-ADF1-4E1FC90257B7}" srcOrd="0" destOrd="0" presId="urn:microsoft.com/office/officeart/2005/8/layout/hierarchy1"/>
    <dgm:cxn modelId="{8D0562F3-935E-4702-A1EA-6DE183494C50}" type="presOf" srcId="{D3722750-6CD8-488A-9420-8EB8323BA80B}" destId="{902F05B4-4709-4577-86B1-DA295D630959}" srcOrd="0" destOrd="0" presId="urn:microsoft.com/office/officeart/2005/8/layout/hierarchy1"/>
    <dgm:cxn modelId="{1B834EF9-390E-47C0-8AEB-437C9A7956CE}" type="presOf" srcId="{ABFA0160-BC04-43D4-B47B-D12DD5BBEEE1}" destId="{5BB23BAC-D779-4297-B259-3ED84596D8CF}" srcOrd="0" destOrd="0" presId="urn:microsoft.com/office/officeart/2005/8/layout/hierarchy1"/>
    <dgm:cxn modelId="{CDF96BFB-4DEF-42D4-B63B-01A6E7AB55A8}" type="presOf" srcId="{5BB034C0-1A9F-4F5D-B986-97CA353CD3F0}" destId="{85889E9A-9CC4-45F6-AAB8-D82B1D885E44}" srcOrd="0" destOrd="0" presId="urn:microsoft.com/office/officeart/2005/8/layout/hierarchy1"/>
    <dgm:cxn modelId="{5A5106A0-F73B-42DF-82BB-2C229184FA1A}" type="presParOf" srcId="{1A17F53D-15A8-4CA7-AD31-31562FFCCCD2}" destId="{DE1748EA-A921-40C6-B087-AF206492C08A}" srcOrd="0" destOrd="0" presId="urn:microsoft.com/office/officeart/2005/8/layout/hierarchy1"/>
    <dgm:cxn modelId="{5CB60BE9-321E-4886-95E1-83452BDBAF8B}" type="presParOf" srcId="{DE1748EA-A921-40C6-B087-AF206492C08A}" destId="{03578C0A-7E05-40C9-82A4-6D27BCED152D}" srcOrd="0" destOrd="0" presId="urn:microsoft.com/office/officeart/2005/8/layout/hierarchy1"/>
    <dgm:cxn modelId="{88D3AC90-3D0F-4264-B5F1-A7E4637D6928}" type="presParOf" srcId="{03578C0A-7E05-40C9-82A4-6D27BCED152D}" destId="{DCE53F7C-512B-4756-A4AE-7872ED09D92D}" srcOrd="0" destOrd="0" presId="urn:microsoft.com/office/officeart/2005/8/layout/hierarchy1"/>
    <dgm:cxn modelId="{F421C177-C56A-4DA7-8C5F-2733C6FFE583}" type="presParOf" srcId="{03578C0A-7E05-40C9-82A4-6D27BCED152D}" destId="{41E31090-39DD-4CF2-89B5-C5FCF988F8A2}" srcOrd="1" destOrd="0" presId="urn:microsoft.com/office/officeart/2005/8/layout/hierarchy1"/>
    <dgm:cxn modelId="{FE8DA6CD-7A63-407F-B58E-7A4EB2504719}" type="presParOf" srcId="{DE1748EA-A921-40C6-B087-AF206492C08A}" destId="{7B00F7BF-86AB-4A51-AEEB-51BBBC596763}" srcOrd="1" destOrd="0" presId="urn:microsoft.com/office/officeart/2005/8/layout/hierarchy1"/>
    <dgm:cxn modelId="{6C4D9FBF-89D6-42CD-B5FE-ABD056705FDF}" type="presParOf" srcId="{7B00F7BF-86AB-4A51-AEEB-51BBBC596763}" destId="{0F2AEFED-D4B3-4DC4-ADF1-4E1FC90257B7}" srcOrd="0" destOrd="0" presId="urn:microsoft.com/office/officeart/2005/8/layout/hierarchy1"/>
    <dgm:cxn modelId="{1283B0BE-1C40-4489-92F0-3292652166E7}" type="presParOf" srcId="{7B00F7BF-86AB-4A51-AEEB-51BBBC596763}" destId="{344A60A7-0AF0-4698-89F7-E68A442236CA}" srcOrd="1" destOrd="0" presId="urn:microsoft.com/office/officeart/2005/8/layout/hierarchy1"/>
    <dgm:cxn modelId="{05A495DC-F30A-45BE-B5EE-5D8907D0BFC5}" type="presParOf" srcId="{344A60A7-0AF0-4698-89F7-E68A442236CA}" destId="{0DF7D7C8-5FDB-4159-B23C-14775FE8F825}" srcOrd="0" destOrd="0" presId="urn:microsoft.com/office/officeart/2005/8/layout/hierarchy1"/>
    <dgm:cxn modelId="{A65E1A6D-E572-4064-8834-64CF2299FD08}" type="presParOf" srcId="{0DF7D7C8-5FDB-4159-B23C-14775FE8F825}" destId="{52035C6F-2908-4C26-98BF-81D285339961}" srcOrd="0" destOrd="0" presId="urn:microsoft.com/office/officeart/2005/8/layout/hierarchy1"/>
    <dgm:cxn modelId="{89FA5318-5DBC-489F-9F08-89FBD5CE329C}" type="presParOf" srcId="{0DF7D7C8-5FDB-4159-B23C-14775FE8F825}" destId="{3596289B-BA35-4333-BF1B-E980B4ABC0AC}" srcOrd="1" destOrd="0" presId="urn:microsoft.com/office/officeart/2005/8/layout/hierarchy1"/>
    <dgm:cxn modelId="{64F6D561-6D90-48C7-A668-C927D4738F0D}" type="presParOf" srcId="{344A60A7-0AF0-4698-89F7-E68A442236CA}" destId="{C393DA8A-E593-43CB-BB09-1793EFA33384}" srcOrd="1" destOrd="0" presId="urn:microsoft.com/office/officeart/2005/8/layout/hierarchy1"/>
    <dgm:cxn modelId="{5C55F55B-C643-478C-8CC5-0FA69532104A}" type="presParOf" srcId="{7B00F7BF-86AB-4A51-AEEB-51BBBC596763}" destId="{944501EB-5966-4B92-A2AB-D2FAB8DC8616}" srcOrd="2" destOrd="0" presId="urn:microsoft.com/office/officeart/2005/8/layout/hierarchy1"/>
    <dgm:cxn modelId="{D416EF99-D7A2-4A76-AA3A-2E551062BB07}" type="presParOf" srcId="{7B00F7BF-86AB-4A51-AEEB-51BBBC596763}" destId="{08DF6D3A-AE25-42A8-A26A-2E438737D403}" srcOrd="3" destOrd="0" presId="urn:microsoft.com/office/officeart/2005/8/layout/hierarchy1"/>
    <dgm:cxn modelId="{407C2A79-E2CA-4C71-84A9-714B9A2A67A7}" type="presParOf" srcId="{08DF6D3A-AE25-42A8-A26A-2E438737D403}" destId="{4B13EF39-5762-4A94-B378-1CDD9CE11661}" srcOrd="0" destOrd="0" presId="urn:microsoft.com/office/officeart/2005/8/layout/hierarchy1"/>
    <dgm:cxn modelId="{6799B68C-E82A-47C9-BA51-7DABF31809F8}" type="presParOf" srcId="{4B13EF39-5762-4A94-B378-1CDD9CE11661}" destId="{AA0E7E5E-B1B7-4756-91AF-6D31D7F63CCF}" srcOrd="0" destOrd="0" presId="urn:microsoft.com/office/officeart/2005/8/layout/hierarchy1"/>
    <dgm:cxn modelId="{89B795C7-FBC7-4A41-859F-58810DF2B3B8}" type="presParOf" srcId="{4B13EF39-5762-4A94-B378-1CDD9CE11661}" destId="{3406B4B5-328B-49CF-B488-5EF2298F95E3}" srcOrd="1" destOrd="0" presId="urn:microsoft.com/office/officeart/2005/8/layout/hierarchy1"/>
    <dgm:cxn modelId="{BB570E3B-A0CA-4946-B9BF-0F4B2ACD5C50}" type="presParOf" srcId="{08DF6D3A-AE25-42A8-A26A-2E438737D403}" destId="{693441D9-D916-428E-B57C-2F468BB1202D}" srcOrd="1" destOrd="0" presId="urn:microsoft.com/office/officeart/2005/8/layout/hierarchy1"/>
    <dgm:cxn modelId="{F97916EC-EC83-4140-A7F4-BCA7A4C44148}" type="presParOf" srcId="{693441D9-D916-428E-B57C-2F468BB1202D}" destId="{85889E9A-9CC4-45F6-AAB8-D82B1D885E44}" srcOrd="0" destOrd="0" presId="urn:microsoft.com/office/officeart/2005/8/layout/hierarchy1"/>
    <dgm:cxn modelId="{D0DB6678-AFFD-4D1B-9D20-C909E3DC8B68}" type="presParOf" srcId="{693441D9-D916-428E-B57C-2F468BB1202D}" destId="{5EDB63CE-D9CC-4FE4-ACE1-9FD750C4656C}" srcOrd="1" destOrd="0" presId="urn:microsoft.com/office/officeart/2005/8/layout/hierarchy1"/>
    <dgm:cxn modelId="{22210414-7F79-4C2D-8476-418BB11D500C}" type="presParOf" srcId="{5EDB63CE-D9CC-4FE4-ACE1-9FD750C4656C}" destId="{FD0A893A-30F0-49CA-98BF-65C896A640EE}" srcOrd="0" destOrd="0" presId="urn:microsoft.com/office/officeart/2005/8/layout/hierarchy1"/>
    <dgm:cxn modelId="{E2A87297-3BBC-4EC1-A372-8F84D1F29B78}" type="presParOf" srcId="{FD0A893A-30F0-49CA-98BF-65C896A640EE}" destId="{856ED466-22F0-4C81-8599-EB21FD2C2DD9}" srcOrd="0" destOrd="0" presId="urn:microsoft.com/office/officeart/2005/8/layout/hierarchy1"/>
    <dgm:cxn modelId="{E0601062-0980-4729-8F36-1CCD610FD307}" type="presParOf" srcId="{FD0A893A-30F0-49CA-98BF-65C896A640EE}" destId="{0BF5D806-DEE3-4663-B05D-10FF5A7F88BE}" srcOrd="1" destOrd="0" presId="urn:microsoft.com/office/officeart/2005/8/layout/hierarchy1"/>
    <dgm:cxn modelId="{CBB2074B-D286-48D9-AF90-F20C21BE921B}" type="presParOf" srcId="{5EDB63CE-D9CC-4FE4-ACE1-9FD750C4656C}" destId="{1E594D3C-3A5E-4AF6-B4EF-BBF96D1EA289}" srcOrd="1" destOrd="0" presId="urn:microsoft.com/office/officeart/2005/8/layout/hierarchy1"/>
    <dgm:cxn modelId="{C81C181F-DC71-4110-A7B4-75616EE77F1C}" type="presParOf" srcId="{7B00F7BF-86AB-4A51-AEEB-51BBBC596763}" destId="{95EACFFE-D898-4A03-A9D7-2B16DCA03A20}" srcOrd="4" destOrd="0" presId="urn:microsoft.com/office/officeart/2005/8/layout/hierarchy1"/>
    <dgm:cxn modelId="{DF548A50-7A75-4C4C-95F8-82B898249E41}" type="presParOf" srcId="{7B00F7BF-86AB-4A51-AEEB-51BBBC596763}" destId="{B7549B44-3003-4039-8822-38E1F960ABDB}" srcOrd="5" destOrd="0" presId="urn:microsoft.com/office/officeart/2005/8/layout/hierarchy1"/>
    <dgm:cxn modelId="{D06ED29D-3095-4C7D-93A7-9C89EC65D414}" type="presParOf" srcId="{B7549B44-3003-4039-8822-38E1F960ABDB}" destId="{57D17384-158E-4C87-B508-902B679E0B8E}" srcOrd="0" destOrd="0" presId="urn:microsoft.com/office/officeart/2005/8/layout/hierarchy1"/>
    <dgm:cxn modelId="{0A1F75C8-86D9-4C19-8C51-4E7C8E3829B3}" type="presParOf" srcId="{57D17384-158E-4C87-B508-902B679E0B8E}" destId="{1A92491E-3E66-4917-B60C-9ECECFFF7A72}" srcOrd="0" destOrd="0" presId="urn:microsoft.com/office/officeart/2005/8/layout/hierarchy1"/>
    <dgm:cxn modelId="{C2CBE0CF-20A4-4959-8553-8617F0E4EC47}" type="presParOf" srcId="{57D17384-158E-4C87-B508-902B679E0B8E}" destId="{E72A96BD-E2C8-4167-81D5-422514AC9CBF}" srcOrd="1" destOrd="0" presId="urn:microsoft.com/office/officeart/2005/8/layout/hierarchy1"/>
    <dgm:cxn modelId="{55C39F94-7989-4303-A481-70C756FA35CB}" type="presParOf" srcId="{B7549B44-3003-4039-8822-38E1F960ABDB}" destId="{D658EFD9-7C0F-40E3-AE60-DB64B7BFB077}" srcOrd="1" destOrd="0" presId="urn:microsoft.com/office/officeart/2005/8/layout/hierarchy1"/>
    <dgm:cxn modelId="{8EB4BB50-5926-4495-964B-1F5EAF9424CA}" type="presParOf" srcId="{7B00F7BF-86AB-4A51-AEEB-51BBBC596763}" destId="{902F05B4-4709-4577-86B1-DA295D630959}" srcOrd="6" destOrd="0" presId="urn:microsoft.com/office/officeart/2005/8/layout/hierarchy1"/>
    <dgm:cxn modelId="{F6906CAD-4288-4928-82AA-0BE29423D199}" type="presParOf" srcId="{7B00F7BF-86AB-4A51-AEEB-51BBBC596763}" destId="{4223F526-8EA4-405A-8DAA-FACE50F63159}" srcOrd="7" destOrd="0" presId="urn:microsoft.com/office/officeart/2005/8/layout/hierarchy1"/>
    <dgm:cxn modelId="{B963E852-FD82-4870-ADF1-171D5E393E5E}" type="presParOf" srcId="{4223F526-8EA4-405A-8DAA-FACE50F63159}" destId="{2BB4BCDA-7CCD-4A7D-9980-F9290922AB49}" srcOrd="0" destOrd="0" presId="urn:microsoft.com/office/officeart/2005/8/layout/hierarchy1"/>
    <dgm:cxn modelId="{A68B26D6-1D44-49DE-A791-7384B3CD4382}" type="presParOf" srcId="{2BB4BCDA-7CCD-4A7D-9980-F9290922AB49}" destId="{5EB166F5-D568-45B7-93EB-2F79BCE063F3}" srcOrd="0" destOrd="0" presId="urn:microsoft.com/office/officeart/2005/8/layout/hierarchy1"/>
    <dgm:cxn modelId="{8E7492AD-1182-4FC4-A21F-9B31FD3E23C7}" type="presParOf" srcId="{2BB4BCDA-7CCD-4A7D-9980-F9290922AB49}" destId="{7F745731-6D39-4BF7-8D31-C0DF50A69B2E}" srcOrd="1" destOrd="0" presId="urn:microsoft.com/office/officeart/2005/8/layout/hierarchy1"/>
    <dgm:cxn modelId="{B419C438-54FB-4758-801F-9EA6E264B8DF}" type="presParOf" srcId="{4223F526-8EA4-405A-8DAA-FACE50F63159}" destId="{C0AB161E-1736-4999-A3B4-FA2F61B8A593}" srcOrd="1" destOrd="0" presId="urn:microsoft.com/office/officeart/2005/8/layout/hierarchy1"/>
    <dgm:cxn modelId="{2928A9D7-DD3B-4520-8BB1-04C6CD91D1D6}" type="presParOf" srcId="{7B00F7BF-86AB-4A51-AEEB-51BBBC596763}" destId="{5BB23BAC-D779-4297-B259-3ED84596D8CF}" srcOrd="8" destOrd="0" presId="urn:microsoft.com/office/officeart/2005/8/layout/hierarchy1"/>
    <dgm:cxn modelId="{48031266-BBCE-4331-98B7-7BD0C68E45CB}" type="presParOf" srcId="{7B00F7BF-86AB-4A51-AEEB-51BBBC596763}" destId="{2BCDAA1B-CCB9-4B4F-9B62-F058F1C9D33C}" srcOrd="9" destOrd="0" presId="urn:microsoft.com/office/officeart/2005/8/layout/hierarchy1"/>
    <dgm:cxn modelId="{D15F392A-83B6-4445-BADD-AB956DE40D96}" type="presParOf" srcId="{2BCDAA1B-CCB9-4B4F-9B62-F058F1C9D33C}" destId="{3FB3A35D-6161-4DE2-B532-A270FD6C3BF0}" srcOrd="0" destOrd="0" presId="urn:microsoft.com/office/officeart/2005/8/layout/hierarchy1"/>
    <dgm:cxn modelId="{C5510EEA-5C28-4944-9515-930D0DA2BF0E}" type="presParOf" srcId="{3FB3A35D-6161-4DE2-B532-A270FD6C3BF0}" destId="{357706C4-A1AB-40F0-9CCD-5A5A3358E771}" srcOrd="0" destOrd="0" presId="urn:microsoft.com/office/officeart/2005/8/layout/hierarchy1"/>
    <dgm:cxn modelId="{3D10843A-F426-4836-9D05-3BE07E78AF35}" type="presParOf" srcId="{3FB3A35D-6161-4DE2-B532-A270FD6C3BF0}" destId="{A7205149-F764-4D48-8C00-96660B8EE7E1}" srcOrd="1" destOrd="0" presId="urn:microsoft.com/office/officeart/2005/8/layout/hierarchy1"/>
    <dgm:cxn modelId="{2E03FC0C-1B92-48FA-8084-C2A75938034A}" type="presParOf" srcId="{2BCDAA1B-CCB9-4B4F-9B62-F058F1C9D33C}" destId="{AD5ABCE9-72C9-4767-ADC2-0F0557650F89}" srcOrd="1" destOrd="0" presId="urn:microsoft.com/office/officeart/2005/8/layout/hierarchy1"/>
    <dgm:cxn modelId="{3BF18A8C-8F8D-4C0C-B207-448DA0F74127}" type="presParOf" srcId="{AD5ABCE9-72C9-4767-ADC2-0F0557650F89}" destId="{B42CBECA-9BCB-4D6C-8358-20D75C7AB223}" srcOrd="0" destOrd="0" presId="urn:microsoft.com/office/officeart/2005/8/layout/hierarchy1"/>
    <dgm:cxn modelId="{98A3C04A-13EE-4120-B88F-19DC8864C311}" type="presParOf" srcId="{AD5ABCE9-72C9-4767-ADC2-0F0557650F89}" destId="{A58CEAB3-B752-4AD0-A7D6-35420060CB54}" srcOrd="1" destOrd="0" presId="urn:microsoft.com/office/officeart/2005/8/layout/hierarchy1"/>
    <dgm:cxn modelId="{C8F166CB-359A-4BB0-88CC-AD6AB2E874E0}" type="presParOf" srcId="{A58CEAB3-B752-4AD0-A7D6-35420060CB54}" destId="{B4313B87-9D0E-4FBD-B3FF-AC9BB77FD631}" srcOrd="0" destOrd="0" presId="urn:microsoft.com/office/officeart/2005/8/layout/hierarchy1"/>
    <dgm:cxn modelId="{BEA5142C-27C2-4490-B7BB-D0897CF5DA5A}" type="presParOf" srcId="{B4313B87-9D0E-4FBD-B3FF-AC9BB77FD631}" destId="{3BADB79D-F693-495F-8B95-31029B4711FA}" srcOrd="0" destOrd="0" presId="urn:microsoft.com/office/officeart/2005/8/layout/hierarchy1"/>
    <dgm:cxn modelId="{1D0C78AA-8062-4415-9652-20C382D41EA0}" type="presParOf" srcId="{B4313B87-9D0E-4FBD-B3FF-AC9BB77FD631}" destId="{11CE1229-31C5-4A2A-BAF7-CA3F9724592B}" srcOrd="1" destOrd="0" presId="urn:microsoft.com/office/officeart/2005/8/layout/hierarchy1"/>
    <dgm:cxn modelId="{2310DA85-FCE9-4422-AD29-94CD113E4F6F}" type="presParOf" srcId="{A58CEAB3-B752-4AD0-A7D6-35420060CB54}" destId="{FAC4A971-0507-4350-A5BF-53DF56A1C27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087FB6-442F-48F5-B6A3-8653C250792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E359D7A-69FC-40D5-AE34-2BC3D0E56FEF}">
      <dgm:prSet phldrT="[Text]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dirty="0"/>
            <a:t> Maureen E. Wood Judge Superior Court I</a:t>
          </a:r>
        </a:p>
      </dgm:t>
    </dgm:pt>
    <dgm:pt modelId="{A82A4979-BAB3-40E8-ACE4-6DC18D39C255}" type="parTrans" cxnId="{2C114833-717A-4BEF-B215-1B9A1EA0AF97}">
      <dgm:prSet/>
      <dgm:spPr/>
      <dgm:t>
        <a:bodyPr/>
        <a:lstStyle/>
        <a:p>
          <a:endParaRPr lang="en-US"/>
        </a:p>
      </dgm:t>
    </dgm:pt>
    <dgm:pt modelId="{E7526DDD-DD84-474B-8D9A-FC5A197835AA}" type="sibTrans" cxnId="{2C114833-717A-4BEF-B215-1B9A1EA0AF97}">
      <dgm:prSet/>
      <dgm:spPr/>
      <dgm:t>
        <a:bodyPr/>
        <a:lstStyle/>
        <a:p>
          <a:endParaRPr lang="en-US"/>
        </a:p>
      </dgm:t>
    </dgm:pt>
    <dgm:pt modelId="{92CCEDAB-A4D4-49A2-A044-416D8733AE0E}">
      <dgm:prSet phldrT="[Text]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dirty="0"/>
            <a:t>Law Clerk</a:t>
          </a:r>
        </a:p>
      </dgm:t>
    </dgm:pt>
    <dgm:pt modelId="{5F540B5C-825F-4D12-9B91-EDDC27ED0804}" type="parTrans" cxnId="{CE3EBB55-05ED-45AD-ACDD-7D532AD401E9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7231FA18-AA48-4B60-B1ED-E6B072316349}" type="sibTrans" cxnId="{CE3EBB55-05ED-45AD-ACDD-7D532AD401E9}">
      <dgm:prSet/>
      <dgm:spPr/>
      <dgm:t>
        <a:bodyPr/>
        <a:lstStyle/>
        <a:p>
          <a:endParaRPr lang="en-US"/>
        </a:p>
      </dgm:t>
    </dgm:pt>
    <dgm:pt modelId="{ADA92FB4-F3EB-4338-BF07-FCBBB39EB940}">
      <dgm:prSet phldrT="[Text]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dirty="0"/>
            <a:t>Judicial Assistant</a:t>
          </a:r>
        </a:p>
      </dgm:t>
    </dgm:pt>
    <dgm:pt modelId="{11F0E6E8-536D-416F-9E4A-A4CDD470CEEB}" type="parTrans" cxnId="{D0DEF6B6-5003-4E01-B769-66FFB99938C6}">
      <dgm:prSet/>
      <dgm:spPr/>
      <dgm:t>
        <a:bodyPr/>
        <a:lstStyle/>
        <a:p>
          <a:endParaRPr lang="en-US"/>
        </a:p>
      </dgm:t>
    </dgm:pt>
    <dgm:pt modelId="{CB671A81-6242-408A-ADA9-C88EF0691D7C}" type="sibTrans" cxnId="{D0DEF6B6-5003-4E01-B769-66FFB99938C6}">
      <dgm:prSet/>
      <dgm:spPr/>
      <dgm:t>
        <a:bodyPr/>
        <a:lstStyle/>
        <a:p>
          <a:endParaRPr lang="en-US"/>
        </a:p>
      </dgm:t>
    </dgm:pt>
    <dgm:pt modelId="{4E423759-0B3E-48D6-9E45-BBA41C599E59}">
      <dgm:prSet phldrT="[Text]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dirty="0"/>
            <a:t>Court Administrator</a:t>
          </a:r>
        </a:p>
      </dgm:t>
    </dgm:pt>
    <dgm:pt modelId="{D7B5E9D5-182F-4F67-B926-F9480602ECF5}" type="parTrans" cxnId="{2A25A979-A7EF-4634-9296-593A851CDC33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EC02D3AC-65B2-4DE1-9D47-65A2EB87E60A}" type="sibTrans" cxnId="{2A25A979-A7EF-4634-9296-593A851CDC33}">
      <dgm:prSet/>
      <dgm:spPr/>
      <dgm:t>
        <a:bodyPr/>
        <a:lstStyle/>
        <a:p>
          <a:endParaRPr lang="en-US"/>
        </a:p>
      </dgm:t>
    </dgm:pt>
    <dgm:pt modelId="{B338A8DF-85B3-4F29-BD26-503894059A65}">
      <dgm:prSet phldrT="[Text]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dirty="0"/>
            <a:t>Judicial Assistant</a:t>
          </a:r>
        </a:p>
      </dgm:t>
    </dgm:pt>
    <dgm:pt modelId="{D34D7274-1DF4-4332-9520-ABFFECD74F9E}" type="parTrans" cxnId="{476FCDA1-62DF-4B1A-B986-095F2B4C2B00}">
      <dgm:prSet/>
      <dgm:spPr/>
      <dgm:t>
        <a:bodyPr/>
        <a:lstStyle/>
        <a:p>
          <a:endParaRPr lang="en-US"/>
        </a:p>
      </dgm:t>
    </dgm:pt>
    <dgm:pt modelId="{650F06B3-D99B-495F-9463-8F8FB3077829}" type="sibTrans" cxnId="{476FCDA1-62DF-4B1A-B986-095F2B4C2B00}">
      <dgm:prSet/>
      <dgm:spPr/>
      <dgm:t>
        <a:bodyPr/>
        <a:lstStyle/>
        <a:p>
          <a:endParaRPr lang="en-US"/>
        </a:p>
      </dgm:t>
    </dgm:pt>
    <dgm:pt modelId="{D898E148-1F22-436E-96CC-495CB2669526}">
      <dgm:prSet phldrT="[Text]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dirty="0"/>
            <a:t>Accountability Court Resource Court Coordinator</a:t>
          </a:r>
          <a:endParaRPr lang="en-US" dirty="0">
            <a:highlight>
              <a:srgbClr val="FFFF00"/>
            </a:highlight>
          </a:endParaRPr>
        </a:p>
      </dgm:t>
    </dgm:pt>
    <dgm:pt modelId="{07E11ED1-8797-451F-AC5A-81AD841C74CB}" type="parTrans" cxnId="{E70E3AB6-82A8-4C2E-BCAE-7D749D8E5FE4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en-US"/>
        </a:p>
      </dgm:t>
    </dgm:pt>
    <dgm:pt modelId="{3B3DD9B8-288D-4E79-A4CB-4AEB10C160B9}" type="sibTrans" cxnId="{E70E3AB6-82A8-4C2E-BCAE-7D749D8E5FE4}">
      <dgm:prSet/>
      <dgm:spPr/>
      <dgm:t>
        <a:bodyPr/>
        <a:lstStyle/>
        <a:p>
          <a:endParaRPr lang="en-US"/>
        </a:p>
      </dgm:t>
    </dgm:pt>
    <dgm:pt modelId="{C30124F2-AD58-4531-91A9-245C07C7A4EB}">
      <dgm:prSet phldrT="[Text]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dirty="0"/>
            <a:t>Accountability Court Resource Court Case Manager</a:t>
          </a:r>
        </a:p>
      </dgm:t>
    </dgm:pt>
    <dgm:pt modelId="{71E7251F-0EFB-4E44-9A75-532A2F66809A}" type="parTrans" cxnId="{0ECC8DE9-0792-4562-9C1C-5B484E26D9D4}">
      <dgm:prSet/>
      <dgm:spPr/>
      <dgm:t>
        <a:bodyPr/>
        <a:lstStyle/>
        <a:p>
          <a:endParaRPr lang="en-US"/>
        </a:p>
      </dgm:t>
    </dgm:pt>
    <dgm:pt modelId="{89673C8B-E529-49ED-84AC-E1D905AFC6C1}" type="sibTrans" cxnId="{0ECC8DE9-0792-4562-9C1C-5B484E26D9D4}">
      <dgm:prSet/>
      <dgm:spPr/>
      <dgm:t>
        <a:bodyPr/>
        <a:lstStyle/>
        <a:p>
          <a:endParaRPr lang="en-US"/>
        </a:p>
      </dgm:t>
    </dgm:pt>
    <dgm:pt modelId="{3165998E-68C4-42D9-A007-B0959B8A8027}">
      <dgm:prSet phldrT="[Text]"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en-US" dirty="0"/>
            <a:t>Court Reporter</a:t>
          </a:r>
        </a:p>
      </dgm:t>
    </dgm:pt>
    <dgm:pt modelId="{0C670823-228B-4BB6-BCDC-C509B33B0D49}" type="parTrans" cxnId="{421417FF-63C6-492C-8C79-F2ADA77DDD98}">
      <dgm:prSet/>
      <dgm:spPr/>
      <dgm:t>
        <a:bodyPr/>
        <a:lstStyle/>
        <a:p>
          <a:endParaRPr lang="en-US">
            <a:ln>
              <a:solidFill>
                <a:schemeClr val="accent2">
                  <a:lumMod val="50000"/>
                </a:schemeClr>
              </a:solidFill>
            </a:ln>
          </a:endParaRPr>
        </a:p>
      </dgm:t>
    </dgm:pt>
    <dgm:pt modelId="{D1500818-CC61-4685-BCF0-9DFF85D387DA}" type="sibTrans" cxnId="{421417FF-63C6-492C-8C79-F2ADA77DDD98}">
      <dgm:prSet/>
      <dgm:spPr/>
      <dgm:t>
        <a:bodyPr/>
        <a:lstStyle/>
        <a:p>
          <a:endParaRPr lang="en-US"/>
        </a:p>
      </dgm:t>
    </dgm:pt>
    <dgm:pt modelId="{AB7D4F4F-1E90-4FB0-9AC5-8ADA34803214}" type="pres">
      <dgm:prSet presAssocID="{CF087FB6-442F-48F5-B6A3-8653C250792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83B65F1-E0AD-4E81-8A28-3B867417B8F0}" type="pres">
      <dgm:prSet presAssocID="{2E359D7A-69FC-40D5-AE34-2BC3D0E56FEF}" presName="hierRoot1" presStyleCnt="0"/>
      <dgm:spPr/>
    </dgm:pt>
    <dgm:pt modelId="{AA95E95B-F7EA-41C7-936A-2993554735C0}" type="pres">
      <dgm:prSet presAssocID="{2E359D7A-69FC-40D5-AE34-2BC3D0E56FEF}" presName="composite" presStyleCnt="0"/>
      <dgm:spPr/>
    </dgm:pt>
    <dgm:pt modelId="{3835900E-5B86-40F9-BA39-1935174E0FA0}" type="pres">
      <dgm:prSet presAssocID="{2E359D7A-69FC-40D5-AE34-2BC3D0E56FEF}" presName="background" presStyleLbl="node0" presStyleIdx="0" presStyleCnt="1"/>
      <dgm:spPr>
        <a:solidFill>
          <a:schemeClr val="accent2">
            <a:lumMod val="50000"/>
          </a:schemeClr>
        </a:solidFill>
      </dgm:spPr>
    </dgm:pt>
    <dgm:pt modelId="{96FA3042-003A-4CFE-A8AB-9B43B589411D}" type="pres">
      <dgm:prSet presAssocID="{2E359D7A-69FC-40D5-AE34-2BC3D0E56FEF}" presName="text" presStyleLbl="fgAcc0" presStyleIdx="0" presStyleCnt="1" custScaleX="137246">
        <dgm:presLayoutVars>
          <dgm:chPref val="3"/>
        </dgm:presLayoutVars>
      </dgm:prSet>
      <dgm:spPr/>
    </dgm:pt>
    <dgm:pt modelId="{EC396ACC-83A1-41FD-869E-A961F8D86B9A}" type="pres">
      <dgm:prSet presAssocID="{2E359D7A-69FC-40D5-AE34-2BC3D0E56FEF}" presName="hierChild2" presStyleCnt="0"/>
      <dgm:spPr/>
    </dgm:pt>
    <dgm:pt modelId="{A2E69C0D-7D37-47A2-86D5-26A5B8316355}" type="pres">
      <dgm:prSet presAssocID="{5F540B5C-825F-4D12-9B91-EDDC27ED0804}" presName="Name10" presStyleLbl="parChTrans1D2" presStyleIdx="0" presStyleCnt="5"/>
      <dgm:spPr/>
    </dgm:pt>
    <dgm:pt modelId="{9B946FD7-A4BD-4392-A6F1-92CC6609CC26}" type="pres">
      <dgm:prSet presAssocID="{92CCEDAB-A4D4-49A2-A044-416D8733AE0E}" presName="hierRoot2" presStyleCnt="0"/>
      <dgm:spPr/>
    </dgm:pt>
    <dgm:pt modelId="{8EF77BA2-C4E0-484B-A610-8EC851E11DB1}" type="pres">
      <dgm:prSet presAssocID="{92CCEDAB-A4D4-49A2-A044-416D8733AE0E}" presName="composite2" presStyleCnt="0"/>
      <dgm:spPr/>
    </dgm:pt>
    <dgm:pt modelId="{D4587FE0-16FB-4E2E-BE13-DA1385B7EB6D}" type="pres">
      <dgm:prSet presAssocID="{92CCEDAB-A4D4-49A2-A044-416D8733AE0E}" presName="background2" presStyleLbl="node2" presStyleIdx="0" presStyleCnt="5"/>
      <dgm:spPr>
        <a:solidFill>
          <a:schemeClr val="accent2">
            <a:lumMod val="50000"/>
          </a:schemeClr>
        </a:solidFill>
      </dgm:spPr>
    </dgm:pt>
    <dgm:pt modelId="{6AB52F30-542C-4B51-8AC7-2328BC5D1AA3}" type="pres">
      <dgm:prSet presAssocID="{92CCEDAB-A4D4-49A2-A044-416D8733AE0E}" presName="text2" presStyleLbl="fgAcc2" presStyleIdx="0" presStyleCnt="5">
        <dgm:presLayoutVars>
          <dgm:chPref val="3"/>
        </dgm:presLayoutVars>
      </dgm:prSet>
      <dgm:spPr/>
    </dgm:pt>
    <dgm:pt modelId="{49CE63D0-D718-4D61-996B-782DA898D44F}" type="pres">
      <dgm:prSet presAssocID="{92CCEDAB-A4D4-49A2-A044-416D8733AE0E}" presName="hierChild3" presStyleCnt="0"/>
      <dgm:spPr/>
    </dgm:pt>
    <dgm:pt modelId="{3913B8C6-867D-43C9-A609-6DA1D4B1901B}" type="pres">
      <dgm:prSet presAssocID="{11F0E6E8-536D-416F-9E4A-A4CDD470CEEB}" presName="Name10" presStyleLbl="parChTrans1D2" presStyleIdx="1" presStyleCnt="5"/>
      <dgm:spPr/>
    </dgm:pt>
    <dgm:pt modelId="{2B107DEF-4C87-492D-AFC6-5174B7389C34}" type="pres">
      <dgm:prSet presAssocID="{ADA92FB4-F3EB-4338-BF07-FCBBB39EB940}" presName="hierRoot2" presStyleCnt="0"/>
      <dgm:spPr/>
    </dgm:pt>
    <dgm:pt modelId="{8CEC0B8A-77A4-4707-86B3-623D16629F6D}" type="pres">
      <dgm:prSet presAssocID="{ADA92FB4-F3EB-4338-BF07-FCBBB39EB940}" presName="composite2" presStyleCnt="0"/>
      <dgm:spPr/>
    </dgm:pt>
    <dgm:pt modelId="{C3004954-DC58-4329-9289-0B7B4D6B9DCA}" type="pres">
      <dgm:prSet presAssocID="{ADA92FB4-F3EB-4338-BF07-FCBBB39EB940}" presName="background2" presStyleLbl="node2" presStyleIdx="1" presStyleCnt="5"/>
      <dgm:spPr>
        <a:solidFill>
          <a:schemeClr val="accent2">
            <a:lumMod val="50000"/>
          </a:schemeClr>
        </a:solidFill>
      </dgm:spPr>
    </dgm:pt>
    <dgm:pt modelId="{E2B7240A-3B17-4367-8962-A684A8F76A61}" type="pres">
      <dgm:prSet presAssocID="{ADA92FB4-F3EB-4338-BF07-FCBBB39EB940}" presName="text2" presStyleLbl="fgAcc2" presStyleIdx="1" presStyleCnt="5">
        <dgm:presLayoutVars>
          <dgm:chPref val="3"/>
        </dgm:presLayoutVars>
      </dgm:prSet>
      <dgm:spPr/>
    </dgm:pt>
    <dgm:pt modelId="{FDF89AC0-38FD-4C63-B51C-A1CAACCC591B}" type="pres">
      <dgm:prSet presAssocID="{ADA92FB4-F3EB-4338-BF07-FCBBB39EB940}" presName="hierChild3" presStyleCnt="0"/>
      <dgm:spPr/>
    </dgm:pt>
    <dgm:pt modelId="{EE8013F5-0F97-49FD-B7EB-53CB2DC43D2B}" type="pres">
      <dgm:prSet presAssocID="{0C670823-228B-4BB6-BCDC-C509B33B0D49}" presName="Name17" presStyleLbl="parChTrans1D3" presStyleIdx="0" presStyleCnt="2"/>
      <dgm:spPr/>
    </dgm:pt>
    <dgm:pt modelId="{8877EA3D-7B66-42CE-904F-F9D0234CDA5A}" type="pres">
      <dgm:prSet presAssocID="{3165998E-68C4-42D9-A007-B0959B8A8027}" presName="hierRoot3" presStyleCnt="0"/>
      <dgm:spPr/>
    </dgm:pt>
    <dgm:pt modelId="{8E0BC777-786B-4B34-B6FC-E568AE06B757}" type="pres">
      <dgm:prSet presAssocID="{3165998E-68C4-42D9-A007-B0959B8A8027}" presName="composite3" presStyleCnt="0"/>
      <dgm:spPr/>
    </dgm:pt>
    <dgm:pt modelId="{BCA89B02-DD78-44C4-9C52-214F92737C38}" type="pres">
      <dgm:prSet presAssocID="{3165998E-68C4-42D9-A007-B0959B8A8027}" presName="background3" presStyleLbl="node3" presStyleIdx="0" presStyleCnt="2"/>
      <dgm:spPr>
        <a:solidFill>
          <a:schemeClr val="accent2">
            <a:lumMod val="50000"/>
          </a:schemeClr>
        </a:solidFill>
      </dgm:spPr>
    </dgm:pt>
    <dgm:pt modelId="{4813FE15-0FC0-4598-930E-2C8AD983D541}" type="pres">
      <dgm:prSet presAssocID="{3165998E-68C4-42D9-A007-B0959B8A8027}" presName="text3" presStyleLbl="fgAcc3" presStyleIdx="0" presStyleCnt="2">
        <dgm:presLayoutVars>
          <dgm:chPref val="3"/>
        </dgm:presLayoutVars>
      </dgm:prSet>
      <dgm:spPr/>
    </dgm:pt>
    <dgm:pt modelId="{2BA6FA39-0B84-48A7-AD27-1E0E0E45F247}" type="pres">
      <dgm:prSet presAssocID="{3165998E-68C4-42D9-A007-B0959B8A8027}" presName="hierChild4" presStyleCnt="0"/>
      <dgm:spPr/>
    </dgm:pt>
    <dgm:pt modelId="{51BA8A1B-5191-487F-AAC2-0DDFC866B8E2}" type="pres">
      <dgm:prSet presAssocID="{D34D7274-1DF4-4332-9520-ABFFECD74F9E}" presName="Name10" presStyleLbl="parChTrans1D2" presStyleIdx="2" presStyleCnt="5"/>
      <dgm:spPr/>
    </dgm:pt>
    <dgm:pt modelId="{07FBABA0-2AC7-4B11-A328-499D4BBD6C75}" type="pres">
      <dgm:prSet presAssocID="{B338A8DF-85B3-4F29-BD26-503894059A65}" presName="hierRoot2" presStyleCnt="0"/>
      <dgm:spPr/>
    </dgm:pt>
    <dgm:pt modelId="{C4BEAB28-ADDC-403C-B48C-BD8469720B3A}" type="pres">
      <dgm:prSet presAssocID="{B338A8DF-85B3-4F29-BD26-503894059A65}" presName="composite2" presStyleCnt="0"/>
      <dgm:spPr/>
    </dgm:pt>
    <dgm:pt modelId="{8865C413-245E-4880-B5F9-19A64691085A}" type="pres">
      <dgm:prSet presAssocID="{B338A8DF-85B3-4F29-BD26-503894059A65}" presName="background2" presStyleLbl="node2" presStyleIdx="2" presStyleCnt="5"/>
      <dgm:spPr>
        <a:solidFill>
          <a:schemeClr val="accent2">
            <a:lumMod val="50000"/>
          </a:schemeClr>
        </a:solidFill>
      </dgm:spPr>
    </dgm:pt>
    <dgm:pt modelId="{BD1DA681-3C22-451B-A498-A1CD51988A08}" type="pres">
      <dgm:prSet presAssocID="{B338A8DF-85B3-4F29-BD26-503894059A65}" presName="text2" presStyleLbl="fgAcc2" presStyleIdx="2" presStyleCnt="5">
        <dgm:presLayoutVars>
          <dgm:chPref val="3"/>
        </dgm:presLayoutVars>
      </dgm:prSet>
      <dgm:spPr/>
    </dgm:pt>
    <dgm:pt modelId="{A56DAF79-81FE-4A7F-A994-3AB400073A4E}" type="pres">
      <dgm:prSet presAssocID="{B338A8DF-85B3-4F29-BD26-503894059A65}" presName="hierChild3" presStyleCnt="0"/>
      <dgm:spPr/>
    </dgm:pt>
    <dgm:pt modelId="{93E3086D-6198-4583-8C6A-2A2EA68D8B51}" type="pres">
      <dgm:prSet presAssocID="{D7B5E9D5-182F-4F67-B926-F9480602ECF5}" presName="Name10" presStyleLbl="parChTrans1D2" presStyleIdx="3" presStyleCnt="5"/>
      <dgm:spPr/>
    </dgm:pt>
    <dgm:pt modelId="{79CEA583-E23D-4DEF-AE2B-C3B3CC000C4B}" type="pres">
      <dgm:prSet presAssocID="{4E423759-0B3E-48D6-9E45-BBA41C599E59}" presName="hierRoot2" presStyleCnt="0"/>
      <dgm:spPr/>
    </dgm:pt>
    <dgm:pt modelId="{5E3D968D-7B91-4BAA-BBD1-7D04C95FC52D}" type="pres">
      <dgm:prSet presAssocID="{4E423759-0B3E-48D6-9E45-BBA41C599E59}" presName="composite2" presStyleCnt="0"/>
      <dgm:spPr/>
    </dgm:pt>
    <dgm:pt modelId="{C3BEA82E-DDB8-42C2-BC76-D8D6287D09C8}" type="pres">
      <dgm:prSet presAssocID="{4E423759-0B3E-48D6-9E45-BBA41C599E59}" presName="background2" presStyleLbl="node2" presStyleIdx="3" presStyleCnt="5"/>
      <dgm:spPr>
        <a:solidFill>
          <a:schemeClr val="accent2">
            <a:lumMod val="50000"/>
          </a:schemeClr>
        </a:solidFill>
      </dgm:spPr>
    </dgm:pt>
    <dgm:pt modelId="{916368C9-E7B3-4824-86F1-08DD56CF0E87}" type="pres">
      <dgm:prSet presAssocID="{4E423759-0B3E-48D6-9E45-BBA41C599E59}" presName="text2" presStyleLbl="fgAcc2" presStyleIdx="3" presStyleCnt="5">
        <dgm:presLayoutVars>
          <dgm:chPref val="3"/>
        </dgm:presLayoutVars>
      </dgm:prSet>
      <dgm:spPr/>
    </dgm:pt>
    <dgm:pt modelId="{E79A8642-66F3-4115-B66E-89AE6FF7CC90}" type="pres">
      <dgm:prSet presAssocID="{4E423759-0B3E-48D6-9E45-BBA41C599E59}" presName="hierChild3" presStyleCnt="0"/>
      <dgm:spPr/>
    </dgm:pt>
    <dgm:pt modelId="{92136915-58ED-4001-911E-B25F303DA195}" type="pres">
      <dgm:prSet presAssocID="{07E11ED1-8797-451F-AC5A-81AD841C74CB}" presName="Name10" presStyleLbl="parChTrans1D2" presStyleIdx="4" presStyleCnt="5"/>
      <dgm:spPr/>
    </dgm:pt>
    <dgm:pt modelId="{7AB10073-7CB9-4D09-8034-FE06C73B36F2}" type="pres">
      <dgm:prSet presAssocID="{D898E148-1F22-436E-96CC-495CB2669526}" presName="hierRoot2" presStyleCnt="0"/>
      <dgm:spPr/>
    </dgm:pt>
    <dgm:pt modelId="{04B0F579-A8A7-465D-9BA5-92A858646621}" type="pres">
      <dgm:prSet presAssocID="{D898E148-1F22-436E-96CC-495CB2669526}" presName="composite2" presStyleCnt="0"/>
      <dgm:spPr/>
    </dgm:pt>
    <dgm:pt modelId="{4B5E0A12-5302-4887-B1C8-1A0C3C76E10A}" type="pres">
      <dgm:prSet presAssocID="{D898E148-1F22-436E-96CC-495CB2669526}" presName="background2" presStyleLbl="node2" presStyleIdx="4" presStyleCnt="5"/>
      <dgm:spPr>
        <a:solidFill>
          <a:schemeClr val="accent2">
            <a:lumMod val="50000"/>
          </a:schemeClr>
        </a:solidFill>
      </dgm:spPr>
    </dgm:pt>
    <dgm:pt modelId="{065C9F71-05E1-481F-809B-9149237D2CB2}" type="pres">
      <dgm:prSet presAssocID="{D898E148-1F22-436E-96CC-495CB2669526}" presName="text2" presStyleLbl="fgAcc2" presStyleIdx="4" presStyleCnt="5">
        <dgm:presLayoutVars>
          <dgm:chPref val="3"/>
        </dgm:presLayoutVars>
      </dgm:prSet>
      <dgm:spPr/>
    </dgm:pt>
    <dgm:pt modelId="{3FF547C5-B2ED-46C9-85ED-EB8ACC6A153F}" type="pres">
      <dgm:prSet presAssocID="{D898E148-1F22-436E-96CC-495CB2669526}" presName="hierChild3" presStyleCnt="0"/>
      <dgm:spPr/>
    </dgm:pt>
    <dgm:pt modelId="{A22371A2-BDCD-4DFB-8116-678FB19D9A8D}" type="pres">
      <dgm:prSet presAssocID="{71E7251F-0EFB-4E44-9A75-532A2F66809A}" presName="Name17" presStyleLbl="parChTrans1D3" presStyleIdx="1" presStyleCnt="2"/>
      <dgm:spPr/>
    </dgm:pt>
    <dgm:pt modelId="{0445221B-1735-4E52-9B28-739C4079C434}" type="pres">
      <dgm:prSet presAssocID="{C30124F2-AD58-4531-91A9-245C07C7A4EB}" presName="hierRoot3" presStyleCnt="0"/>
      <dgm:spPr/>
    </dgm:pt>
    <dgm:pt modelId="{5D301062-68FD-470B-92B4-21E6DBA664B5}" type="pres">
      <dgm:prSet presAssocID="{C30124F2-AD58-4531-91A9-245C07C7A4EB}" presName="composite3" presStyleCnt="0"/>
      <dgm:spPr/>
    </dgm:pt>
    <dgm:pt modelId="{0E9671C6-E01F-45FA-90A5-0391DF7D97B1}" type="pres">
      <dgm:prSet presAssocID="{C30124F2-AD58-4531-91A9-245C07C7A4EB}" presName="background3" presStyleLbl="node3" presStyleIdx="1" presStyleCnt="2"/>
      <dgm:spPr>
        <a:solidFill>
          <a:schemeClr val="accent2">
            <a:lumMod val="50000"/>
          </a:schemeClr>
        </a:solidFill>
      </dgm:spPr>
    </dgm:pt>
    <dgm:pt modelId="{0821D85D-0C9C-4453-9F3A-863C73D15413}" type="pres">
      <dgm:prSet presAssocID="{C30124F2-AD58-4531-91A9-245C07C7A4EB}" presName="text3" presStyleLbl="fgAcc3" presStyleIdx="1" presStyleCnt="2">
        <dgm:presLayoutVars>
          <dgm:chPref val="3"/>
        </dgm:presLayoutVars>
      </dgm:prSet>
      <dgm:spPr/>
    </dgm:pt>
    <dgm:pt modelId="{708537F5-B9CA-409F-AFB4-E1840D82757F}" type="pres">
      <dgm:prSet presAssocID="{C30124F2-AD58-4531-91A9-245C07C7A4EB}" presName="hierChild4" presStyleCnt="0"/>
      <dgm:spPr/>
    </dgm:pt>
  </dgm:ptLst>
  <dgm:cxnLst>
    <dgm:cxn modelId="{12C1AE0F-8B4D-476F-860C-A2E2AD16250D}" type="presOf" srcId="{ADA92FB4-F3EB-4338-BF07-FCBBB39EB940}" destId="{E2B7240A-3B17-4367-8962-A684A8F76A61}" srcOrd="0" destOrd="0" presId="urn:microsoft.com/office/officeart/2005/8/layout/hierarchy1"/>
    <dgm:cxn modelId="{48B45A17-F710-4031-99A2-2AB08F246CA4}" type="presOf" srcId="{4E423759-0B3E-48D6-9E45-BBA41C599E59}" destId="{916368C9-E7B3-4824-86F1-08DD56CF0E87}" srcOrd="0" destOrd="0" presId="urn:microsoft.com/office/officeart/2005/8/layout/hierarchy1"/>
    <dgm:cxn modelId="{2C114833-717A-4BEF-B215-1B9A1EA0AF97}" srcId="{CF087FB6-442F-48F5-B6A3-8653C250792E}" destId="{2E359D7A-69FC-40D5-AE34-2BC3D0E56FEF}" srcOrd="0" destOrd="0" parTransId="{A82A4979-BAB3-40E8-ACE4-6DC18D39C255}" sibTransId="{E7526DDD-DD84-474B-8D9A-FC5A197835AA}"/>
    <dgm:cxn modelId="{E768C05C-A799-4B21-BCED-641C1E2E0CBB}" type="presOf" srcId="{D898E148-1F22-436E-96CC-495CB2669526}" destId="{065C9F71-05E1-481F-809B-9149237D2CB2}" srcOrd="0" destOrd="0" presId="urn:microsoft.com/office/officeart/2005/8/layout/hierarchy1"/>
    <dgm:cxn modelId="{1D9DD068-A143-4909-9C69-2CAAD6B38C76}" type="presOf" srcId="{07E11ED1-8797-451F-AC5A-81AD841C74CB}" destId="{92136915-58ED-4001-911E-B25F303DA195}" srcOrd="0" destOrd="0" presId="urn:microsoft.com/office/officeart/2005/8/layout/hierarchy1"/>
    <dgm:cxn modelId="{A886324C-C077-437A-8BAA-704256013A87}" type="presOf" srcId="{11F0E6E8-536D-416F-9E4A-A4CDD470CEEB}" destId="{3913B8C6-867D-43C9-A609-6DA1D4B1901B}" srcOrd="0" destOrd="0" presId="urn:microsoft.com/office/officeart/2005/8/layout/hierarchy1"/>
    <dgm:cxn modelId="{2706F84F-2180-4754-8DE6-482E422F8815}" type="presOf" srcId="{D34D7274-1DF4-4332-9520-ABFFECD74F9E}" destId="{51BA8A1B-5191-487F-AAC2-0DDFC866B8E2}" srcOrd="0" destOrd="0" presId="urn:microsoft.com/office/officeart/2005/8/layout/hierarchy1"/>
    <dgm:cxn modelId="{03207254-E72C-439A-989F-94445FD15781}" type="presOf" srcId="{71E7251F-0EFB-4E44-9A75-532A2F66809A}" destId="{A22371A2-BDCD-4DFB-8116-678FB19D9A8D}" srcOrd="0" destOrd="0" presId="urn:microsoft.com/office/officeart/2005/8/layout/hierarchy1"/>
    <dgm:cxn modelId="{8D727855-DEE2-4438-B6B3-2685675620A6}" type="presOf" srcId="{2E359D7A-69FC-40D5-AE34-2BC3D0E56FEF}" destId="{96FA3042-003A-4CFE-A8AB-9B43B589411D}" srcOrd="0" destOrd="0" presId="urn:microsoft.com/office/officeart/2005/8/layout/hierarchy1"/>
    <dgm:cxn modelId="{CE3EBB55-05ED-45AD-ACDD-7D532AD401E9}" srcId="{2E359D7A-69FC-40D5-AE34-2BC3D0E56FEF}" destId="{92CCEDAB-A4D4-49A2-A044-416D8733AE0E}" srcOrd="0" destOrd="0" parTransId="{5F540B5C-825F-4D12-9B91-EDDC27ED0804}" sibTransId="{7231FA18-AA48-4B60-B1ED-E6B072316349}"/>
    <dgm:cxn modelId="{3E2AF775-FDDC-4B91-A1F2-FDFDA31EB5C0}" type="presOf" srcId="{CF087FB6-442F-48F5-B6A3-8653C250792E}" destId="{AB7D4F4F-1E90-4FB0-9AC5-8ADA34803214}" srcOrd="0" destOrd="0" presId="urn:microsoft.com/office/officeart/2005/8/layout/hierarchy1"/>
    <dgm:cxn modelId="{D5893D79-5F8A-4F07-AEC9-C75686D00966}" type="presOf" srcId="{92CCEDAB-A4D4-49A2-A044-416D8733AE0E}" destId="{6AB52F30-542C-4B51-8AC7-2328BC5D1AA3}" srcOrd="0" destOrd="0" presId="urn:microsoft.com/office/officeart/2005/8/layout/hierarchy1"/>
    <dgm:cxn modelId="{2A25A979-A7EF-4634-9296-593A851CDC33}" srcId="{2E359D7A-69FC-40D5-AE34-2BC3D0E56FEF}" destId="{4E423759-0B3E-48D6-9E45-BBA41C599E59}" srcOrd="3" destOrd="0" parTransId="{D7B5E9D5-182F-4F67-B926-F9480602ECF5}" sibTransId="{EC02D3AC-65B2-4DE1-9D47-65A2EB87E60A}"/>
    <dgm:cxn modelId="{E5B1C17E-1180-4352-9AD6-75B243BE64B3}" type="presOf" srcId="{0C670823-228B-4BB6-BCDC-C509B33B0D49}" destId="{EE8013F5-0F97-49FD-B7EB-53CB2DC43D2B}" srcOrd="0" destOrd="0" presId="urn:microsoft.com/office/officeart/2005/8/layout/hierarchy1"/>
    <dgm:cxn modelId="{1966768C-9A46-4B53-8E40-305DA8C6FAA8}" type="presOf" srcId="{5F540B5C-825F-4D12-9B91-EDDC27ED0804}" destId="{A2E69C0D-7D37-47A2-86D5-26A5B8316355}" srcOrd="0" destOrd="0" presId="urn:microsoft.com/office/officeart/2005/8/layout/hierarchy1"/>
    <dgm:cxn modelId="{476FCDA1-62DF-4B1A-B986-095F2B4C2B00}" srcId="{2E359D7A-69FC-40D5-AE34-2BC3D0E56FEF}" destId="{B338A8DF-85B3-4F29-BD26-503894059A65}" srcOrd="2" destOrd="0" parTransId="{D34D7274-1DF4-4332-9520-ABFFECD74F9E}" sibTransId="{650F06B3-D99B-495F-9463-8F8FB3077829}"/>
    <dgm:cxn modelId="{DCD485A5-232C-492E-A1B6-0D714DEB900D}" type="presOf" srcId="{B338A8DF-85B3-4F29-BD26-503894059A65}" destId="{BD1DA681-3C22-451B-A498-A1CD51988A08}" srcOrd="0" destOrd="0" presId="urn:microsoft.com/office/officeart/2005/8/layout/hierarchy1"/>
    <dgm:cxn modelId="{E70E3AB6-82A8-4C2E-BCAE-7D749D8E5FE4}" srcId="{2E359D7A-69FC-40D5-AE34-2BC3D0E56FEF}" destId="{D898E148-1F22-436E-96CC-495CB2669526}" srcOrd="4" destOrd="0" parTransId="{07E11ED1-8797-451F-AC5A-81AD841C74CB}" sibTransId="{3B3DD9B8-288D-4E79-A4CB-4AEB10C160B9}"/>
    <dgm:cxn modelId="{D0DEF6B6-5003-4E01-B769-66FFB99938C6}" srcId="{2E359D7A-69FC-40D5-AE34-2BC3D0E56FEF}" destId="{ADA92FB4-F3EB-4338-BF07-FCBBB39EB940}" srcOrd="1" destOrd="0" parTransId="{11F0E6E8-536D-416F-9E4A-A4CDD470CEEB}" sibTransId="{CB671A81-6242-408A-ADA9-C88EF0691D7C}"/>
    <dgm:cxn modelId="{C0046DCD-A8EF-4E38-B026-69597E4E45CB}" type="presOf" srcId="{D7B5E9D5-182F-4F67-B926-F9480602ECF5}" destId="{93E3086D-6198-4583-8C6A-2A2EA68D8B51}" srcOrd="0" destOrd="0" presId="urn:microsoft.com/office/officeart/2005/8/layout/hierarchy1"/>
    <dgm:cxn modelId="{E00F39E2-6C7B-44C8-9B33-9422FC5A4958}" type="presOf" srcId="{3165998E-68C4-42D9-A007-B0959B8A8027}" destId="{4813FE15-0FC0-4598-930E-2C8AD983D541}" srcOrd="0" destOrd="0" presId="urn:microsoft.com/office/officeart/2005/8/layout/hierarchy1"/>
    <dgm:cxn modelId="{0ECC8DE9-0792-4562-9C1C-5B484E26D9D4}" srcId="{D898E148-1F22-436E-96CC-495CB2669526}" destId="{C30124F2-AD58-4531-91A9-245C07C7A4EB}" srcOrd="0" destOrd="0" parTransId="{71E7251F-0EFB-4E44-9A75-532A2F66809A}" sibTransId="{89673C8B-E529-49ED-84AC-E1D905AFC6C1}"/>
    <dgm:cxn modelId="{18523EF5-9A46-4263-8A7D-40CBD29DB623}" type="presOf" srcId="{C30124F2-AD58-4531-91A9-245C07C7A4EB}" destId="{0821D85D-0C9C-4453-9F3A-863C73D15413}" srcOrd="0" destOrd="0" presId="urn:microsoft.com/office/officeart/2005/8/layout/hierarchy1"/>
    <dgm:cxn modelId="{421417FF-63C6-492C-8C79-F2ADA77DDD98}" srcId="{ADA92FB4-F3EB-4338-BF07-FCBBB39EB940}" destId="{3165998E-68C4-42D9-A007-B0959B8A8027}" srcOrd="0" destOrd="0" parTransId="{0C670823-228B-4BB6-BCDC-C509B33B0D49}" sibTransId="{D1500818-CC61-4685-BCF0-9DFF85D387DA}"/>
    <dgm:cxn modelId="{C3D3BBE6-099D-40E1-86E0-35F0880143F6}" type="presParOf" srcId="{AB7D4F4F-1E90-4FB0-9AC5-8ADA34803214}" destId="{E83B65F1-E0AD-4E81-8A28-3B867417B8F0}" srcOrd="0" destOrd="0" presId="urn:microsoft.com/office/officeart/2005/8/layout/hierarchy1"/>
    <dgm:cxn modelId="{541454BB-5027-47D8-B440-8FE4B2C15498}" type="presParOf" srcId="{E83B65F1-E0AD-4E81-8A28-3B867417B8F0}" destId="{AA95E95B-F7EA-41C7-936A-2993554735C0}" srcOrd="0" destOrd="0" presId="urn:microsoft.com/office/officeart/2005/8/layout/hierarchy1"/>
    <dgm:cxn modelId="{F58E15E1-5CE5-4326-8C93-2DACCA4EFF19}" type="presParOf" srcId="{AA95E95B-F7EA-41C7-936A-2993554735C0}" destId="{3835900E-5B86-40F9-BA39-1935174E0FA0}" srcOrd="0" destOrd="0" presId="urn:microsoft.com/office/officeart/2005/8/layout/hierarchy1"/>
    <dgm:cxn modelId="{C6E46707-5380-41E0-B7AF-041354D4267E}" type="presParOf" srcId="{AA95E95B-F7EA-41C7-936A-2993554735C0}" destId="{96FA3042-003A-4CFE-A8AB-9B43B589411D}" srcOrd="1" destOrd="0" presId="urn:microsoft.com/office/officeart/2005/8/layout/hierarchy1"/>
    <dgm:cxn modelId="{BD848377-BAC7-4873-9691-A46AF94C1E96}" type="presParOf" srcId="{E83B65F1-E0AD-4E81-8A28-3B867417B8F0}" destId="{EC396ACC-83A1-41FD-869E-A961F8D86B9A}" srcOrd="1" destOrd="0" presId="urn:microsoft.com/office/officeart/2005/8/layout/hierarchy1"/>
    <dgm:cxn modelId="{1FD7ABD2-C2B0-4632-BF33-B541E0001096}" type="presParOf" srcId="{EC396ACC-83A1-41FD-869E-A961F8D86B9A}" destId="{A2E69C0D-7D37-47A2-86D5-26A5B8316355}" srcOrd="0" destOrd="0" presId="urn:microsoft.com/office/officeart/2005/8/layout/hierarchy1"/>
    <dgm:cxn modelId="{1BCB9EB2-1551-4E32-B296-0605D4DADAC6}" type="presParOf" srcId="{EC396ACC-83A1-41FD-869E-A961F8D86B9A}" destId="{9B946FD7-A4BD-4392-A6F1-92CC6609CC26}" srcOrd="1" destOrd="0" presId="urn:microsoft.com/office/officeart/2005/8/layout/hierarchy1"/>
    <dgm:cxn modelId="{230A428A-764E-46FA-932A-291514BC9132}" type="presParOf" srcId="{9B946FD7-A4BD-4392-A6F1-92CC6609CC26}" destId="{8EF77BA2-C4E0-484B-A610-8EC851E11DB1}" srcOrd="0" destOrd="0" presId="urn:microsoft.com/office/officeart/2005/8/layout/hierarchy1"/>
    <dgm:cxn modelId="{F87999D5-596B-4750-AF9B-DC920C22B3BD}" type="presParOf" srcId="{8EF77BA2-C4E0-484B-A610-8EC851E11DB1}" destId="{D4587FE0-16FB-4E2E-BE13-DA1385B7EB6D}" srcOrd="0" destOrd="0" presId="urn:microsoft.com/office/officeart/2005/8/layout/hierarchy1"/>
    <dgm:cxn modelId="{211BB945-F403-40CB-AD10-631EB3E82776}" type="presParOf" srcId="{8EF77BA2-C4E0-484B-A610-8EC851E11DB1}" destId="{6AB52F30-542C-4B51-8AC7-2328BC5D1AA3}" srcOrd="1" destOrd="0" presId="urn:microsoft.com/office/officeart/2005/8/layout/hierarchy1"/>
    <dgm:cxn modelId="{49A32CFA-748C-4664-A8FB-86B29243268D}" type="presParOf" srcId="{9B946FD7-A4BD-4392-A6F1-92CC6609CC26}" destId="{49CE63D0-D718-4D61-996B-782DA898D44F}" srcOrd="1" destOrd="0" presId="urn:microsoft.com/office/officeart/2005/8/layout/hierarchy1"/>
    <dgm:cxn modelId="{1834F4D6-B6FB-415E-AFD7-E166B5DBB938}" type="presParOf" srcId="{EC396ACC-83A1-41FD-869E-A961F8D86B9A}" destId="{3913B8C6-867D-43C9-A609-6DA1D4B1901B}" srcOrd="2" destOrd="0" presId="urn:microsoft.com/office/officeart/2005/8/layout/hierarchy1"/>
    <dgm:cxn modelId="{452A9A82-5C25-4E57-8513-C4D8E98E9EDD}" type="presParOf" srcId="{EC396ACC-83A1-41FD-869E-A961F8D86B9A}" destId="{2B107DEF-4C87-492D-AFC6-5174B7389C34}" srcOrd="3" destOrd="0" presId="urn:microsoft.com/office/officeart/2005/8/layout/hierarchy1"/>
    <dgm:cxn modelId="{32566224-2CB5-4C1B-82C5-3EBC8112E2D3}" type="presParOf" srcId="{2B107DEF-4C87-492D-AFC6-5174B7389C34}" destId="{8CEC0B8A-77A4-4707-86B3-623D16629F6D}" srcOrd="0" destOrd="0" presId="urn:microsoft.com/office/officeart/2005/8/layout/hierarchy1"/>
    <dgm:cxn modelId="{23D66950-EAD2-441B-BD17-3AE8347F7D85}" type="presParOf" srcId="{8CEC0B8A-77A4-4707-86B3-623D16629F6D}" destId="{C3004954-DC58-4329-9289-0B7B4D6B9DCA}" srcOrd="0" destOrd="0" presId="urn:microsoft.com/office/officeart/2005/8/layout/hierarchy1"/>
    <dgm:cxn modelId="{48979317-10A5-47A0-86CD-1232E96F13F8}" type="presParOf" srcId="{8CEC0B8A-77A4-4707-86B3-623D16629F6D}" destId="{E2B7240A-3B17-4367-8962-A684A8F76A61}" srcOrd="1" destOrd="0" presId="urn:microsoft.com/office/officeart/2005/8/layout/hierarchy1"/>
    <dgm:cxn modelId="{D2DFE113-B594-43F8-8BB3-9F8EB9C72873}" type="presParOf" srcId="{2B107DEF-4C87-492D-AFC6-5174B7389C34}" destId="{FDF89AC0-38FD-4C63-B51C-A1CAACCC591B}" srcOrd="1" destOrd="0" presId="urn:microsoft.com/office/officeart/2005/8/layout/hierarchy1"/>
    <dgm:cxn modelId="{07A8B969-2502-4D28-91EB-57EB954F503A}" type="presParOf" srcId="{FDF89AC0-38FD-4C63-B51C-A1CAACCC591B}" destId="{EE8013F5-0F97-49FD-B7EB-53CB2DC43D2B}" srcOrd="0" destOrd="0" presId="urn:microsoft.com/office/officeart/2005/8/layout/hierarchy1"/>
    <dgm:cxn modelId="{7A580D06-9320-49DB-BC90-D9ADAD6FFA26}" type="presParOf" srcId="{FDF89AC0-38FD-4C63-B51C-A1CAACCC591B}" destId="{8877EA3D-7B66-42CE-904F-F9D0234CDA5A}" srcOrd="1" destOrd="0" presId="urn:microsoft.com/office/officeart/2005/8/layout/hierarchy1"/>
    <dgm:cxn modelId="{6EA161EA-909A-4194-AB7F-CD27CBB0EE32}" type="presParOf" srcId="{8877EA3D-7B66-42CE-904F-F9D0234CDA5A}" destId="{8E0BC777-786B-4B34-B6FC-E568AE06B757}" srcOrd="0" destOrd="0" presId="urn:microsoft.com/office/officeart/2005/8/layout/hierarchy1"/>
    <dgm:cxn modelId="{90233A8A-B969-4057-B0B2-A4E8FBC0F0A7}" type="presParOf" srcId="{8E0BC777-786B-4B34-B6FC-E568AE06B757}" destId="{BCA89B02-DD78-44C4-9C52-214F92737C38}" srcOrd="0" destOrd="0" presId="urn:microsoft.com/office/officeart/2005/8/layout/hierarchy1"/>
    <dgm:cxn modelId="{81F4CE6F-FEF0-41A1-83A6-845951A810CD}" type="presParOf" srcId="{8E0BC777-786B-4B34-B6FC-E568AE06B757}" destId="{4813FE15-0FC0-4598-930E-2C8AD983D541}" srcOrd="1" destOrd="0" presId="urn:microsoft.com/office/officeart/2005/8/layout/hierarchy1"/>
    <dgm:cxn modelId="{87D40A99-46B2-4AC1-A00F-D823C050B760}" type="presParOf" srcId="{8877EA3D-7B66-42CE-904F-F9D0234CDA5A}" destId="{2BA6FA39-0B84-48A7-AD27-1E0E0E45F247}" srcOrd="1" destOrd="0" presId="urn:microsoft.com/office/officeart/2005/8/layout/hierarchy1"/>
    <dgm:cxn modelId="{3CE07B69-ABA0-4875-8A0F-99BCE49B7A44}" type="presParOf" srcId="{EC396ACC-83A1-41FD-869E-A961F8D86B9A}" destId="{51BA8A1B-5191-487F-AAC2-0DDFC866B8E2}" srcOrd="4" destOrd="0" presId="urn:microsoft.com/office/officeart/2005/8/layout/hierarchy1"/>
    <dgm:cxn modelId="{BF319CBE-C955-4DF6-807A-A5F5B9DD7467}" type="presParOf" srcId="{EC396ACC-83A1-41FD-869E-A961F8D86B9A}" destId="{07FBABA0-2AC7-4B11-A328-499D4BBD6C75}" srcOrd="5" destOrd="0" presId="urn:microsoft.com/office/officeart/2005/8/layout/hierarchy1"/>
    <dgm:cxn modelId="{DB5709A3-6CD1-48DD-87AC-3563177D2C38}" type="presParOf" srcId="{07FBABA0-2AC7-4B11-A328-499D4BBD6C75}" destId="{C4BEAB28-ADDC-403C-B48C-BD8469720B3A}" srcOrd="0" destOrd="0" presId="urn:microsoft.com/office/officeart/2005/8/layout/hierarchy1"/>
    <dgm:cxn modelId="{E2D89A0A-E448-43E1-BF78-4AB4C811E4E4}" type="presParOf" srcId="{C4BEAB28-ADDC-403C-B48C-BD8469720B3A}" destId="{8865C413-245E-4880-B5F9-19A64691085A}" srcOrd="0" destOrd="0" presId="urn:microsoft.com/office/officeart/2005/8/layout/hierarchy1"/>
    <dgm:cxn modelId="{D3DC3FD6-2B4A-4F8F-A96E-858753E7CAE4}" type="presParOf" srcId="{C4BEAB28-ADDC-403C-B48C-BD8469720B3A}" destId="{BD1DA681-3C22-451B-A498-A1CD51988A08}" srcOrd="1" destOrd="0" presId="urn:microsoft.com/office/officeart/2005/8/layout/hierarchy1"/>
    <dgm:cxn modelId="{84535EEB-AEF0-4CA9-A309-D0246865ADD1}" type="presParOf" srcId="{07FBABA0-2AC7-4B11-A328-499D4BBD6C75}" destId="{A56DAF79-81FE-4A7F-A994-3AB400073A4E}" srcOrd="1" destOrd="0" presId="urn:microsoft.com/office/officeart/2005/8/layout/hierarchy1"/>
    <dgm:cxn modelId="{89D91AA5-A0B1-41B7-BCC7-2C5A2AC19205}" type="presParOf" srcId="{EC396ACC-83A1-41FD-869E-A961F8D86B9A}" destId="{93E3086D-6198-4583-8C6A-2A2EA68D8B51}" srcOrd="6" destOrd="0" presId="urn:microsoft.com/office/officeart/2005/8/layout/hierarchy1"/>
    <dgm:cxn modelId="{06B8FF9A-29C1-4590-B854-94C60F38C140}" type="presParOf" srcId="{EC396ACC-83A1-41FD-869E-A961F8D86B9A}" destId="{79CEA583-E23D-4DEF-AE2B-C3B3CC000C4B}" srcOrd="7" destOrd="0" presId="urn:microsoft.com/office/officeart/2005/8/layout/hierarchy1"/>
    <dgm:cxn modelId="{B1A74207-B66B-4155-8A7F-19688843BB62}" type="presParOf" srcId="{79CEA583-E23D-4DEF-AE2B-C3B3CC000C4B}" destId="{5E3D968D-7B91-4BAA-BBD1-7D04C95FC52D}" srcOrd="0" destOrd="0" presId="urn:microsoft.com/office/officeart/2005/8/layout/hierarchy1"/>
    <dgm:cxn modelId="{EDB10EE3-FE63-4A58-8D5A-12E9033C46FD}" type="presParOf" srcId="{5E3D968D-7B91-4BAA-BBD1-7D04C95FC52D}" destId="{C3BEA82E-DDB8-42C2-BC76-D8D6287D09C8}" srcOrd="0" destOrd="0" presId="urn:microsoft.com/office/officeart/2005/8/layout/hierarchy1"/>
    <dgm:cxn modelId="{15B1E377-2678-4331-88AE-7F51C6EC0D58}" type="presParOf" srcId="{5E3D968D-7B91-4BAA-BBD1-7D04C95FC52D}" destId="{916368C9-E7B3-4824-86F1-08DD56CF0E87}" srcOrd="1" destOrd="0" presId="urn:microsoft.com/office/officeart/2005/8/layout/hierarchy1"/>
    <dgm:cxn modelId="{02DE004F-2669-41E9-80CB-9913705936D7}" type="presParOf" srcId="{79CEA583-E23D-4DEF-AE2B-C3B3CC000C4B}" destId="{E79A8642-66F3-4115-B66E-89AE6FF7CC90}" srcOrd="1" destOrd="0" presId="urn:microsoft.com/office/officeart/2005/8/layout/hierarchy1"/>
    <dgm:cxn modelId="{792AB57A-3B4F-4FAA-9AF1-07AE593B2046}" type="presParOf" srcId="{EC396ACC-83A1-41FD-869E-A961F8D86B9A}" destId="{92136915-58ED-4001-911E-B25F303DA195}" srcOrd="8" destOrd="0" presId="urn:microsoft.com/office/officeart/2005/8/layout/hierarchy1"/>
    <dgm:cxn modelId="{5227221E-A014-46B1-946E-694F806203EB}" type="presParOf" srcId="{EC396ACC-83A1-41FD-869E-A961F8D86B9A}" destId="{7AB10073-7CB9-4D09-8034-FE06C73B36F2}" srcOrd="9" destOrd="0" presId="urn:microsoft.com/office/officeart/2005/8/layout/hierarchy1"/>
    <dgm:cxn modelId="{758E8297-0FD3-4BE3-A0EE-12F9C388F6AE}" type="presParOf" srcId="{7AB10073-7CB9-4D09-8034-FE06C73B36F2}" destId="{04B0F579-A8A7-465D-9BA5-92A858646621}" srcOrd="0" destOrd="0" presId="urn:microsoft.com/office/officeart/2005/8/layout/hierarchy1"/>
    <dgm:cxn modelId="{4475DC20-DCC7-4CA6-9FF2-FD3C2313E0ED}" type="presParOf" srcId="{04B0F579-A8A7-465D-9BA5-92A858646621}" destId="{4B5E0A12-5302-4887-B1C8-1A0C3C76E10A}" srcOrd="0" destOrd="0" presId="urn:microsoft.com/office/officeart/2005/8/layout/hierarchy1"/>
    <dgm:cxn modelId="{715EFBE6-141E-4E1F-A1A7-FAF6E0317496}" type="presParOf" srcId="{04B0F579-A8A7-465D-9BA5-92A858646621}" destId="{065C9F71-05E1-481F-809B-9149237D2CB2}" srcOrd="1" destOrd="0" presId="urn:microsoft.com/office/officeart/2005/8/layout/hierarchy1"/>
    <dgm:cxn modelId="{33DAD23A-AD60-42B0-B3D5-1251EBBEF71B}" type="presParOf" srcId="{7AB10073-7CB9-4D09-8034-FE06C73B36F2}" destId="{3FF547C5-B2ED-46C9-85ED-EB8ACC6A153F}" srcOrd="1" destOrd="0" presId="urn:microsoft.com/office/officeart/2005/8/layout/hierarchy1"/>
    <dgm:cxn modelId="{9D8F57DC-0822-4CD4-82EC-AB519CFBDE42}" type="presParOf" srcId="{3FF547C5-B2ED-46C9-85ED-EB8ACC6A153F}" destId="{A22371A2-BDCD-4DFB-8116-678FB19D9A8D}" srcOrd="0" destOrd="0" presId="urn:microsoft.com/office/officeart/2005/8/layout/hierarchy1"/>
    <dgm:cxn modelId="{E3F5CD14-3B66-4A38-B4E7-7E7FE54F2C91}" type="presParOf" srcId="{3FF547C5-B2ED-46C9-85ED-EB8ACC6A153F}" destId="{0445221B-1735-4E52-9B28-739C4079C434}" srcOrd="1" destOrd="0" presId="urn:microsoft.com/office/officeart/2005/8/layout/hierarchy1"/>
    <dgm:cxn modelId="{B7C2461E-166D-4D1F-87F4-C3763E1B7A93}" type="presParOf" srcId="{0445221B-1735-4E52-9B28-739C4079C434}" destId="{5D301062-68FD-470B-92B4-21E6DBA664B5}" srcOrd="0" destOrd="0" presId="urn:microsoft.com/office/officeart/2005/8/layout/hierarchy1"/>
    <dgm:cxn modelId="{4BAE4E0F-4A9E-4962-B343-A025A87F9BE3}" type="presParOf" srcId="{5D301062-68FD-470B-92B4-21E6DBA664B5}" destId="{0E9671C6-E01F-45FA-90A5-0391DF7D97B1}" srcOrd="0" destOrd="0" presId="urn:microsoft.com/office/officeart/2005/8/layout/hierarchy1"/>
    <dgm:cxn modelId="{E0A70D3C-7129-4B37-9CCB-35F235629305}" type="presParOf" srcId="{5D301062-68FD-470B-92B4-21E6DBA664B5}" destId="{0821D85D-0C9C-4453-9F3A-863C73D15413}" srcOrd="1" destOrd="0" presId="urn:microsoft.com/office/officeart/2005/8/layout/hierarchy1"/>
    <dgm:cxn modelId="{9612C3B0-0062-4DE6-A4BA-8D24167FDB49}" type="presParOf" srcId="{0445221B-1735-4E52-9B28-739C4079C434}" destId="{708537F5-B9CA-409F-AFB4-E1840D82757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2CBECA-9BCB-4D6C-8358-20D75C7AB223}">
      <dsp:nvSpPr>
        <dsp:cNvPr id="0" name=""/>
        <dsp:cNvSpPr/>
      </dsp:nvSpPr>
      <dsp:spPr>
        <a:xfrm>
          <a:off x="7538659" y="3081764"/>
          <a:ext cx="91440" cy="4091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9166"/>
              </a:lnTo>
            </a:path>
          </a:pathLst>
        </a:custGeom>
        <a:noFill/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B23BAC-D779-4297-B259-3ED84596D8CF}">
      <dsp:nvSpPr>
        <dsp:cNvPr id="0" name=""/>
        <dsp:cNvSpPr/>
      </dsp:nvSpPr>
      <dsp:spPr>
        <a:xfrm>
          <a:off x="4145352" y="1779232"/>
          <a:ext cx="3439027" cy="409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834"/>
              </a:lnTo>
              <a:lnTo>
                <a:pt x="3439027" y="278834"/>
              </a:lnTo>
              <a:lnTo>
                <a:pt x="3439027" y="409166"/>
              </a:lnTo>
            </a:path>
          </a:pathLst>
        </a:custGeom>
        <a:noFill/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2F05B4-4709-4577-86B1-DA295D630959}">
      <dsp:nvSpPr>
        <dsp:cNvPr id="0" name=""/>
        <dsp:cNvSpPr/>
      </dsp:nvSpPr>
      <dsp:spPr>
        <a:xfrm>
          <a:off x="4145352" y="1779232"/>
          <a:ext cx="1719513" cy="409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8834"/>
              </a:lnTo>
              <a:lnTo>
                <a:pt x="1719513" y="278834"/>
              </a:lnTo>
              <a:lnTo>
                <a:pt x="1719513" y="409166"/>
              </a:lnTo>
            </a:path>
          </a:pathLst>
        </a:custGeom>
        <a:noFill/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EACFFE-D898-4A03-A9D7-2B16DCA03A20}">
      <dsp:nvSpPr>
        <dsp:cNvPr id="0" name=""/>
        <dsp:cNvSpPr/>
      </dsp:nvSpPr>
      <dsp:spPr>
        <a:xfrm>
          <a:off x="4099632" y="1779232"/>
          <a:ext cx="91440" cy="4091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916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889E9A-9CC4-45F6-AAB8-D82B1D885E44}">
      <dsp:nvSpPr>
        <dsp:cNvPr id="0" name=""/>
        <dsp:cNvSpPr/>
      </dsp:nvSpPr>
      <dsp:spPr>
        <a:xfrm>
          <a:off x="2380118" y="3081764"/>
          <a:ext cx="91440" cy="4091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9166"/>
              </a:lnTo>
            </a:path>
          </a:pathLst>
        </a:custGeom>
        <a:noFill/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4501EB-5966-4B92-A2AB-D2FAB8DC8616}">
      <dsp:nvSpPr>
        <dsp:cNvPr id="0" name=""/>
        <dsp:cNvSpPr/>
      </dsp:nvSpPr>
      <dsp:spPr>
        <a:xfrm>
          <a:off x="2425838" y="1779232"/>
          <a:ext cx="1719513" cy="409166"/>
        </a:xfrm>
        <a:custGeom>
          <a:avLst/>
          <a:gdLst/>
          <a:ahLst/>
          <a:cxnLst/>
          <a:rect l="0" t="0" r="0" b="0"/>
          <a:pathLst>
            <a:path>
              <a:moveTo>
                <a:pt x="1719513" y="0"/>
              </a:moveTo>
              <a:lnTo>
                <a:pt x="1719513" y="278834"/>
              </a:lnTo>
              <a:lnTo>
                <a:pt x="0" y="278834"/>
              </a:lnTo>
              <a:lnTo>
                <a:pt x="0" y="40916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2AEFED-D4B3-4DC4-ADF1-4E1FC90257B7}">
      <dsp:nvSpPr>
        <dsp:cNvPr id="0" name=""/>
        <dsp:cNvSpPr/>
      </dsp:nvSpPr>
      <dsp:spPr>
        <a:xfrm>
          <a:off x="706324" y="1779232"/>
          <a:ext cx="3439027" cy="409166"/>
        </a:xfrm>
        <a:custGeom>
          <a:avLst/>
          <a:gdLst/>
          <a:ahLst/>
          <a:cxnLst/>
          <a:rect l="0" t="0" r="0" b="0"/>
          <a:pathLst>
            <a:path>
              <a:moveTo>
                <a:pt x="3439027" y="0"/>
              </a:moveTo>
              <a:lnTo>
                <a:pt x="3439027" y="278834"/>
              </a:lnTo>
              <a:lnTo>
                <a:pt x="0" y="278834"/>
              </a:lnTo>
              <a:lnTo>
                <a:pt x="0" y="409166"/>
              </a:lnTo>
            </a:path>
          </a:pathLst>
        </a:custGeom>
        <a:noFill/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E53F7C-512B-4756-A4AE-7872ED09D92D}">
      <dsp:nvSpPr>
        <dsp:cNvPr id="0" name=""/>
        <dsp:cNvSpPr/>
      </dsp:nvSpPr>
      <dsp:spPr>
        <a:xfrm>
          <a:off x="3086524" y="885867"/>
          <a:ext cx="2117656" cy="8933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E31090-39DD-4CF2-89B5-C5FCF988F8A2}">
      <dsp:nvSpPr>
        <dsp:cNvPr id="0" name=""/>
        <dsp:cNvSpPr/>
      </dsp:nvSpPr>
      <dsp:spPr>
        <a:xfrm>
          <a:off x="3242843" y="1034370"/>
          <a:ext cx="2117656" cy="8933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Judge </a:t>
          </a:r>
          <a:r>
            <a:rPr lang="en-US" sz="1200" kern="1200" dirty="0"/>
            <a:t>Maureen E. Wood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Superior </a:t>
          </a:r>
          <a:r>
            <a:rPr lang="en-US" sz="1400" kern="1200" dirty="0"/>
            <a:t>Court I</a:t>
          </a:r>
        </a:p>
      </dsp:txBody>
      <dsp:txXfrm>
        <a:off x="3269009" y="1060536"/>
        <a:ext cx="2065324" cy="841033"/>
      </dsp:txXfrm>
    </dsp:sp>
    <dsp:sp modelId="{52035C6F-2908-4C26-98BF-81D285339961}">
      <dsp:nvSpPr>
        <dsp:cNvPr id="0" name=""/>
        <dsp:cNvSpPr/>
      </dsp:nvSpPr>
      <dsp:spPr>
        <a:xfrm>
          <a:off x="2887" y="2188398"/>
          <a:ext cx="1406874" cy="8933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96289B-BA35-4333-BF1B-E980B4ABC0AC}">
      <dsp:nvSpPr>
        <dsp:cNvPr id="0" name=""/>
        <dsp:cNvSpPr/>
      </dsp:nvSpPr>
      <dsp:spPr>
        <a:xfrm>
          <a:off x="159206" y="2336902"/>
          <a:ext cx="1406874" cy="8933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Law Clerk</a:t>
          </a:r>
        </a:p>
      </dsp:txBody>
      <dsp:txXfrm>
        <a:off x="185372" y="2363068"/>
        <a:ext cx="1354542" cy="841033"/>
      </dsp:txXfrm>
    </dsp:sp>
    <dsp:sp modelId="{AA0E7E5E-B1B7-4756-91AF-6D31D7F63CCF}">
      <dsp:nvSpPr>
        <dsp:cNvPr id="0" name=""/>
        <dsp:cNvSpPr/>
      </dsp:nvSpPr>
      <dsp:spPr>
        <a:xfrm>
          <a:off x="1722400" y="2188398"/>
          <a:ext cx="1406874" cy="8933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06B4B5-328B-49CF-B488-5EF2298F95E3}">
      <dsp:nvSpPr>
        <dsp:cNvPr id="0" name=""/>
        <dsp:cNvSpPr/>
      </dsp:nvSpPr>
      <dsp:spPr>
        <a:xfrm>
          <a:off x="1878720" y="2336902"/>
          <a:ext cx="1406874" cy="8933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Judicial Assistant</a:t>
          </a:r>
        </a:p>
      </dsp:txBody>
      <dsp:txXfrm>
        <a:off x="1904886" y="2363068"/>
        <a:ext cx="1354542" cy="841033"/>
      </dsp:txXfrm>
    </dsp:sp>
    <dsp:sp modelId="{856ED466-22F0-4C81-8599-EB21FD2C2DD9}">
      <dsp:nvSpPr>
        <dsp:cNvPr id="0" name=""/>
        <dsp:cNvSpPr/>
      </dsp:nvSpPr>
      <dsp:spPr>
        <a:xfrm>
          <a:off x="1722400" y="3490930"/>
          <a:ext cx="1406874" cy="8933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F5D806-DEE3-4663-B05D-10FF5A7F88BE}">
      <dsp:nvSpPr>
        <dsp:cNvPr id="0" name=""/>
        <dsp:cNvSpPr/>
      </dsp:nvSpPr>
      <dsp:spPr>
        <a:xfrm>
          <a:off x="1878720" y="3639434"/>
          <a:ext cx="1406874" cy="8933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Court Reporter</a:t>
          </a:r>
        </a:p>
      </dsp:txBody>
      <dsp:txXfrm>
        <a:off x="1904886" y="3665600"/>
        <a:ext cx="1354542" cy="841033"/>
      </dsp:txXfrm>
    </dsp:sp>
    <dsp:sp modelId="{1A92491E-3E66-4917-B60C-9ECECFFF7A72}">
      <dsp:nvSpPr>
        <dsp:cNvPr id="0" name=""/>
        <dsp:cNvSpPr/>
      </dsp:nvSpPr>
      <dsp:spPr>
        <a:xfrm>
          <a:off x="3441914" y="2188398"/>
          <a:ext cx="1406874" cy="8933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2A96BD-E2C8-4167-81D5-422514AC9CBF}">
      <dsp:nvSpPr>
        <dsp:cNvPr id="0" name=""/>
        <dsp:cNvSpPr/>
      </dsp:nvSpPr>
      <dsp:spPr>
        <a:xfrm>
          <a:off x="3598234" y="2336902"/>
          <a:ext cx="1406874" cy="8933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Judicial Assistant</a:t>
          </a:r>
        </a:p>
      </dsp:txBody>
      <dsp:txXfrm>
        <a:off x="3624400" y="2363068"/>
        <a:ext cx="1354542" cy="841033"/>
      </dsp:txXfrm>
    </dsp:sp>
    <dsp:sp modelId="{5EB166F5-D568-45B7-93EB-2F79BCE063F3}">
      <dsp:nvSpPr>
        <dsp:cNvPr id="0" name=""/>
        <dsp:cNvSpPr/>
      </dsp:nvSpPr>
      <dsp:spPr>
        <a:xfrm>
          <a:off x="5161428" y="2188398"/>
          <a:ext cx="1406874" cy="8933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745731-6D39-4BF7-8D31-C0DF50A69B2E}">
      <dsp:nvSpPr>
        <dsp:cNvPr id="0" name=""/>
        <dsp:cNvSpPr/>
      </dsp:nvSpPr>
      <dsp:spPr>
        <a:xfrm>
          <a:off x="5317748" y="2336902"/>
          <a:ext cx="1406874" cy="8933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Court Administrator</a:t>
          </a:r>
        </a:p>
      </dsp:txBody>
      <dsp:txXfrm>
        <a:off x="5343914" y="2363068"/>
        <a:ext cx="1354542" cy="841033"/>
      </dsp:txXfrm>
    </dsp:sp>
    <dsp:sp modelId="{357706C4-A1AB-40F0-9CCD-5A5A3358E771}">
      <dsp:nvSpPr>
        <dsp:cNvPr id="0" name=""/>
        <dsp:cNvSpPr/>
      </dsp:nvSpPr>
      <dsp:spPr>
        <a:xfrm>
          <a:off x="6880942" y="2188398"/>
          <a:ext cx="1406874" cy="8933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205149-F764-4D48-8C00-96660B8EE7E1}">
      <dsp:nvSpPr>
        <dsp:cNvPr id="0" name=""/>
        <dsp:cNvSpPr/>
      </dsp:nvSpPr>
      <dsp:spPr>
        <a:xfrm>
          <a:off x="7037261" y="2336902"/>
          <a:ext cx="1406874" cy="8933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Accountability Court Resource Court Coordinator</a:t>
          </a:r>
        </a:p>
      </dsp:txBody>
      <dsp:txXfrm>
        <a:off x="7063427" y="2363068"/>
        <a:ext cx="1354542" cy="841033"/>
      </dsp:txXfrm>
    </dsp:sp>
    <dsp:sp modelId="{3BADB79D-F693-495F-8B95-31029B4711FA}">
      <dsp:nvSpPr>
        <dsp:cNvPr id="0" name=""/>
        <dsp:cNvSpPr/>
      </dsp:nvSpPr>
      <dsp:spPr>
        <a:xfrm>
          <a:off x="6880942" y="3490930"/>
          <a:ext cx="1406874" cy="8933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CE1229-31C5-4A2A-BAF7-CA3F9724592B}">
      <dsp:nvSpPr>
        <dsp:cNvPr id="0" name=""/>
        <dsp:cNvSpPr/>
      </dsp:nvSpPr>
      <dsp:spPr>
        <a:xfrm>
          <a:off x="7037261" y="3639434"/>
          <a:ext cx="1406874" cy="8933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Accountability Court Resource Court Case Manager</a:t>
          </a:r>
        </a:p>
      </dsp:txBody>
      <dsp:txXfrm>
        <a:off x="7063427" y="3665600"/>
        <a:ext cx="1354542" cy="8410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2371A2-BDCD-4DFB-8116-678FB19D9A8D}">
      <dsp:nvSpPr>
        <dsp:cNvPr id="0" name=""/>
        <dsp:cNvSpPr/>
      </dsp:nvSpPr>
      <dsp:spPr>
        <a:xfrm>
          <a:off x="7252215" y="3067698"/>
          <a:ext cx="91440" cy="3937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371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136915-58ED-4001-911E-B25F303DA195}">
      <dsp:nvSpPr>
        <dsp:cNvPr id="0" name=""/>
        <dsp:cNvSpPr/>
      </dsp:nvSpPr>
      <dsp:spPr>
        <a:xfrm>
          <a:off x="3988792" y="1814360"/>
          <a:ext cx="3309143" cy="393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303"/>
              </a:lnTo>
              <a:lnTo>
                <a:pt x="3309143" y="268303"/>
              </a:lnTo>
              <a:lnTo>
                <a:pt x="3309143" y="393712"/>
              </a:lnTo>
            </a:path>
          </a:pathLst>
        </a:custGeom>
        <a:noFill/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E3086D-6198-4583-8C6A-2A2EA68D8B51}">
      <dsp:nvSpPr>
        <dsp:cNvPr id="0" name=""/>
        <dsp:cNvSpPr/>
      </dsp:nvSpPr>
      <dsp:spPr>
        <a:xfrm>
          <a:off x="3988792" y="1814360"/>
          <a:ext cx="1654571" cy="393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303"/>
              </a:lnTo>
              <a:lnTo>
                <a:pt x="1654571" y="268303"/>
              </a:lnTo>
              <a:lnTo>
                <a:pt x="1654571" y="393712"/>
              </a:lnTo>
            </a:path>
          </a:pathLst>
        </a:custGeom>
        <a:noFill/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BA8A1B-5191-487F-AAC2-0DDFC866B8E2}">
      <dsp:nvSpPr>
        <dsp:cNvPr id="0" name=""/>
        <dsp:cNvSpPr/>
      </dsp:nvSpPr>
      <dsp:spPr>
        <a:xfrm>
          <a:off x="3943072" y="1814360"/>
          <a:ext cx="91440" cy="3937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371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8013F5-0F97-49FD-B7EB-53CB2DC43D2B}">
      <dsp:nvSpPr>
        <dsp:cNvPr id="0" name=""/>
        <dsp:cNvSpPr/>
      </dsp:nvSpPr>
      <dsp:spPr>
        <a:xfrm>
          <a:off x="2288500" y="3067698"/>
          <a:ext cx="91440" cy="3937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371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13B8C6-867D-43C9-A609-6DA1D4B1901B}">
      <dsp:nvSpPr>
        <dsp:cNvPr id="0" name=""/>
        <dsp:cNvSpPr/>
      </dsp:nvSpPr>
      <dsp:spPr>
        <a:xfrm>
          <a:off x="2334220" y="1814360"/>
          <a:ext cx="1654571" cy="393712"/>
        </a:xfrm>
        <a:custGeom>
          <a:avLst/>
          <a:gdLst/>
          <a:ahLst/>
          <a:cxnLst/>
          <a:rect l="0" t="0" r="0" b="0"/>
          <a:pathLst>
            <a:path>
              <a:moveTo>
                <a:pt x="1654571" y="0"/>
              </a:moveTo>
              <a:lnTo>
                <a:pt x="1654571" y="268303"/>
              </a:lnTo>
              <a:lnTo>
                <a:pt x="0" y="268303"/>
              </a:lnTo>
              <a:lnTo>
                <a:pt x="0" y="39371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E69C0D-7D37-47A2-86D5-26A5B8316355}">
      <dsp:nvSpPr>
        <dsp:cNvPr id="0" name=""/>
        <dsp:cNvSpPr/>
      </dsp:nvSpPr>
      <dsp:spPr>
        <a:xfrm>
          <a:off x="679648" y="1814360"/>
          <a:ext cx="3309143" cy="393712"/>
        </a:xfrm>
        <a:custGeom>
          <a:avLst/>
          <a:gdLst/>
          <a:ahLst/>
          <a:cxnLst/>
          <a:rect l="0" t="0" r="0" b="0"/>
          <a:pathLst>
            <a:path>
              <a:moveTo>
                <a:pt x="3309143" y="0"/>
              </a:moveTo>
              <a:lnTo>
                <a:pt x="3309143" y="268303"/>
              </a:lnTo>
              <a:lnTo>
                <a:pt x="0" y="268303"/>
              </a:lnTo>
              <a:lnTo>
                <a:pt x="0" y="393712"/>
              </a:lnTo>
            </a:path>
          </a:pathLst>
        </a:custGeom>
        <a:noFill/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35900E-5B86-40F9-BA39-1935174E0FA0}">
      <dsp:nvSpPr>
        <dsp:cNvPr id="0" name=""/>
        <dsp:cNvSpPr/>
      </dsp:nvSpPr>
      <dsp:spPr>
        <a:xfrm>
          <a:off x="3059814" y="954735"/>
          <a:ext cx="1857954" cy="859625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FA3042-003A-4CFE-A8AB-9B43B589411D}">
      <dsp:nvSpPr>
        <dsp:cNvPr id="0" name=""/>
        <dsp:cNvSpPr/>
      </dsp:nvSpPr>
      <dsp:spPr>
        <a:xfrm>
          <a:off x="3210230" y="1097630"/>
          <a:ext cx="1857954" cy="859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 Maureen E. Wood Judge Superior Court I</a:t>
          </a:r>
        </a:p>
      </dsp:txBody>
      <dsp:txXfrm>
        <a:off x="3235408" y="1122808"/>
        <a:ext cx="1807598" cy="809269"/>
      </dsp:txXfrm>
    </dsp:sp>
    <dsp:sp modelId="{D4587FE0-16FB-4E2E-BE13-DA1385B7EB6D}">
      <dsp:nvSpPr>
        <dsp:cNvPr id="0" name=""/>
        <dsp:cNvSpPr/>
      </dsp:nvSpPr>
      <dsp:spPr>
        <a:xfrm>
          <a:off x="2778" y="2208073"/>
          <a:ext cx="1353740" cy="859625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B52F30-542C-4B51-8AC7-2328BC5D1AA3}">
      <dsp:nvSpPr>
        <dsp:cNvPr id="0" name=""/>
        <dsp:cNvSpPr/>
      </dsp:nvSpPr>
      <dsp:spPr>
        <a:xfrm>
          <a:off x="153193" y="2350968"/>
          <a:ext cx="1353740" cy="859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Law Clerk</a:t>
          </a:r>
        </a:p>
      </dsp:txBody>
      <dsp:txXfrm>
        <a:off x="178371" y="2376146"/>
        <a:ext cx="1303384" cy="809269"/>
      </dsp:txXfrm>
    </dsp:sp>
    <dsp:sp modelId="{C3004954-DC58-4329-9289-0B7B4D6B9DCA}">
      <dsp:nvSpPr>
        <dsp:cNvPr id="0" name=""/>
        <dsp:cNvSpPr/>
      </dsp:nvSpPr>
      <dsp:spPr>
        <a:xfrm>
          <a:off x="1657350" y="2208073"/>
          <a:ext cx="1353740" cy="859625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B7240A-3B17-4367-8962-A684A8F76A61}">
      <dsp:nvSpPr>
        <dsp:cNvPr id="0" name=""/>
        <dsp:cNvSpPr/>
      </dsp:nvSpPr>
      <dsp:spPr>
        <a:xfrm>
          <a:off x="1807765" y="2350968"/>
          <a:ext cx="1353740" cy="859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Judicial Assistant</a:t>
          </a:r>
        </a:p>
      </dsp:txBody>
      <dsp:txXfrm>
        <a:off x="1832943" y="2376146"/>
        <a:ext cx="1303384" cy="809269"/>
      </dsp:txXfrm>
    </dsp:sp>
    <dsp:sp modelId="{BCA89B02-DD78-44C4-9C52-214F92737C38}">
      <dsp:nvSpPr>
        <dsp:cNvPr id="0" name=""/>
        <dsp:cNvSpPr/>
      </dsp:nvSpPr>
      <dsp:spPr>
        <a:xfrm>
          <a:off x="1657350" y="3461411"/>
          <a:ext cx="1353740" cy="859625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13FE15-0FC0-4598-930E-2C8AD983D541}">
      <dsp:nvSpPr>
        <dsp:cNvPr id="0" name=""/>
        <dsp:cNvSpPr/>
      </dsp:nvSpPr>
      <dsp:spPr>
        <a:xfrm>
          <a:off x="1807765" y="3604306"/>
          <a:ext cx="1353740" cy="859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Court Reporter</a:t>
          </a:r>
        </a:p>
      </dsp:txBody>
      <dsp:txXfrm>
        <a:off x="1832943" y="3629484"/>
        <a:ext cx="1303384" cy="809269"/>
      </dsp:txXfrm>
    </dsp:sp>
    <dsp:sp modelId="{8865C413-245E-4880-B5F9-19A64691085A}">
      <dsp:nvSpPr>
        <dsp:cNvPr id="0" name=""/>
        <dsp:cNvSpPr/>
      </dsp:nvSpPr>
      <dsp:spPr>
        <a:xfrm>
          <a:off x="3311921" y="2208073"/>
          <a:ext cx="1353740" cy="859625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1DA681-3C22-451B-A498-A1CD51988A08}">
      <dsp:nvSpPr>
        <dsp:cNvPr id="0" name=""/>
        <dsp:cNvSpPr/>
      </dsp:nvSpPr>
      <dsp:spPr>
        <a:xfrm>
          <a:off x="3462337" y="2350968"/>
          <a:ext cx="1353740" cy="859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Judicial Assistant</a:t>
          </a:r>
        </a:p>
      </dsp:txBody>
      <dsp:txXfrm>
        <a:off x="3487515" y="2376146"/>
        <a:ext cx="1303384" cy="809269"/>
      </dsp:txXfrm>
    </dsp:sp>
    <dsp:sp modelId="{C3BEA82E-DDB8-42C2-BC76-D8D6287D09C8}">
      <dsp:nvSpPr>
        <dsp:cNvPr id="0" name=""/>
        <dsp:cNvSpPr/>
      </dsp:nvSpPr>
      <dsp:spPr>
        <a:xfrm>
          <a:off x="4966493" y="2208073"/>
          <a:ext cx="1353740" cy="859625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6368C9-E7B3-4824-86F1-08DD56CF0E87}">
      <dsp:nvSpPr>
        <dsp:cNvPr id="0" name=""/>
        <dsp:cNvSpPr/>
      </dsp:nvSpPr>
      <dsp:spPr>
        <a:xfrm>
          <a:off x="5116909" y="2350968"/>
          <a:ext cx="1353740" cy="859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Court Administrator</a:t>
          </a:r>
        </a:p>
      </dsp:txBody>
      <dsp:txXfrm>
        <a:off x="5142087" y="2376146"/>
        <a:ext cx="1303384" cy="809269"/>
      </dsp:txXfrm>
    </dsp:sp>
    <dsp:sp modelId="{4B5E0A12-5302-4887-B1C8-1A0C3C76E10A}">
      <dsp:nvSpPr>
        <dsp:cNvPr id="0" name=""/>
        <dsp:cNvSpPr/>
      </dsp:nvSpPr>
      <dsp:spPr>
        <a:xfrm>
          <a:off x="6621065" y="2208073"/>
          <a:ext cx="1353740" cy="859625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5C9F71-05E1-481F-809B-9149237D2CB2}">
      <dsp:nvSpPr>
        <dsp:cNvPr id="0" name=""/>
        <dsp:cNvSpPr/>
      </dsp:nvSpPr>
      <dsp:spPr>
        <a:xfrm>
          <a:off x="6771481" y="2350968"/>
          <a:ext cx="1353740" cy="859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Accountability Court Resource Court Coordinator</a:t>
          </a:r>
          <a:endParaRPr lang="en-US" sz="1200" kern="1200" dirty="0">
            <a:highlight>
              <a:srgbClr val="FFFF00"/>
            </a:highlight>
          </a:endParaRPr>
        </a:p>
      </dsp:txBody>
      <dsp:txXfrm>
        <a:off x="6796659" y="2376146"/>
        <a:ext cx="1303384" cy="809269"/>
      </dsp:txXfrm>
    </dsp:sp>
    <dsp:sp modelId="{0E9671C6-E01F-45FA-90A5-0391DF7D97B1}">
      <dsp:nvSpPr>
        <dsp:cNvPr id="0" name=""/>
        <dsp:cNvSpPr/>
      </dsp:nvSpPr>
      <dsp:spPr>
        <a:xfrm>
          <a:off x="6621065" y="3461411"/>
          <a:ext cx="1353740" cy="859625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21D85D-0C9C-4453-9F3A-863C73D15413}">
      <dsp:nvSpPr>
        <dsp:cNvPr id="0" name=""/>
        <dsp:cNvSpPr/>
      </dsp:nvSpPr>
      <dsp:spPr>
        <a:xfrm>
          <a:off x="6771481" y="3604306"/>
          <a:ext cx="1353740" cy="8596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Accountability Court Resource Court Case Manager</a:t>
          </a:r>
        </a:p>
      </dsp:txBody>
      <dsp:txXfrm>
        <a:off x="6796659" y="3629484"/>
        <a:ext cx="1303384" cy="8092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B30A665-86CF-4E28-8162-7B7D9A806F66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B60BD99-9422-4CF7-90EE-5E15227B2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216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0238A-9265-5E28-1328-877ECB4FB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B00B02-8654-23BF-5DE1-49A2C45478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0D79D-94A1-9CAF-57A1-EBDACD1B3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F4F97-7E56-F09D-CA6A-E18FB7C25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54424-ED9C-B6E0-0593-91ED365A3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35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6A625-5145-11B3-03C5-A1E297B0E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EA5CB9-DFCE-BD8A-0686-3805E2680B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A63E4C-0D92-6037-1F69-9748AAE84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69A41-F447-9E8F-1622-48D92CCAB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C9CBC-0121-41DC-EC99-1B100E9C3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6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871B7F-5256-188D-0A09-51425981DA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3697DF-DB38-8CC2-94B5-FFFD9052D3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322F1-FFE7-106C-B5DF-0A0D0A362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DDD6F-FD92-B94A-1808-1018216E7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27B474-B2D7-C52D-164C-88264527A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423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4C877-1947-0B41-9100-B25EB2E68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C4C10-E593-3056-926B-D29F27645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8E072-45D0-3B67-11B2-206F503D8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A7888-F812-409E-6487-1BABE005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BA267-F0E9-F199-BB4B-123A4D4D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76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1449D-1F74-8FDC-BFC9-C2B05C6D5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CA9E8D-83B2-B6D7-C7F1-5199D5D31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5638B-F5D0-3D81-D7E4-3C95B644D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8923A-0F49-49F6-2B7D-B3E2C1845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CBB04-46CD-307F-950D-277BE381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719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C8C9B-F132-61C7-12CC-5DC40D5F0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318C0-5A81-21C4-E42C-18E012F85F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D28A5A-379E-1EE7-01FF-73E30B01A5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C3014B-E9CC-0DAD-A85B-DA5A82B19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743604-605F-668A-586F-89F1EFD4E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815B86-BAF9-4334-7B8D-DC7EE02FC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1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261DF-E018-4E98-E8D8-AF7611195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98644A-5209-7968-2CC1-B46807991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BEF488-5CEB-E505-2CF7-AF07B0225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3421F8-5E90-DC45-A74C-E34DF4D966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0DAD24-6D5C-4305-93DD-2994C5F052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EE7201-5334-C311-174D-446FFA95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37C891-7FE8-A176-A8BD-14FD47007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9E035D-DDFF-7E77-C041-5FB2ED3A0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716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7CC87-ABF0-B8C2-4B45-AD899B566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7FF261-F1B0-C02B-6E40-DC872BD72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B29E32-CC84-35C1-3BB8-29BCC15AD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74E7FB-E3F6-A192-4864-C2BE90834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002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2724C0-CFCF-E546-79AB-AA1E4E44F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C4DEF9-C47C-A617-9B86-D0790C7A6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F3653E-C922-4B39-D832-9BB82A70E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69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7C234-582B-4845-9F5C-642E792E7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C3AA6-B5A4-899C-021C-8CCF5AECA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AC14A-A192-D88C-1E75-04F1C0D6E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04C4E-E395-C19B-B6D0-9A16255CB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1D731B-0B62-1F65-6BD3-C55386A18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30C106-C0CB-A0D1-7250-9D8C66797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34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15F5E-EF55-3B10-3B62-667180363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A81AF4-46D6-2390-8DCC-B9DB6DC3DD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FEF6EC-A589-332A-FA2D-9823B31019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EC4B79-2FCF-EE43-59AC-9722854ED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48696B-21A9-E43D-087C-9476349D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8661A-CE83-E0D4-0B46-76594B107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11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5B4179-C33A-9547-C83D-5068541D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D220F-520D-4CF5-FE4D-CD909694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AD66C-792D-A0CF-E2E0-777B77D87C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CD9EBE-BCA4-48BF-B9C4-11B895648B9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4CB02-F3A6-F573-7A1B-905D025DBF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A251B-2C49-2F0A-8483-D890F2AF20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38A8CB-6CE1-4548-978B-68EFEA465E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60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3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4.sv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15.svg"/><Relationship Id="rId7" Type="http://schemas.openxmlformats.org/officeDocument/2006/relationships/diagramData" Target="../diagrams/data2.xml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microsoft.com/office/2007/relationships/diagramDrawing" Target="../diagrams/drawing2.xml"/><Relationship Id="rId5" Type="http://schemas.openxmlformats.org/officeDocument/2006/relationships/image" Target="../media/image17.svg"/><Relationship Id="rId10" Type="http://schemas.openxmlformats.org/officeDocument/2006/relationships/diagramColors" Target="../diagrams/colors2.xml"/><Relationship Id="rId4" Type="http://schemas.openxmlformats.org/officeDocument/2006/relationships/image" Target="../media/image16.svg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40080" y="565151"/>
            <a:ext cx="11436386" cy="10223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70"/>
              </a:lnSpc>
            </a:pPr>
            <a:r>
              <a:rPr lang="en-US" sz="6050" spc="-9" dirty="0">
                <a:solidFill>
                  <a:srgbClr val="00507B"/>
                </a:solidFill>
                <a:latin typeface="Abrade"/>
                <a:ea typeface="Abrade"/>
                <a:cs typeface="Abrade"/>
                <a:sym typeface="Abrade"/>
              </a:rPr>
              <a:t>Superior Court I-Judge Wood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544346" y="1414307"/>
            <a:ext cx="8017657" cy="1732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74"/>
              </a:lnSpc>
            </a:pPr>
            <a:endParaRPr lang="en-US" sz="3267" spc="-5" dirty="0">
              <a:solidFill>
                <a:srgbClr val="00507B"/>
              </a:solidFill>
              <a:latin typeface="Abrade"/>
              <a:ea typeface="Abrade"/>
              <a:cs typeface="Abrade"/>
              <a:sym typeface="Abrade"/>
            </a:endParaRPr>
          </a:p>
          <a:p>
            <a:pPr algn="ctr">
              <a:lnSpc>
                <a:spcPts val="4574"/>
              </a:lnSpc>
            </a:pPr>
            <a:r>
              <a:rPr lang="en-US" sz="3267" spc="-5" dirty="0">
                <a:solidFill>
                  <a:srgbClr val="00507B"/>
                </a:solidFill>
                <a:latin typeface="Abrade"/>
                <a:ea typeface="Abrade"/>
                <a:cs typeface="Abrade"/>
                <a:sym typeface="Abrade"/>
              </a:rPr>
              <a:t>2027 OPERATING AND 5-YEAR CIP</a:t>
            </a:r>
            <a:br>
              <a:rPr lang="en-US" sz="3267" spc="-5" dirty="0">
                <a:solidFill>
                  <a:srgbClr val="00507B"/>
                </a:solidFill>
                <a:latin typeface="Abrade"/>
                <a:ea typeface="Abrade"/>
                <a:cs typeface="Abrade"/>
                <a:sym typeface="Abrade"/>
              </a:rPr>
            </a:br>
            <a:r>
              <a:rPr lang="en-US" sz="3267" spc="-5" dirty="0">
                <a:solidFill>
                  <a:srgbClr val="00507B"/>
                </a:solidFill>
                <a:latin typeface="Abrade"/>
                <a:ea typeface="Abrade"/>
                <a:cs typeface="Abrade"/>
                <a:sym typeface="Abrade"/>
              </a:rPr>
              <a:t> BUDGET PRESENTATION</a:t>
            </a:r>
          </a:p>
        </p:txBody>
      </p:sp>
      <p:sp>
        <p:nvSpPr>
          <p:cNvPr id="4" name="Freeform 4"/>
          <p:cNvSpPr/>
          <p:nvPr/>
        </p:nvSpPr>
        <p:spPr>
          <a:xfrm>
            <a:off x="0" y="-52055"/>
            <a:ext cx="2771790" cy="3481055"/>
          </a:xfrm>
          <a:custGeom>
            <a:avLst/>
            <a:gdLst/>
            <a:ahLst/>
            <a:cxnLst/>
            <a:rect l="l" t="t" r="r" b="b"/>
            <a:pathLst>
              <a:path w="4157685" h="5221582">
                <a:moveTo>
                  <a:pt x="0" y="0"/>
                </a:moveTo>
                <a:lnTo>
                  <a:pt x="4157685" y="0"/>
                </a:lnTo>
                <a:lnTo>
                  <a:pt x="4157685" y="5221582"/>
                </a:lnTo>
                <a:lnTo>
                  <a:pt x="0" y="52215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5" name="Freeform 5"/>
          <p:cNvSpPr/>
          <p:nvPr/>
        </p:nvSpPr>
        <p:spPr>
          <a:xfrm flipH="1" flipV="1">
            <a:off x="9420210" y="3376945"/>
            <a:ext cx="2771790" cy="3481055"/>
          </a:xfrm>
          <a:custGeom>
            <a:avLst/>
            <a:gdLst/>
            <a:ahLst/>
            <a:cxnLst/>
            <a:rect l="l" t="t" r="r" b="b"/>
            <a:pathLst>
              <a:path w="4157685" h="5221582">
                <a:moveTo>
                  <a:pt x="4157685" y="5221582"/>
                </a:moveTo>
                <a:lnTo>
                  <a:pt x="0" y="5221582"/>
                </a:lnTo>
                <a:lnTo>
                  <a:pt x="0" y="0"/>
                </a:lnTo>
                <a:lnTo>
                  <a:pt x="4157685" y="0"/>
                </a:lnTo>
                <a:lnTo>
                  <a:pt x="4157685" y="5221582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/>
          <p:cNvSpPr/>
          <p:nvPr/>
        </p:nvSpPr>
        <p:spPr>
          <a:xfrm>
            <a:off x="9047541" y="4098400"/>
            <a:ext cx="3028925" cy="3028925"/>
          </a:xfrm>
          <a:custGeom>
            <a:avLst/>
            <a:gdLst/>
            <a:ahLst/>
            <a:cxnLst/>
            <a:rect l="l" t="t" r="r" b="b"/>
            <a:pathLst>
              <a:path w="4543387" h="4543387">
                <a:moveTo>
                  <a:pt x="0" y="0"/>
                </a:moveTo>
                <a:lnTo>
                  <a:pt x="4543387" y="0"/>
                </a:lnTo>
                <a:lnTo>
                  <a:pt x="4543387" y="4543387"/>
                </a:lnTo>
                <a:lnTo>
                  <a:pt x="0" y="45433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" name="TextBox 7"/>
          <p:cNvSpPr txBox="1"/>
          <p:nvPr/>
        </p:nvSpPr>
        <p:spPr>
          <a:xfrm>
            <a:off x="2544346" y="4830981"/>
            <a:ext cx="4319972" cy="375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36"/>
              </a:lnSpc>
            </a:pPr>
            <a:r>
              <a:rPr lang="en-US" sz="2311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FY27 - Budget Request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44346" y="5178669"/>
            <a:ext cx="5676733" cy="796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36"/>
              </a:lnSpc>
            </a:pPr>
            <a:r>
              <a:rPr lang="en-US" sz="2311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Presenter: Judge Maureen Wood</a:t>
            </a:r>
          </a:p>
          <a:p>
            <a:pPr>
              <a:lnSpc>
                <a:spcPts val="3236"/>
              </a:lnSpc>
            </a:pPr>
            <a:r>
              <a:rPr lang="en-US" sz="2311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Date: August 6</a:t>
            </a:r>
            <a:r>
              <a:rPr lang="en-US" sz="2311" baseline="30000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th</a:t>
            </a:r>
            <a:r>
              <a:rPr lang="en-US" sz="2311" dirty="0">
                <a:solidFill>
                  <a:srgbClr val="00507B"/>
                </a:solidFill>
                <a:latin typeface="Public Sans"/>
                <a:ea typeface="Public Sans"/>
                <a:cs typeface="Public Sans"/>
                <a:sym typeface="Public Sans"/>
              </a:rPr>
              <a:t>,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2057400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2057400" y="0"/>
                </a:lnTo>
                <a:lnTo>
                  <a:pt x="2057400" y="411480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 dirty="0"/>
          </a:p>
        </p:txBody>
      </p:sp>
      <p:sp>
        <p:nvSpPr>
          <p:cNvPr id="3" name="Freeform 3"/>
          <p:cNvSpPr/>
          <p:nvPr/>
        </p:nvSpPr>
        <p:spPr>
          <a:xfrm>
            <a:off x="10820400" y="4114800"/>
            <a:ext cx="1371600" cy="27432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0" y="0"/>
                </a:moveTo>
                <a:lnTo>
                  <a:pt x="2057400" y="0"/>
                </a:lnTo>
                <a:lnTo>
                  <a:pt x="20574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AutoShape 11"/>
          <p:cNvSpPr/>
          <p:nvPr/>
        </p:nvSpPr>
        <p:spPr>
          <a:xfrm>
            <a:off x="8902516" y="557145"/>
            <a:ext cx="2603367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3" name="AutoShape 13"/>
          <p:cNvSpPr/>
          <p:nvPr/>
        </p:nvSpPr>
        <p:spPr>
          <a:xfrm rot="-5400000">
            <a:off x="10341543" y="1691005"/>
            <a:ext cx="2298199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A5F3E33D-B398-6E92-B2CD-E4C572573ECA}"/>
              </a:ext>
            </a:extLst>
          </p:cNvPr>
          <p:cNvSpPr txBox="1"/>
          <p:nvPr/>
        </p:nvSpPr>
        <p:spPr>
          <a:xfrm>
            <a:off x="1662181" y="121306"/>
            <a:ext cx="11383841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Vision, Mission &amp; Values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TextBox 20">
            <a:extLst>
              <a:ext uri="{FF2B5EF4-FFF2-40B4-BE49-F238E27FC236}">
                <a16:creationId xmlns:a16="http://schemas.microsoft.com/office/drawing/2014/main" id="{D3416B88-DCC0-01B6-5965-8CEA109D7129}"/>
              </a:ext>
            </a:extLst>
          </p:cNvPr>
          <p:cNvSpPr txBox="1"/>
          <p:nvPr/>
        </p:nvSpPr>
        <p:spPr>
          <a:xfrm>
            <a:off x="1662181" y="836472"/>
            <a:ext cx="5976987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00507B"/>
                </a:solidFill>
                <a:latin typeface="Arimo Bold"/>
              </a:rPr>
              <a:t>Department Statements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0" name="Picture 5">
            <a:extLst>
              <a:ext uri="{FF2B5EF4-FFF2-40B4-BE49-F238E27FC236}">
                <a16:creationId xmlns:a16="http://schemas.microsoft.com/office/drawing/2014/main" id="{B9F0937F-39E0-9508-A331-D7EF425021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271509" y="4603114"/>
            <a:ext cx="433779" cy="4072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1967969C-0FC3-5C43-210B-48C041F7EE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291932" y="4055748"/>
            <a:ext cx="591641" cy="6268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Picture 7">
            <a:extLst>
              <a:ext uri="{FF2B5EF4-FFF2-40B4-BE49-F238E27FC236}">
                <a16:creationId xmlns:a16="http://schemas.microsoft.com/office/drawing/2014/main" id="{FA37387F-357C-0301-970A-E48F752AFE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271509" y="3163788"/>
            <a:ext cx="433779" cy="4072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897C7464-4A85-409E-3A1B-DA0ED32AB6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71441" y="3249637"/>
            <a:ext cx="1674900" cy="16749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4" name="Picture 9">
            <a:extLst>
              <a:ext uri="{FF2B5EF4-FFF2-40B4-BE49-F238E27FC236}">
                <a16:creationId xmlns:a16="http://schemas.microsoft.com/office/drawing/2014/main" id="{97A46F15-B836-0C76-47F7-250024764084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548420" y="2345656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Picture 10">
            <a:extLst>
              <a:ext uri="{FF2B5EF4-FFF2-40B4-BE49-F238E27FC236}">
                <a16:creationId xmlns:a16="http://schemas.microsoft.com/office/drawing/2014/main" id="{3F20D2C8-6377-35C7-A38B-2AFFDC14F732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880396" y="3584619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Picture 11">
            <a:extLst>
              <a:ext uri="{FF2B5EF4-FFF2-40B4-BE49-F238E27FC236}">
                <a16:creationId xmlns:a16="http://schemas.microsoft.com/office/drawing/2014/main" id="{D701C36F-E0CC-5227-931C-C9818D652AFD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548420" y="4823582"/>
            <a:ext cx="1004937" cy="100493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Freeform 13">
            <a:extLst>
              <a:ext uri="{FF2B5EF4-FFF2-40B4-BE49-F238E27FC236}">
                <a16:creationId xmlns:a16="http://schemas.microsoft.com/office/drawing/2014/main" id="{10E837AB-6E7B-A7C8-FCC8-7BE2049725B0}"/>
              </a:ext>
            </a:extLst>
          </p:cNvPr>
          <p:cNvSpPr>
            <a:spLocks noMove="1" noResize="1"/>
          </p:cNvSpPr>
          <p:nvPr/>
        </p:nvSpPr>
        <p:spPr>
          <a:xfrm>
            <a:off x="1534388" y="3041075"/>
            <a:ext cx="2052194" cy="2086861"/>
          </a:xfrm>
          <a:custGeom>
            <a:avLst/>
            <a:gdLst>
              <a:gd name="f0" fmla="val w"/>
              <a:gd name="f1" fmla="val h"/>
              <a:gd name="f2" fmla="val 0"/>
              <a:gd name="f3" fmla="val 4104386"/>
              <a:gd name="f4" fmla="val 4173728"/>
              <a:gd name="f5" fmla="val 2086864"/>
              <a:gd name="f6" fmla="val 934339"/>
              <a:gd name="f7" fmla="val 918845"/>
              <a:gd name="f8" fmla="val 2052193"/>
              <a:gd name="f9" fmla="val 3185541"/>
              <a:gd name="f10" fmla="val 3239389"/>
              <a:gd name="f11" fmla="*/ f0 1 4104386"/>
              <a:gd name="f12" fmla="*/ f1 1 4173728"/>
              <a:gd name="f13" fmla="+- f4 0 f2"/>
              <a:gd name="f14" fmla="+- f3 0 f2"/>
              <a:gd name="f15" fmla="*/ f14 1 4104386"/>
              <a:gd name="f16" fmla="*/ f13 1 4173728"/>
              <a:gd name="f17" fmla="*/ f2 1 f15"/>
              <a:gd name="f18" fmla="*/ f3 1 f15"/>
              <a:gd name="f19" fmla="*/ f2 1 f16"/>
              <a:gd name="f20" fmla="*/ f4 1 f16"/>
              <a:gd name="f21" fmla="*/ f17 f11 1"/>
              <a:gd name="f22" fmla="*/ f18 f11 1"/>
              <a:gd name="f23" fmla="*/ f20 f12 1"/>
              <a:gd name="f24" fmla="*/ f19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4104386" h="4173728">
                <a:moveTo>
                  <a:pt x="f2" y="f5"/>
                </a:moveTo>
                <a:cubicBezTo>
                  <a:pt x="f2" y="f6"/>
                  <a:pt x="f7" y="f2"/>
                  <a:pt x="f8" y="f2"/>
                </a:cubicBezTo>
                <a:cubicBezTo>
                  <a:pt x="f9" y="f2"/>
                  <a:pt x="f3" y="f6"/>
                  <a:pt x="f3" y="f5"/>
                </a:cubicBezTo>
                <a:cubicBezTo>
                  <a:pt x="f3" y="f10"/>
                  <a:pt x="f9" y="f4"/>
                  <a:pt x="f8" y="f4"/>
                </a:cubicBezTo>
                <a:cubicBezTo>
                  <a:pt x="f7" y="f4"/>
                  <a:pt x="f2" y="f10"/>
                  <a:pt x="f2" y="f5"/>
                </a:cubicBezTo>
                <a:close/>
              </a:path>
            </a:pathLst>
          </a:custGeom>
          <a:solidFill>
            <a:srgbClr val="34A9E4"/>
          </a:solidFill>
          <a:ln cap="flat">
            <a:noFill/>
            <a:prstDash val="solid"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8" name="Picture 14">
            <a:extLst>
              <a:ext uri="{FF2B5EF4-FFF2-40B4-BE49-F238E27FC236}">
                <a16:creationId xmlns:a16="http://schemas.microsoft.com/office/drawing/2014/main" id="{7DAD8C72-0A75-F868-C6C9-FF523E700407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676430" y="2486175"/>
            <a:ext cx="748905" cy="75078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A9F1B800-6A98-3B2E-5D92-81B341C01E6F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076645" y="3746004"/>
            <a:ext cx="676973" cy="67697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0" name="Picture 16">
            <a:extLst>
              <a:ext uri="{FF2B5EF4-FFF2-40B4-BE49-F238E27FC236}">
                <a16:creationId xmlns:a16="http://schemas.microsoft.com/office/drawing/2014/main" id="{7FADA522-26F8-E56A-F1D9-DC6178CD5D91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709654" y="4964101"/>
            <a:ext cx="682471" cy="67479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1" name="TextBox 21">
            <a:extLst>
              <a:ext uri="{FF2B5EF4-FFF2-40B4-BE49-F238E27FC236}">
                <a16:creationId xmlns:a16="http://schemas.microsoft.com/office/drawing/2014/main" id="{7904B492-2D61-13A3-80E9-277F13F4D128}"/>
              </a:ext>
            </a:extLst>
          </p:cNvPr>
          <p:cNvSpPr txBox="1"/>
          <p:nvPr/>
        </p:nvSpPr>
        <p:spPr>
          <a:xfrm>
            <a:off x="4650675" y="2492526"/>
            <a:ext cx="7218055" cy="13199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  <a:ea typeface="Arimo"/>
                <a:cs typeface="Arimo"/>
              </a:rPr>
              <a:t>VISION</a:t>
            </a:r>
            <a:endParaRPr lang="en-US" sz="1200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  <a:p>
            <a:pPr marL="587183" lvl="2" indent="-2857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pc="-39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Maintain the highest standards of Judicial ethics and conduct</a:t>
            </a:r>
            <a:endParaRPr lang="en-US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 Bold"/>
              <a:ea typeface="Arimo Bold"/>
              <a:cs typeface="Arimo Bold"/>
            </a:endParaRPr>
          </a:p>
        </p:txBody>
      </p:sp>
      <p:sp>
        <p:nvSpPr>
          <p:cNvPr id="32" name="TextBox 22">
            <a:extLst>
              <a:ext uri="{FF2B5EF4-FFF2-40B4-BE49-F238E27FC236}">
                <a16:creationId xmlns:a16="http://schemas.microsoft.com/office/drawing/2014/main" id="{97E348E0-C87A-E2FC-9914-B7DC96CCABCC}"/>
              </a:ext>
            </a:extLst>
          </p:cNvPr>
          <p:cNvSpPr txBox="1"/>
          <p:nvPr/>
        </p:nvSpPr>
        <p:spPr>
          <a:xfrm>
            <a:off x="4982657" y="3731489"/>
            <a:ext cx="6611935" cy="168007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</a:rPr>
              <a:t>MISSION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587183" lvl="2" indent="-2857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pc="-39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Uphold and defend the Constitution and law of the State of Georgia and the United States.</a:t>
            </a:r>
            <a:endParaRPr lang="en-US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500" u="sng" dirty="0">
              <a:solidFill>
                <a:srgbClr val="000000"/>
              </a:solidFill>
              <a:latin typeface="Arimo"/>
              <a:ea typeface="Arimo"/>
              <a:cs typeface="Arimo"/>
            </a:endParaRPr>
          </a:p>
        </p:txBody>
      </p:sp>
      <p:sp>
        <p:nvSpPr>
          <p:cNvPr id="33" name="TextBox 23">
            <a:extLst>
              <a:ext uri="{FF2B5EF4-FFF2-40B4-BE49-F238E27FC236}">
                <a16:creationId xmlns:a16="http://schemas.microsoft.com/office/drawing/2014/main" id="{81F81A96-2527-D21B-E043-3FE5CAD07FC6}"/>
              </a:ext>
            </a:extLst>
          </p:cNvPr>
          <p:cNvSpPr txBox="1"/>
          <p:nvPr/>
        </p:nvSpPr>
        <p:spPr>
          <a:xfrm>
            <a:off x="4650675" y="4970453"/>
            <a:ext cx="6514149" cy="155004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452145" lvl="2" indent="-150712" defTabSz="609630">
              <a:lnSpc>
                <a:spcPct val="130120"/>
              </a:lnSpc>
              <a:buSzPct val="100000"/>
              <a:buFont typeface="Arial"/>
              <a:buChar char="⚬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500" u="sng" dirty="0">
                <a:solidFill>
                  <a:srgbClr val="000000"/>
                </a:solidFill>
                <a:latin typeface="Arimo"/>
              </a:rPr>
              <a:t>VALUES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  <a:p>
            <a:pPr marL="587183" lvl="2" indent="-285750" defTabSz="609630">
              <a:lnSpc>
                <a:spcPct val="130120"/>
              </a:lnSpc>
              <a:buFont typeface="Arial" panose="020B0604020202020204" pitchFamily="34" charset="0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pc="-39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Administer justice uniformly and impartially, without prejudice of favor to any party.</a:t>
            </a:r>
            <a:endParaRPr lang="en-US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2145" lvl="2" indent="-150712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u="sng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TextBox 24">
            <a:extLst>
              <a:ext uri="{FF2B5EF4-FFF2-40B4-BE49-F238E27FC236}">
                <a16:creationId xmlns:a16="http://schemas.microsoft.com/office/drawing/2014/main" id="{C0273E9F-02BB-D7A7-A0E6-9DF3D32D5F87}"/>
              </a:ext>
            </a:extLst>
          </p:cNvPr>
          <p:cNvSpPr txBox="1"/>
          <p:nvPr/>
        </p:nvSpPr>
        <p:spPr>
          <a:xfrm>
            <a:off x="1534388" y="3792448"/>
            <a:ext cx="2049517" cy="4426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609630">
              <a:lnSpc>
                <a:spcPct val="14457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200" dirty="0">
                <a:solidFill>
                  <a:srgbClr val="FFFFFF"/>
                </a:solidFill>
                <a:latin typeface="Arimo Bold"/>
              </a:rPr>
              <a:t>Superior Court I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/>
          <p:cNvSpPr/>
          <p:nvPr/>
        </p:nvSpPr>
        <p:spPr>
          <a:xfrm rot="-5399999">
            <a:off x="10985061" y="5505420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Freeform 10"/>
          <p:cNvSpPr/>
          <p:nvPr/>
        </p:nvSpPr>
        <p:spPr>
          <a:xfrm flipH="1">
            <a:off x="5239" y="5074745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1346949" y="0"/>
                </a:moveTo>
                <a:lnTo>
                  <a:pt x="0" y="0"/>
                </a:lnTo>
                <a:lnTo>
                  <a:pt x="0" y="2693898"/>
                </a:lnTo>
                <a:lnTo>
                  <a:pt x="1346949" y="2693898"/>
                </a:lnTo>
                <a:lnTo>
                  <a:pt x="13469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B5CA9346-D68C-30E1-599A-828557B38B89}"/>
              </a:ext>
            </a:extLst>
          </p:cNvPr>
          <p:cNvSpPr txBox="1"/>
          <p:nvPr/>
        </p:nvSpPr>
        <p:spPr>
          <a:xfrm>
            <a:off x="558803" y="542830"/>
            <a:ext cx="10028919" cy="8091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 dirty="0">
                <a:solidFill>
                  <a:srgbClr val="000000"/>
                </a:solidFill>
                <a:latin typeface="Arimo Bold"/>
              </a:rPr>
              <a:t>Operating Budget Summary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9EADF903-8EB9-97C8-B9BE-9A52F3342CBA}"/>
              </a:ext>
            </a:extLst>
          </p:cNvPr>
          <p:cNvSpPr txBox="1"/>
          <p:nvPr/>
        </p:nvSpPr>
        <p:spPr>
          <a:xfrm>
            <a:off x="558802" y="1301923"/>
            <a:ext cx="9310549" cy="3309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dirty="0">
                <a:solidFill>
                  <a:srgbClr val="000000"/>
                </a:solidFill>
                <a:latin typeface="Arimo Bold"/>
              </a:rPr>
              <a:t>*Report Provided by Finance 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14" name="Table 9">
            <a:extLst>
              <a:ext uri="{FF2B5EF4-FFF2-40B4-BE49-F238E27FC236}">
                <a16:creationId xmlns:a16="http://schemas.microsoft.com/office/drawing/2014/main" id="{C81F5410-03CD-BD27-46AD-5F337E8B3B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550578"/>
              </p:ext>
            </p:extLst>
          </p:nvPr>
        </p:nvGraphicFramePr>
        <p:xfrm>
          <a:off x="558802" y="2328312"/>
          <a:ext cx="10210798" cy="2421481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3918039">
                  <a:extLst>
                    <a:ext uri="{9D8B030D-6E8A-4147-A177-3AD203B41FA5}">
                      <a16:colId xmlns:a16="http://schemas.microsoft.com/office/drawing/2014/main" val="297089926"/>
                    </a:ext>
                  </a:extLst>
                </a:gridCol>
                <a:gridCol w="2193188">
                  <a:extLst>
                    <a:ext uri="{9D8B030D-6E8A-4147-A177-3AD203B41FA5}">
                      <a16:colId xmlns:a16="http://schemas.microsoft.com/office/drawing/2014/main" val="4285716758"/>
                    </a:ext>
                  </a:extLst>
                </a:gridCol>
                <a:gridCol w="2134904">
                  <a:extLst>
                    <a:ext uri="{9D8B030D-6E8A-4147-A177-3AD203B41FA5}">
                      <a16:colId xmlns:a16="http://schemas.microsoft.com/office/drawing/2014/main" val="3641019470"/>
                    </a:ext>
                  </a:extLst>
                </a:gridCol>
                <a:gridCol w="1964667">
                  <a:extLst>
                    <a:ext uri="{9D8B030D-6E8A-4147-A177-3AD203B41FA5}">
                      <a16:colId xmlns:a16="http://schemas.microsoft.com/office/drawing/2014/main" val="3916489044"/>
                    </a:ext>
                  </a:extLst>
                </a:gridCol>
              </a:tblGrid>
              <a:tr h="1054126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Budget 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 Italics"/>
                        </a:rPr>
                        <a:t>FY 2026</a:t>
                      </a:r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"/>
                        </a:rPr>
                        <a:t>Proposed </a:t>
                      </a:r>
                      <a:endParaRPr lang="en-US" sz="700" dirty="0"/>
                    </a:p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 dirty="0">
                          <a:solidFill>
                            <a:srgbClr val="FFFFFF"/>
                          </a:solidFill>
                          <a:latin typeface="Open Sans Italics"/>
                        </a:rPr>
                        <a:t>FY 2027</a:t>
                      </a:r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2000" spc="-66">
                          <a:solidFill>
                            <a:srgbClr val="FFFFFF"/>
                          </a:solidFill>
                          <a:latin typeface="Open Sans"/>
                        </a:rPr>
                        <a:t>Change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9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589971"/>
                  </a:ext>
                </a:extLst>
              </a:tr>
              <a:tr h="439545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"/>
                        </a:rPr>
                        <a:t>Total Operating Expenses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$174,401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$187,401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$13,000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998349"/>
                  </a:ext>
                </a:extLst>
              </a:tr>
              <a:tr h="439545"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>
                          <a:solidFill>
                            <a:srgbClr val="000000"/>
                          </a:solidFill>
                          <a:latin typeface="Open Sans"/>
                        </a:rPr>
                        <a:t>Total Personnel Services &amp; Benefits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$326,313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$365,541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"/>
                        </a:rPr>
                        <a:t>$39,228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410776"/>
                  </a:ext>
                </a:extLst>
              </a:tr>
              <a:tr h="488265">
                <a:tc>
                  <a:txBody>
                    <a:bodyPr/>
                    <a:lstStyle/>
                    <a:p>
                      <a:pPr lvl="0" algn="l">
                        <a:lnSpc>
                          <a:spcPct val="144528"/>
                        </a:lnSpc>
                      </a:pPr>
                      <a:r>
                        <a:rPr lang="en-US" sz="1600" spc="-52">
                          <a:solidFill>
                            <a:srgbClr val="000000"/>
                          </a:solidFill>
                          <a:latin typeface="Open Sans Bold"/>
                        </a:rPr>
                        <a:t>Total Est. Budget impact</a:t>
                      </a:r>
                      <a:endParaRPr lang="en-US" sz="70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$500,714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$552,942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44578"/>
                        </a:lnSpc>
                      </a:pPr>
                      <a:r>
                        <a:rPr lang="en-US" sz="1400" spc="-46" dirty="0">
                          <a:solidFill>
                            <a:srgbClr val="000000"/>
                          </a:solidFill>
                          <a:latin typeface="Open Sans Bold"/>
                        </a:rPr>
                        <a:t>$52,228</a:t>
                      </a:r>
                      <a:endParaRPr lang="en-US" sz="700" dirty="0"/>
                    </a:p>
                  </a:txBody>
                  <a:tcPr marL="60960" marR="60960" marT="60960" marB="60960" anchor="ctr">
                    <a:lnL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4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681057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706C4-A109-3CF9-AB6A-5FD9E5EDA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B768FFC1-9743-C0C3-69F4-7D70B0D194DB}"/>
              </a:ext>
            </a:extLst>
          </p:cNvPr>
          <p:cNvSpPr/>
          <p:nvPr/>
        </p:nvSpPr>
        <p:spPr>
          <a:xfrm rot="-5399999">
            <a:off x="10886137" y="5681536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FAECF5CC-12DC-AC3F-6C3F-BF0DBD6CFE31}"/>
              </a:ext>
            </a:extLst>
          </p:cNvPr>
          <p:cNvSpPr/>
          <p:nvPr/>
        </p:nvSpPr>
        <p:spPr>
          <a:xfrm flipV="1">
            <a:off x="11294034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2693898"/>
                </a:moveTo>
                <a:lnTo>
                  <a:pt x="1346949" y="2693898"/>
                </a:lnTo>
                <a:lnTo>
                  <a:pt x="1346949" y="0"/>
                </a:lnTo>
                <a:lnTo>
                  <a:pt x="0" y="0"/>
                </a:lnTo>
                <a:lnTo>
                  <a:pt x="0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3" name="AutoShape 3">
            <a:extLst>
              <a:ext uri="{FF2B5EF4-FFF2-40B4-BE49-F238E27FC236}">
                <a16:creationId xmlns:a16="http://schemas.microsoft.com/office/drawing/2014/main" id="{8F6CEC6D-817C-237A-E843-2D30318114A5}"/>
              </a:ext>
            </a:extLst>
          </p:cNvPr>
          <p:cNvSpPr>
            <a:spLocks noMove="1" noResize="1"/>
          </p:cNvSpPr>
          <p:nvPr/>
        </p:nvSpPr>
        <p:spPr>
          <a:xfrm rot="156142">
            <a:off x="900544" y="1913705"/>
            <a:ext cx="2237506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76196" cap="rnd">
            <a:solidFill>
              <a:srgbClr val="FFFFFF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A01242AA-2086-24C8-D052-B054EE0173F7}"/>
              </a:ext>
            </a:extLst>
          </p:cNvPr>
          <p:cNvSpPr txBox="1"/>
          <p:nvPr/>
        </p:nvSpPr>
        <p:spPr>
          <a:xfrm>
            <a:off x="870253" y="803721"/>
            <a:ext cx="7161263" cy="6771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>
                <a:solidFill>
                  <a:srgbClr val="000000"/>
                </a:solidFill>
                <a:latin typeface="Arimo Bold"/>
              </a:rPr>
              <a:t>Current Organization Chart</a:t>
            </a: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D91D14F3-11B6-ACAF-2D41-BF022DDB5251}"/>
              </a:ext>
            </a:extLst>
          </p:cNvPr>
          <p:cNvSpPr txBox="1"/>
          <p:nvPr/>
        </p:nvSpPr>
        <p:spPr>
          <a:xfrm>
            <a:off x="871159" y="1675407"/>
            <a:ext cx="4705258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5E132A"/>
                </a:solidFill>
                <a:latin typeface="Arimo Bold"/>
              </a:rPr>
              <a:t>Fiscal Year 2026</a:t>
            </a:r>
            <a:endParaRPr lang="en-US" sz="120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4" name="Picture 10">
            <a:extLst>
              <a:ext uri="{FF2B5EF4-FFF2-40B4-BE49-F238E27FC236}">
                <a16:creationId xmlns:a16="http://schemas.microsoft.com/office/drawing/2014/main" id="{600E170C-5399-5BB1-03CC-C12D1B2013EE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297204" y="4179113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5" name="Picture 11">
            <a:extLst>
              <a:ext uri="{FF2B5EF4-FFF2-40B4-BE49-F238E27FC236}">
                <a16:creationId xmlns:a16="http://schemas.microsoft.com/office/drawing/2014/main" id="{54B11CBB-DE37-447E-6F43-08BB40193F56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596871" y="4179113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Picture 12">
            <a:extLst>
              <a:ext uri="{FF2B5EF4-FFF2-40B4-BE49-F238E27FC236}">
                <a16:creationId xmlns:a16="http://schemas.microsoft.com/office/drawing/2014/main" id="{A116822B-0714-B1E5-37BA-2CC3FAB08042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896545" y="3118116"/>
            <a:ext cx="1413357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7" name="Picture 13">
            <a:extLst>
              <a:ext uri="{FF2B5EF4-FFF2-40B4-BE49-F238E27FC236}">
                <a16:creationId xmlns:a16="http://schemas.microsoft.com/office/drawing/2014/main" id="{348B4684-9BAF-1160-BFD2-D157B3826E92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495885" y="4179113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8" name="Picture 14">
            <a:extLst>
              <a:ext uri="{FF2B5EF4-FFF2-40B4-BE49-F238E27FC236}">
                <a16:creationId xmlns:a16="http://schemas.microsoft.com/office/drawing/2014/main" id="{7C20EADD-8E4B-52FF-EBE8-192EC77E62D4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795558" y="4179113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BDFDDB34-7865-FC5C-1203-17DDF96AD4D4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1526414">
            <a:off x="3495727" y="3165909"/>
            <a:ext cx="1413357" cy="345991"/>
          </a:xfrm>
          <a:prstGeom prst="rect">
            <a:avLst/>
          </a:prstGeom>
          <a:noFill/>
          <a:ln cap="flat">
            <a:noFill/>
          </a:ln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51B5DA5-4910-9D06-64E2-D374B8F320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8042247"/>
              </p:ext>
            </p:extLst>
          </p:nvPr>
        </p:nvGraphicFramePr>
        <p:xfrm>
          <a:off x="2032000" y="719666"/>
          <a:ext cx="844702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119769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99298-B451-78A2-4ADC-31162A62D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9">
            <a:extLst>
              <a:ext uri="{FF2B5EF4-FFF2-40B4-BE49-F238E27FC236}">
                <a16:creationId xmlns:a16="http://schemas.microsoft.com/office/drawing/2014/main" id="{14BA1231-5287-8149-2C84-8632342B804B}"/>
              </a:ext>
            </a:extLst>
          </p:cNvPr>
          <p:cNvSpPr/>
          <p:nvPr/>
        </p:nvSpPr>
        <p:spPr>
          <a:xfrm rot="-5399999">
            <a:off x="10694023" y="5478673"/>
            <a:ext cx="1238934" cy="0"/>
          </a:xfrm>
          <a:prstGeom prst="line">
            <a:avLst/>
          </a:prstGeom>
          <a:ln w="47625" cap="flat">
            <a:solidFill>
              <a:srgbClr val="5E132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sz="12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50EDC15B-39A4-30E8-862E-48217268B14D}"/>
              </a:ext>
            </a:extLst>
          </p:cNvPr>
          <p:cNvSpPr/>
          <p:nvPr/>
        </p:nvSpPr>
        <p:spPr>
          <a:xfrm flipV="1">
            <a:off x="11294034" y="0"/>
            <a:ext cx="897966" cy="1795932"/>
          </a:xfrm>
          <a:custGeom>
            <a:avLst/>
            <a:gdLst/>
            <a:ahLst/>
            <a:cxnLst/>
            <a:rect l="l" t="t" r="r" b="b"/>
            <a:pathLst>
              <a:path w="1346949" h="2693898">
                <a:moveTo>
                  <a:pt x="0" y="2693898"/>
                </a:moveTo>
                <a:lnTo>
                  <a:pt x="1346949" y="2693898"/>
                </a:lnTo>
                <a:lnTo>
                  <a:pt x="1346949" y="0"/>
                </a:lnTo>
                <a:lnTo>
                  <a:pt x="0" y="0"/>
                </a:lnTo>
                <a:lnTo>
                  <a:pt x="0" y="2693898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F59971B7-B740-1CBD-1FEC-C85D80AD77E8}"/>
              </a:ext>
            </a:extLst>
          </p:cNvPr>
          <p:cNvSpPr txBox="1">
            <a:spLocks noMove="1" noResize="1"/>
          </p:cNvSpPr>
          <p:nvPr/>
        </p:nvSpPr>
        <p:spPr>
          <a:xfrm>
            <a:off x="964022" y="898112"/>
            <a:ext cx="7532278" cy="6771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spc="100">
                <a:solidFill>
                  <a:srgbClr val="000000"/>
                </a:solidFill>
                <a:latin typeface="Arimo Bold"/>
              </a:rPr>
              <a:t>Proposed Organization Chart</a:t>
            </a:r>
            <a:endParaRPr lang="en-US" sz="44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AFD9FB5F-7464-A375-DF94-6BED09CF47E9}"/>
              </a:ext>
            </a:extLst>
          </p:cNvPr>
          <p:cNvSpPr txBox="1">
            <a:spLocks noMove="1" noResize="1"/>
          </p:cNvSpPr>
          <p:nvPr/>
        </p:nvSpPr>
        <p:spPr>
          <a:xfrm>
            <a:off x="785427" y="2285939"/>
            <a:ext cx="4705258" cy="51488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rgbClr val="5E132A"/>
                </a:solidFill>
                <a:latin typeface="Arimo Bold"/>
              </a:rPr>
              <a:t>Fiscal Year 2027</a:t>
            </a:r>
            <a:endParaRPr lang="en-US" sz="1200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17" name="Picture 10">
            <a:extLst>
              <a:ext uri="{FF2B5EF4-FFF2-40B4-BE49-F238E27FC236}">
                <a16:creationId xmlns:a16="http://schemas.microsoft.com/office/drawing/2014/main" id="{5A331A73-B367-6AAF-EE5C-1E109098365B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990509" y="3037302"/>
            <a:ext cx="195649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D269B8F3-7A19-346C-7EAF-D1DC7B19CE8F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638446" y="5000536"/>
            <a:ext cx="66062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428F0F97-4B64-0272-69B6-F6D04BE0F228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990509" y="5000536"/>
            <a:ext cx="66062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0" name="Picture 13">
            <a:extLst>
              <a:ext uri="{FF2B5EF4-FFF2-40B4-BE49-F238E27FC236}">
                <a16:creationId xmlns:a16="http://schemas.microsoft.com/office/drawing/2014/main" id="{93B7176A-1C36-072B-C733-E1F1F7E36E11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592726" y="4018922"/>
            <a:ext cx="104137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2" name="Picture 14">
            <a:extLst>
              <a:ext uri="{FF2B5EF4-FFF2-40B4-BE49-F238E27FC236}">
                <a16:creationId xmlns:a16="http://schemas.microsoft.com/office/drawing/2014/main" id="{BA82212B-2373-EE85-1344-E62DCF39CF58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990509" y="3037302"/>
            <a:ext cx="66062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3" name="Picture 15">
            <a:extLst>
              <a:ext uri="{FF2B5EF4-FFF2-40B4-BE49-F238E27FC236}">
                <a16:creationId xmlns:a16="http://schemas.microsoft.com/office/drawing/2014/main" id="{3AA84A29-0528-A03E-5392-3727B6C1B4C2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342577" y="3037302"/>
            <a:ext cx="66062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4" name="Picture 16">
            <a:extLst>
              <a:ext uri="{FF2B5EF4-FFF2-40B4-BE49-F238E27FC236}">
                <a16:creationId xmlns:a16="http://schemas.microsoft.com/office/drawing/2014/main" id="{D9A52B06-62B5-B327-5558-45433896A4D5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046714" y="4018922"/>
            <a:ext cx="66062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5" name="Picture 17">
            <a:extLst>
              <a:ext uri="{FF2B5EF4-FFF2-40B4-BE49-F238E27FC236}">
                <a16:creationId xmlns:a16="http://schemas.microsoft.com/office/drawing/2014/main" id="{6C171E9D-072F-3A52-5C3C-D4A04533A4EF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398782" y="4018922"/>
            <a:ext cx="66062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6" name="Picture 18">
            <a:extLst>
              <a:ext uri="{FF2B5EF4-FFF2-40B4-BE49-F238E27FC236}">
                <a16:creationId xmlns:a16="http://schemas.microsoft.com/office/drawing/2014/main" id="{AE656C82-72D1-375E-34DA-EC9EEEFF49A4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36238">
            <a:off x="3048981" y="3107095"/>
            <a:ext cx="1956499" cy="3210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3" name="Picture 96">
            <a:extLst>
              <a:ext uri="{FF2B5EF4-FFF2-40B4-BE49-F238E27FC236}">
                <a16:creationId xmlns:a16="http://schemas.microsoft.com/office/drawing/2014/main" id="{ECCF9305-D1C3-129D-AA04-64A32B3150BB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46488" y="3999768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4" name="Picture 97">
            <a:extLst>
              <a:ext uri="{FF2B5EF4-FFF2-40B4-BE49-F238E27FC236}">
                <a16:creationId xmlns:a16="http://schemas.microsoft.com/office/drawing/2014/main" id="{05664B54-9E9F-6A18-1CAA-5E09E1736B19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346155" y="3999768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0" name="Picture 104">
            <a:extLst>
              <a:ext uri="{FF2B5EF4-FFF2-40B4-BE49-F238E27FC236}">
                <a16:creationId xmlns:a16="http://schemas.microsoft.com/office/drawing/2014/main" id="{243EF700-9290-38F0-0220-2F56180EB20E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627619" y="4991228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1" name="Picture 105">
            <a:extLst>
              <a:ext uri="{FF2B5EF4-FFF2-40B4-BE49-F238E27FC236}">
                <a16:creationId xmlns:a16="http://schemas.microsoft.com/office/drawing/2014/main" id="{48BA3FF2-5080-242C-AE8E-62CCAD8A7A5B}"/>
              </a:ext>
            </a:extLst>
          </p:cNvPr>
          <p:cNvPicPr>
            <a:picLocks noMove="1" noResize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927293" y="4991228"/>
            <a:ext cx="713031" cy="345991"/>
          </a:xfrm>
          <a:prstGeom prst="rect">
            <a:avLst/>
          </a:prstGeom>
          <a:noFill/>
          <a:ln cap="flat">
            <a:noFill/>
          </a:ln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FF39168-0FFA-2980-3B6D-49840BD7AA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6074551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07221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B26664E7-802B-0581-C863-FDB2D76BAFB2}"/>
              </a:ext>
            </a:extLst>
          </p:cNvPr>
          <p:cNvSpPr>
            <a:spLocks noMove="1" noResize="1"/>
          </p:cNvSpPr>
          <p:nvPr/>
        </p:nvSpPr>
        <p:spPr>
          <a:xfrm>
            <a:off x="6844052" y="3235695"/>
            <a:ext cx="2237695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90496" cap="rnd">
            <a:solidFill>
              <a:srgbClr val="5E132A"/>
            </a:solidFill>
            <a:prstDash val="solid"/>
            <a:miter/>
          </a:ln>
        </p:spPr>
        <p:txBody>
          <a:bodyPr vert="horz" wrap="square" lIns="60960" tIns="30480" rIns="60960" bIns="30480" anchor="t" anchorCtr="0" compatLnSpc="1">
            <a:noAutofit/>
          </a:bodyPr>
          <a:lstStyle/>
          <a:p>
            <a:pPr defTabSz="60963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DF869643-3DB1-FB31-A7B5-96386F4387C9}"/>
              </a:ext>
            </a:extLst>
          </p:cNvPr>
          <p:cNvSpPr txBox="1"/>
          <p:nvPr/>
        </p:nvSpPr>
        <p:spPr>
          <a:xfrm>
            <a:off x="6859682" y="2107771"/>
            <a:ext cx="5587148" cy="8826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609630">
              <a:lnSpc>
                <a:spcPct val="13012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spc="100">
                <a:solidFill>
                  <a:srgbClr val="000000"/>
                </a:solidFill>
                <a:latin typeface="Arimo Bold"/>
              </a:rPr>
              <a:t>Thank You</a:t>
            </a:r>
            <a:endParaRPr lang="en-US" sz="480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5CF92F8D-4680-FDE1-D12E-1951679CE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376" y="3075402"/>
            <a:ext cx="2845045" cy="35359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9" descr="A couple of cars parked next to each other with trees in the back&#10;&#10;AI-generated content may be incorrect.">
            <a:extLst>
              <a:ext uri="{FF2B5EF4-FFF2-40B4-BE49-F238E27FC236}">
                <a16:creationId xmlns:a16="http://schemas.microsoft.com/office/drawing/2014/main" id="{9CA3FD43-4201-F73C-646E-CA89EA16ED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672"/>
          <a:stretch>
            <a:fillRect/>
          </a:stretch>
        </p:blipFill>
        <p:spPr>
          <a:xfrm>
            <a:off x="0" y="0"/>
            <a:ext cx="7455926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9F79459A4FD04E98374C5540B1C175" ma:contentTypeVersion="15" ma:contentTypeDescription="Create a new document." ma:contentTypeScope="" ma:versionID="5aea6e09ab4a9a989145b846bc22087c">
  <xsd:schema xmlns:xsd="http://www.w3.org/2001/XMLSchema" xmlns:xs="http://www.w3.org/2001/XMLSchema" xmlns:p="http://schemas.microsoft.com/office/2006/metadata/properties" xmlns:ns2="3a3e83db-b9c2-4268-95e3-0f293abb33b0" xmlns:ns3="92783239-30a8-486b-bea4-f311c5d38956" targetNamespace="http://schemas.microsoft.com/office/2006/metadata/properties" ma:root="true" ma:fieldsID="4e21b5f77e4a73cb5c5d43e41dfa4303" ns2:_="" ns3:_="">
    <xsd:import namespace="3a3e83db-b9c2-4268-95e3-0f293abb33b0"/>
    <xsd:import namespace="92783239-30a8-486b-bea4-f311c5d389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3e83db-b9c2-4268-95e3-0f293abb33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c22584b-f9f4-4e38-a4ea-e01ce328e3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783239-30a8-486b-bea4-f311c5d3895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d2f27a1-1475-4ab4-a245-c7db3e824b81}" ma:internalName="TaxCatchAll" ma:showField="CatchAllData" ma:web="92783239-30a8-486b-bea4-f311c5d389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3e83db-b9c2-4268-95e3-0f293abb33b0">
      <Terms xmlns="http://schemas.microsoft.com/office/infopath/2007/PartnerControls"/>
    </lcf76f155ced4ddcb4097134ff3c332f>
    <TaxCatchAll xmlns="92783239-30a8-486b-bea4-f311c5d38956" xsi:nil="true"/>
  </documentManagement>
</p:properties>
</file>

<file path=customXml/itemProps1.xml><?xml version="1.0" encoding="utf-8"?>
<ds:datastoreItem xmlns:ds="http://schemas.openxmlformats.org/officeDocument/2006/customXml" ds:itemID="{2689C452-6414-48AB-A036-63B132108B1E}"/>
</file>

<file path=customXml/itemProps2.xml><?xml version="1.0" encoding="utf-8"?>
<ds:datastoreItem xmlns:ds="http://schemas.openxmlformats.org/officeDocument/2006/customXml" ds:itemID="{3E9DF29B-A7AF-4A5A-A30D-54F7F2265BE8}"/>
</file>

<file path=customXml/itemProps3.xml><?xml version="1.0" encoding="utf-8"?>
<ds:datastoreItem xmlns:ds="http://schemas.openxmlformats.org/officeDocument/2006/customXml" ds:itemID="{2ABA6491-21EB-48DF-AB26-5D3CDE1AFF33}"/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200</Words>
  <Application>Microsoft Office PowerPoint</Application>
  <PresentationFormat>Widescreen</PresentationFormat>
  <Paragraphs>56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8" baseType="lpstr">
      <vt:lpstr>Abrade</vt:lpstr>
      <vt:lpstr>Aptos</vt:lpstr>
      <vt:lpstr>Aptos Display</vt:lpstr>
      <vt:lpstr>Arial</vt:lpstr>
      <vt:lpstr>Arimo</vt:lpstr>
      <vt:lpstr>Arimo Bold</vt:lpstr>
      <vt:lpstr>Calibri</vt:lpstr>
      <vt:lpstr>Open Sans</vt:lpstr>
      <vt:lpstr>Open Sans Bold</vt:lpstr>
      <vt:lpstr>Open Sans Italics</vt:lpstr>
      <vt:lpstr>Public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Cenathia Boyd</dc:creator>
  <cp:lastModifiedBy>Cenathia Boyd</cp:lastModifiedBy>
  <cp:revision>10</cp:revision>
  <cp:lastPrinted>2026-05-26T13:50:55Z</cp:lastPrinted>
  <dcterms:created xsi:type="dcterms:W3CDTF">2025-05-15T14:44:47Z</dcterms:created>
  <dcterms:modified xsi:type="dcterms:W3CDTF">2026-07-31T18:31:20Z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0x0101000C9F79459A4FD04E98374C5540B1C175</vt:lpwstr>
  </property>
</Properties>
</file>