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diagrams/data2.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diagrams/layout2.xml" ContentType="application/vnd.openxmlformats-officedocument.drawingml.diagramLayout+xml"/>
  <Override PartName="/ppt/theme/theme1.xml" ContentType="application/vnd.openxmlformats-officedocument.theme+xml"/>
  <Override PartName="/ppt/diagrams/quickStyle2.xml" ContentType="application/vnd.openxmlformats-officedocument.drawingml.diagramStyle+xml"/>
  <Override PartName="/ppt/notesMasters/notesMaster1.xml" ContentType="application/vnd.openxmlformats-officedocument.presentationml.notesMaster+xml"/>
  <Override PartName="/ppt/theme/theme2.xml" ContentType="application/vnd.openxmlformats-officedocument.theme+xml"/>
  <Override PartName="/ppt/diagrams/colors2.xml" ContentType="application/vnd.openxmlformats-officedocument.drawingml.diagramColors+xml"/>
  <Override PartName="/ppt/diagrams/drawing2.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342" r:id="rId3"/>
    <p:sldId id="345" r:id="rId4"/>
    <p:sldId id="349" r:id="rId5"/>
    <p:sldId id="350" r:id="rId6"/>
    <p:sldId id="352" r:id="rId7"/>
    <p:sldId id="266" r:id="rId8"/>
    <p:sldId id="351" r:id="rId9"/>
    <p:sldId id="277" r:id="rId1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99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49994F-D287-4891-B7D3-4334C2110D9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4569F8C-BD8C-4D59-BFE4-81D84EA1E09A}">
      <dgm:prSet phldrT="[Text]"/>
      <dgm:spPr/>
      <dgm:t>
        <a:bodyPr/>
        <a:lstStyle/>
        <a:p>
          <a:pPr algn="ctr"/>
          <a:r>
            <a:rPr lang="en-US" dirty="0"/>
            <a:t>Nancy N. Bills, Judge</a:t>
          </a:r>
        </a:p>
        <a:p>
          <a:pPr algn="ctr"/>
          <a:r>
            <a:rPr lang="en-US" dirty="0"/>
            <a:t>Superior Court II</a:t>
          </a:r>
        </a:p>
      </dgm:t>
    </dgm:pt>
    <dgm:pt modelId="{5B9DC288-85F8-45CE-8FF1-7916C169A1C6}" type="parTrans" cxnId="{E54E0FD4-6489-4378-9DAD-DC5105796931}">
      <dgm:prSet/>
      <dgm:spPr/>
      <dgm:t>
        <a:bodyPr/>
        <a:lstStyle/>
        <a:p>
          <a:pPr algn="ctr"/>
          <a:endParaRPr lang="en-US"/>
        </a:p>
      </dgm:t>
    </dgm:pt>
    <dgm:pt modelId="{3D5FD40E-41D8-4A61-82AF-B54A4AC59820}" type="sibTrans" cxnId="{E54E0FD4-6489-4378-9DAD-DC5105796931}">
      <dgm:prSet/>
      <dgm:spPr/>
      <dgm:t>
        <a:bodyPr/>
        <a:lstStyle/>
        <a:p>
          <a:pPr algn="ctr"/>
          <a:endParaRPr lang="en-US"/>
        </a:p>
      </dgm:t>
    </dgm:pt>
    <dgm:pt modelId="{549D2406-447A-426C-B1FB-1E330A8935A5}">
      <dgm:prSet phldrT="[Text]"/>
      <dgm:spPr/>
      <dgm:t>
        <a:bodyPr/>
        <a:lstStyle/>
        <a:p>
          <a:pPr algn="ctr"/>
          <a:r>
            <a:rPr lang="en-US" dirty="0"/>
            <a:t>Law Clerk</a:t>
          </a:r>
        </a:p>
      </dgm:t>
    </dgm:pt>
    <dgm:pt modelId="{ED360D53-5B87-4910-9818-DD99EF8D9E2A}" type="parTrans" cxnId="{16DFD41B-EB03-4F46-8D23-F68E2F66D9E4}">
      <dgm:prSet/>
      <dgm:spPr/>
      <dgm:t>
        <a:bodyPr/>
        <a:lstStyle/>
        <a:p>
          <a:pPr algn="ctr"/>
          <a:endParaRPr lang="en-US">
            <a:solidFill>
              <a:schemeClr val="accent2">
                <a:lumMod val="50000"/>
              </a:schemeClr>
            </a:solidFill>
          </a:endParaRPr>
        </a:p>
      </dgm:t>
    </dgm:pt>
    <dgm:pt modelId="{1B11CEEE-7F0F-4F7C-B663-796C4A986C23}" type="sibTrans" cxnId="{16DFD41B-EB03-4F46-8D23-F68E2F66D9E4}">
      <dgm:prSet/>
      <dgm:spPr/>
      <dgm:t>
        <a:bodyPr/>
        <a:lstStyle/>
        <a:p>
          <a:pPr algn="ctr"/>
          <a:endParaRPr lang="en-US"/>
        </a:p>
      </dgm:t>
    </dgm:pt>
    <dgm:pt modelId="{0FE66823-A518-4FA7-80A8-6E4CCBB3A323}">
      <dgm:prSet phldrT="[Text]"/>
      <dgm:spPr/>
      <dgm:t>
        <a:bodyPr/>
        <a:lstStyle/>
        <a:p>
          <a:pPr algn="ctr"/>
          <a:r>
            <a:rPr lang="en-US" dirty="0"/>
            <a:t>Chief Judicial Assistant</a:t>
          </a:r>
        </a:p>
      </dgm:t>
    </dgm:pt>
    <dgm:pt modelId="{39298FEF-55EE-42B4-A656-8CA942662BE7}" type="parTrans" cxnId="{3AA44E09-44BF-4FF3-BFEA-2C8C8EBF46C3}">
      <dgm:prSet/>
      <dgm:spPr/>
      <dgm:t>
        <a:bodyPr/>
        <a:lstStyle/>
        <a:p>
          <a:pPr algn="ctr"/>
          <a:endParaRPr lang="en-US"/>
        </a:p>
      </dgm:t>
    </dgm:pt>
    <dgm:pt modelId="{7B7EB10A-2695-4EC5-B088-4984057BA33A}" type="sibTrans" cxnId="{3AA44E09-44BF-4FF3-BFEA-2C8C8EBF46C3}">
      <dgm:prSet/>
      <dgm:spPr/>
      <dgm:t>
        <a:bodyPr/>
        <a:lstStyle/>
        <a:p>
          <a:pPr algn="ctr"/>
          <a:endParaRPr lang="en-US"/>
        </a:p>
      </dgm:t>
    </dgm:pt>
    <dgm:pt modelId="{80754421-6986-4038-BF30-D48EF22F4178}">
      <dgm:prSet phldrT="[Text]"/>
      <dgm:spPr/>
      <dgm:t>
        <a:bodyPr/>
        <a:lstStyle/>
        <a:p>
          <a:pPr algn="ctr"/>
          <a:r>
            <a:rPr lang="en-US" dirty="0"/>
            <a:t>Case Manager</a:t>
          </a:r>
        </a:p>
      </dgm:t>
    </dgm:pt>
    <dgm:pt modelId="{87B6C4E7-61DC-45ED-958F-32F8C1159125}" type="parTrans" cxnId="{6E7ED916-E46D-48C7-9055-DA10FF380C14}">
      <dgm:prSet/>
      <dgm:spPr/>
      <dgm:t>
        <a:bodyPr/>
        <a:lstStyle/>
        <a:p>
          <a:pPr algn="ctr"/>
          <a:endParaRPr lang="en-US"/>
        </a:p>
      </dgm:t>
    </dgm:pt>
    <dgm:pt modelId="{AC639EDC-A124-4EF6-A748-1DEDDFAF05DA}" type="sibTrans" cxnId="{6E7ED916-E46D-48C7-9055-DA10FF380C14}">
      <dgm:prSet/>
      <dgm:spPr/>
      <dgm:t>
        <a:bodyPr/>
        <a:lstStyle/>
        <a:p>
          <a:pPr algn="ctr"/>
          <a:endParaRPr lang="en-US"/>
        </a:p>
      </dgm:t>
    </dgm:pt>
    <dgm:pt modelId="{7BEBBC74-20E7-44DB-89F1-324AEAD571B5}">
      <dgm:prSet phldrT="[Text]"/>
      <dgm:spPr/>
      <dgm:t>
        <a:bodyPr/>
        <a:lstStyle/>
        <a:p>
          <a:pPr algn="ctr"/>
          <a:r>
            <a:rPr lang="en-US" dirty="0"/>
            <a:t>TPO Coordinator</a:t>
          </a:r>
        </a:p>
      </dgm:t>
    </dgm:pt>
    <dgm:pt modelId="{3C764B90-9040-4CD1-981F-291EDE455BAA}" type="parTrans" cxnId="{AE5B5D76-B212-4E20-90C0-F46F071483A0}">
      <dgm:prSet/>
      <dgm:spPr/>
      <dgm:t>
        <a:bodyPr/>
        <a:lstStyle/>
        <a:p>
          <a:pPr algn="ctr"/>
          <a:endParaRPr lang="en-US"/>
        </a:p>
      </dgm:t>
    </dgm:pt>
    <dgm:pt modelId="{C028AE62-69BC-46A2-A3A7-7CC8B4D1AC18}" type="sibTrans" cxnId="{AE5B5D76-B212-4E20-90C0-F46F071483A0}">
      <dgm:prSet/>
      <dgm:spPr/>
      <dgm:t>
        <a:bodyPr/>
        <a:lstStyle/>
        <a:p>
          <a:pPr algn="ctr"/>
          <a:endParaRPr lang="en-US"/>
        </a:p>
      </dgm:t>
    </dgm:pt>
    <dgm:pt modelId="{C320C3E3-19A4-4251-A472-690DF85BE2C1}">
      <dgm:prSet phldrT="[Text]"/>
      <dgm:spPr/>
      <dgm:t>
        <a:bodyPr/>
        <a:lstStyle/>
        <a:p>
          <a:pPr algn="ctr"/>
          <a:r>
            <a:rPr lang="en-US" dirty="0"/>
            <a:t>Accountability Drug Court/Grant Funded </a:t>
          </a:r>
        </a:p>
        <a:p>
          <a:pPr algn="ctr"/>
          <a:r>
            <a:rPr lang="en-US" dirty="0"/>
            <a:t>(6 Positions)</a:t>
          </a:r>
        </a:p>
      </dgm:t>
    </dgm:pt>
    <dgm:pt modelId="{1D574A22-BB72-462A-8F8E-224395199BD9}" type="parTrans" cxnId="{E4A66E5D-C39D-4258-80FB-4924AD7DABB5}">
      <dgm:prSet/>
      <dgm:spPr/>
      <dgm:t>
        <a:bodyPr/>
        <a:lstStyle/>
        <a:p>
          <a:pPr algn="ctr"/>
          <a:endParaRPr lang="en-US"/>
        </a:p>
      </dgm:t>
    </dgm:pt>
    <dgm:pt modelId="{E2334CFD-E2C3-428A-964F-E4A8EC8D589D}" type="sibTrans" cxnId="{E4A66E5D-C39D-4258-80FB-4924AD7DABB5}">
      <dgm:prSet/>
      <dgm:spPr/>
      <dgm:t>
        <a:bodyPr/>
        <a:lstStyle/>
        <a:p>
          <a:pPr algn="ctr"/>
          <a:endParaRPr lang="en-US"/>
        </a:p>
      </dgm:t>
    </dgm:pt>
    <dgm:pt modelId="{151DFE77-4E0A-48CA-98B5-1B7CFFF8DFC2}">
      <dgm:prSet phldrT="[Text]"/>
      <dgm:spPr/>
      <dgm:t>
        <a:bodyPr/>
        <a:lstStyle/>
        <a:p>
          <a:pPr algn="ctr"/>
          <a:r>
            <a:rPr lang="en-US" dirty="0"/>
            <a:t>Accountability Lab Services/Lab Funded</a:t>
          </a:r>
        </a:p>
        <a:p>
          <a:pPr algn="ctr"/>
          <a:r>
            <a:rPr lang="en-US" dirty="0"/>
            <a:t>(8 Positions)</a:t>
          </a:r>
        </a:p>
      </dgm:t>
    </dgm:pt>
    <dgm:pt modelId="{8C40B8CC-17C4-4460-80DD-EE4F316E3717}" type="parTrans" cxnId="{BFCE9720-028C-46E1-B956-085FE8EFB914}">
      <dgm:prSet/>
      <dgm:spPr/>
      <dgm:t>
        <a:bodyPr/>
        <a:lstStyle/>
        <a:p>
          <a:pPr algn="ctr"/>
          <a:endParaRPr lang="en-US"/>
        </a:p>
      </dgm:t>
    </dgm:pt>
    <dgm:pt modelId="{B8BBF6A3-F366-4B49-8AF4-D637A4F726FA}" type="sibTrans" cxnId="{BFCE9720-028C-46E1-B956-085FE8EFB914}">
      <dgm:prSet/>
      <dgm:spPr/>
      <dgm:t>
        <a:bodyPr/>
        <a:lstStyle/>
        <a:p>
          <a:pPr algn="ctr"/>
          <a:endParaRPr lang="en-US"/>
        </a:p>
      </dgm:t>
    </dgm:pt>
    <dgm:pt modelId="{CEA53A26-19CB-4C83-A442-A48EFD59E465}">
      <dgm:prSet phldrT="[Text]"/>
      <dgm:spPr/>
      <dgm:t>
        <a:bodyPr/>
        <a:lstStyle/>
        <a:p>
          <a:pPr algn="ctr"/>
          <a:r>
            <a:rPr lang="en-US" dirty="0"/>
            <a:t>Program Director Stepping Up Initiative</a:t>
          </a:r>
        </a:p>
      </dgm:t>
    </dgm:pt>
    <dgm:pt modelId="{62DA640C-C674-4853-A99D-F20B802490FE}" type="parTrans" cxnId="{3CF4672F-F706-43EF-9DFD-623F2DDDB7BE}">
      <dgm:prSet/>
      <dgm:spPr/>
      <dgm:t>
        <a:bodyPr/>
        <a:lstStyle/>
        <a:p>
          <a:pPr algn="ctr"/>
          <a:endParaRPr lang="en-US"/>
        </a:p>
      </dgm:t>
    </dgm:pt>
    <dgm:pt modelId="{C6D6AB35-D05E-43CD-8C5A-447007419A03}" type="sibTrans" cxnId="{3CF4672F-F706-43EF-9DFD-623F2DDDB7BE}">
      <dgm:prSet/>
      <dgm:spPr/>
      <dgm:t>
        <a:bodyPr/>
        <a:lstStyle/>
        <a:p>
          <a:pPr algn="ctr"/>
          <a:endParaRPr lang="en-US"/>
        </a:p>
      </dgm:t>
    </dgm:pt>
    <dgm:pt modelId="{B8BA70FA-B7E3-4A4C-913E-EC9263008F60}">
      <dgm:prSet phldrT="[Text]"/>
      <dgm:spPr/>
      <dgm:t>
        <a:bodyPr/>
        <a:lstStyle/>
        <a:p>
          <a:pPr algn="ctr"/>
          <a:r>
            <a:rPr lang="en-US" dirty="0"/>
            <a:t>Family Violence Services Coordinator Grant Funded</a:t>
          </a:r>
        </a:p>
        <a:p>
          <a:pPr algn="ctr"/>
          <a:r>
            <a:rPr lang="en-US" dirty="0"/>
            <a:t>(1 Position)</a:t>
          </a:r>
        </a:p>
      </dgm:t>
    </dgm:pt>
    <dgm:pt modelId="{CB8DA9EC-A2AE-484F-A79F-F25A331708A5}" type="parTrans" cxnId="{9C8DF1BB-D16C-45C1-B29A-79E3109EC4A4}">
      <dgm:prSet/>
      <dgm:spPr/>
      <dgm:t>
        <a:bodyPr/>
        <a:lstStyle/>
        <a:p>
          <a:pPr algn="ctr"/>
          <a:endParaRPr lang="en-US"/>
        </a:p>
      </dgm:t>
    </dgm:pt>
    <dgm:pt modelId="{76500ADF-BA61-4F21-AF4B-0389608ECAC9}" type="sibTrans" cxnId="{9C8DF1BB-D16C-45C1-B29A-79E3109EC4A4}">
      <dgm:prSet/>
      <dgm:spPr/>
      <dgm:t>
        <a:bodyPr/>
        <a:lstStyle/>
        <a:p>
          <a:pPr algn="ctr"/>
          <a:endParaRPr lang="en-US"/>
        </a:p>
      </dgm:t>
    </dgm:pt>
    <dgm:pt modelId="{9660CFC9-3875-4215-948D-8C83C1CC4F66}">
      <dgm:prSet phldrT="[Text]"/>
      <dgm:spPr/>
      <dgm:t>
        <a:bodyPr/>
        <a:lstStyle/>
        <a:p>
          <a:pPr algn="ctr"/>
          <a:r>
            <a:rPr lang="en-US" dirty="0"/>
            <a:t>Judicial Assistant </a:t>
          </a:r>
        </a:p>
      </dgm:t>
    </dgm:pt>
    <dgm:pt modelId="{77832283-445D-4052-A212-0760B9704E7F}" type="parTrans" cxnId="{1AE2C419-96A3-435A-A86E-1CDE796ED1B1}">
      <dgm:prSet/>
      <dgm:spPr/>
      <dgm:t>
        <a:bodyPr/>
        <a:lstStyle/>
        <a:p>
          <a:pPr algn="ctr"/>
          <a:endParaRPr lang="en-US"/>
        </a:p>
      </dgm:t>
    </dgm:pt>
    <dgm:pt modelId="{F144490E-74F5-48D3-9530-190F5CB453A7}" type="sibTrans" cxnId="{1AE2C419-96A3-435A-A86E-1CDE796ED1B1}">
      <dgm:prSet/>
      <dgm:spPr/>
      <dgm:t>
        <a:bodyPr/>
        <a:lstStyle/>
        <a:p>
          <a:pPr algn="ctr"/>
          <a:endParaRPr lang="en-US"/>
        </a:p>
      </dgm:t>
    </dgm:pt>
    <dgm:pt modelId="{1A2F0F91-22FE-4BA5-8E32-FD16A7AF2CA3}">
      <dgm:prSet phldrT="[Text]"/>
      <dgm:spPr/>
      <dgm:t>
        <a:bodyPr/>
        <a:lstStyle/>
        <a:p>
          <a:pPr algn="ctr"/>
          <a:r>
            <a:rPr lang="en-US" dirty="0"/>
            <a:t>Court Reporter</a:t>
          </a:r>
        </a:p>
      </dgm:t>
    </dgm:pt>
    <dgm:pt modelId="{9F8866D9-EB9A-4A63-9AFE-DFCAAE90D89F}" type="parTrans" cxnId="{CC0E92C2-ACC8-44C4-9CB7-B58349638395}">
      <dgm:prSet/>
      <dgm:spPr/>
      <dgm:t>
        <a:bodyPr/>
        <a:lstStyle/>
        <a:p>
          <a:pPr algn="ctr"/>
          <a:endParaRPr lang="en-US"/>
        </a:p>
      </dgm:t>
    </dgm:pt>
    <dgm:pt modelId="{52AF615B-8AC8-4449-8B19-7F598EE8249A}" type="sibTrans" cxnId="{CC0E92C2-ACC8-44C4-9CB7-B58349638395}">
      <dgm:prSet/>
      <dgm:spPr/>
      <dgm:t>
        <a:bodyPr/>
        <a:lstStyle/>
        <a:p>
          <a:pPr algn="ctr"/>
          <a:endParaRPr lang="en-US"/>
        </a:p>
      </dgm:t>
    </dgm:pt>
    <dgm:pt modelId="{D8763CCE-2F10-40B8-8F65-762E97345202}">
      <dgm:prSet phldrT="[Text]"/>
      <dgm:spPr/>
      <dgm:t>
        <a:bodyPr/>
        <a:lstStyle/>
        <a:p>
          <a:pPr algn="ctr"/>
          <a:r>
            <a:rPr lang="en-US"/>
            <a:t>Peer Support Specialist</a:t>
          </a:r>
          <a:endParaRPr lang="en-US" dirty="0"/>
        </a:p>
      </dgm:t>
    </dgm:pt>
    <dgm:pt modelId="{2E1FAB3D-534D-419A-9DCC-BD5FD5B49596}" type="parTrans" cxnId="{08B86D3B-9417-4F50-AB6D-91596F86A2F3}">
      <dgm:prSet/>
      <dgm:spPr/>
      <dgm:t>
        <a:bodyPr/>
        <a:lstStyle/>
        <a:p>
          <a:pPr algn="ctr"/>
          <a:endParaRPr lang="en-US"/>
        </a:p>
      </dgm:t>
    </dgm:pt>
    <dgm:pt modelId="{4D352421-DE3B-4BDA-BB0A-13ECF55F2206}" type="sibTrans" cxnId="{08B86D3B-9417-4F50-AB6D-91596F86A2F3}">
      <dgm:prSet/>
      <dgm:spPr/>
      <dgm:t>
        <a:bodyPr/>
        <a:lstStyle/>
        <a:p>
          <a:pPr algn="ctr"/>
          <a:endParaRPr lang="en-US"/>
        </a:p>
      </dgm:t>
    </dgm:pt>
    <dgm:pt modelId="{BEFD8C47-24A5-48D4-A221-227255D083DD}" type="pres">
      <dgm:prSet presAssocID="{1D49994F-D287-4891-B7D3-4334C2110D9D}" presName="hierChild1" presStyleCnt="0">
        <dgm:presLayoutVars>
          <dgm:chPref val="1"/>
          <dgm:dir/>
          <dgm:animOne val="branch"/>
          <dgm:animLvl val="lvl"/>
          <dgm:resizeHandles/>
        </dgm:presLayoutVars>
      </dgm:prSet>
      <dgm:spPr/>
    </dgm:pt>
    <dgm:pt modelId="{1FF967BC-409E-4E7C-9DD6-175E08FC36AE}" type="pres">
      <dgm:prSet presAssocID="{14569F8C-BD8C-4D59-BFE4-81D84EA1E09A}" presName="hierRoot1" presStyleCnt="0"/>
      <dgm:spPr/>
    </dgm:pt>
    <dgm:pt modelId="{0076D2BB-B5D2-4C09-A58F-0FD39D39B1FA}" type="pres">
      <dgm:prSet presAssocID="{14569F8C-BD8C-4D59-BFE4-81D84EA1E09A}" presName="composite" presStyleCnt="0"/>
      <dgm:spPr/>
    </dgm:pt>
    <dgm:pt modelId="{452A2E0C-B718-4C05-A53F-3FBC82557FB8}" type="pres">
      <dgm:prSet presAssocID="{14569F8C-BD8C-4D59-BFE4-81D84EA1E09A}" presName="background" presStyleLbl="node0" presStyleIdx="0" presStyleCnt="1"/>
      <dgm:spPr/>
    </dgm:pt>
    <dgm:pt modelId="{6FF588A6-F159-436D-A9B9-A9B2F069BE10}" type="pres">
      <dgm:prSet presAssocID="{14569F8C-BD8C-4D59-BFE4-81D84EA1E09A}" presName="text" presStyleLbl="fgAcc0" presStyleIdx="0" presStyleCnt="1">
        <dgm:presLayoutVars>
          <dgm:chPref val="3"/>
        </dgm:presLayoutVars>
      </dgm:prSet>
      <dgm:spPr/>
    </dgm:pt>
    <dgm:pt modelId="{B50FDA53-F0EF-48BE-A3AD-C4DF21852284}" type="pres">
      <dgm:prSet presAssocID="{14569F8C-BD8C-4D59-BFE4-81D84EA1E09A}" presName="hierChild2" presStyleCnt="0"/>
      <dgm:spPr/>
    </dgm:pt>
    <dgm:pt modelId="{6D48E47E-42C5-4E48-A6BD-8A0C93BA2A3E}" type="pres">
      <dgm:prSet presAssocID="{ED360D53-5B87-4910-9818-DD99EF8D9E2A}" presName="Name10" presStyleLbl="parChTrans1D2" presStyleIdx="0" presStyleCnt="8"/>
      <dgm:spPr/>
    </dgm:pt>
    <dgm:pt modelId="{0589427F-72D6-4E54-B3D6-58106EE06D5C}" type="pres">
      <dgm:prSet presAssocID="{549D2406-447A-426C-B1FB-1E330A8935A5}" presName="hierRoot2" presStyleCnt="0"/>
      <dgm:spPr/>
    </dgm:pt>
    <dgm:pt modelId="{E9BC01A0-3AF8-431E-969E-080360877E5B}" type="pres">
      <dgm:prSet presAssocID="{549D2406-447A-426C-B1FB-1E330A8935A5}" presName="composite2" presStyleCnt="0"/>
      <dgm:spPr/>
    </dgm:pt>
    <dgm:pt modelId="{C69E47AF-C7CF-4520-9A45-676BE771336A}" type="pres">
      <dgm:prSet presAssocID="{549D2406-447A-426C-B1FB-1E330A8935A5}" presName="background2" presStyleLbl="node2" presStyleIdx="0" presStyleCnt="8"/>
      <dgm:spPr/>
    </dgm:pt>
    <dgm:pt modelId="{5D68D65F-827D-4255-A79B-D4A24F7684C8}" type="pres">
      <dgm:prSet presAssocID="{549D2406-447A-426C-B1FB-1E330A8935A5}" presName="text2" presStyleLbl="fgAcc2" presStyleIdx="0" presStyleCnt="8">
        <dgm:presLayoutVars>
          <dgm:chPref val="3"/>
        </dgm:presLayoutVars>
      </dgm:prSet>
      <dgm:spPr/>
    </dgm:pt>
    <dgm:pt modelId="{7704CB1A-04AE-4282-84C9-7B07C3D1ABE6}" type="pres">
      <dgm:prSet presAssocID="{549D2406-447A-426C-B1FB-1E330A8935A5}" presName="hierChild3" presStyleCnt="0"/>
      <dgm:spPr/>
    </dgm:pt>
    <dgm:pt modelId="{164398B5-1A8E-4A11-A026-71CD3B549A79}" type="pres">
      <dgm:prSet presAssocID="{39298FEF-55EE-42B4-A656-8CA942662BE7}" presName="Name10" presStyleLbl="parChTrans1D2" presStyleIdx="1" presStyleCnt="8"/>
      <dgm:spPr/>
    </dgm:pt>
    <dgm:pt modelId="{7188EC2A-7936-4B2A-8C1E-B0644D1D42BD}" type="pres">
      <dgm:prSet presAssocID="{0FE66823-A518-4FA7-80A8-6E4CCBB3A323}" presName="hierRoot2" presStyleCnt="0"/>
      <dgm:spPr/>
    </dgm:pt>
    <dgm:pt modelId="{A9DEF7DC-8C91-486D-A4DF-B19125B48543}" type="pres">
      <dgm:prSet presAssocID="{0FE66823-A518-4FA7-80A8-6E4CCBB3A323}" presName="composite2" presStyleCnt="0"/>
      <dgm:spPr/>
    </dgm:pt>
    <dgm:pt modelId="{10EE19DE-BE4D-4F92-9D89-234E5F82E0C4}" type="pres">
      <dgm:prSet presAssocID="{0FE66823-A518-4FA7-80A8-6E4CCBB3A323}" presName="background2" presStyleLbl="node2" presStyleIdx="1" presStyleCnt="8"/>
      <dgm:spPr/>
    </dgm:pt>
    <dgm:pt modelId="{C9C8E363-126C-499A-B345-70C1A7A13CF4}" type="pres">
      <dgm:prSet presAssocID="{0FE66823-A518-4FA7-80A8-6E4CCBB3A323}" presName="text2" presStyleLbl="fgAcc2" presStyleIdx="1" presStyleCnt="8">
        <dgm:presLayoutVars>
          <dgm:chPref val="3"/>
        </dgm:presLayoutVars>
      </dgm:prSet>
      <dgm:spPr/>
    </dgm:pt>
    <dgm:pt modelId="{354E5A92-53DC-4C08-9920-17F606189403}" type="pres">
      <dgm:prSet presAssocID="{0FE66823-A518-4FA7-80A8-6E4CCBB3A323}" presName="hierChild3" presStyleCnt="0"/>
      <dgm:spPr/>
    </dgm:pt>
    <dgm:pt modelId="{882552F7-BC88-46EB-98F0-84EF62081F3A}" type="pres">
      <dgm:prSet presAssocID="{CB8DA9EC-A2AE-484F-A79F-F25A331708A5}" presName="Name17" presStyleLbl="parChTrans1D3" presStyleIdx="0" presStyleCnt="3"/>
      <dgm:spPr/>
    </dgm:pt>
    <dgm:pt modelId="{4FF06CDB-C49B-4117-BE7A-573B9FDA9DAB}" type="pres">
      <dgm:prSet presAssocID="{B8BA70FA-B7E3-4A4C-913E-EC9263008F60}" presName="hierRoot3" presStyleCnt="0"/>
      <dgm:spPr/>
    </dgm:pt>
    <dgm:pt modelId="{0DAE12AD-8155-430D-84D6-87AFDE21EF0E}" type="pres">
      <dgm:prSet presAssocID="{B8BA70FA-B7E3-4A4C-913E-EC9263008F60}" presName="composite3" presStyleCnt="0"/>
      <dgm:spPr/>
    </dgm:pt>
    <dgm:pt modelId="{4BFC6224-2C6C-45CD-BAC2-8C52E5E49E4F}" type="pres">
      <dgm:prSet presAssocID="{B8BA70FA-B7E3-4A4C-913E-EC9263008F60}" presName="background3" presStyleLbl="node3" presStyleIdx="0" presStyleCnt="3"/>
      <dgm:spPr/>
    </dgm:pt>
    <dgm:pt modelId="{0BC784AC-221A-4EA0-90FE-0FE83CD1A213}" type="pres">
      <dgm:prSet presAssocID="{B8BA70FA-B7E3-4A4C-913E-EC9263008F60}" presName="text3" presStyleLbl="fgAcc3" presStyleIdx="0" presStyleCnt="3">
        <dgm:presLayoutVars>
          <dgm:chPref val="3"/>
        </dgm:presLayoutVars>
      </dgm:prSet>
      <dgm:spPr/>
    </dgm:pt>
    <dgm:pt modelId="{C0503870-F5CB-4D96-8961-62FECD119C7F}" type="pres">
      <dgm:prSet presAssocID="{B8BA70FA-B7E3-4A4C-913E-EC9263008F60}" presName="hierChild4" presStyleCnt="0"/>
      <dgm:spPr/>
    </dgm:pt>
    <dgm:pt modelId="{3CD4B97F-BBE3-4766-B0A9-5AA91CAB7FDA}" type="pres">
      <dgm:prSet presAssocID="{9F8866D9-EB9A-4A63-9AFE-DFCAAE90D89F}" presName="Name17" presStyleLbl="parChTrans1D3" presStyleIdx="1" presStyleCnt="3"/>
      <dgm:spPr/>
    </dgm:pt>
    <dgm:pt modelId="{AFE926E3-1AC6-4221-8112-033B28C06427}" type="pres">
      <dgm:prSet presAssocID="{1A2F0F91-22FE-4BA5-8E32-FD16A7AF2CA3}" presName="hierRoot3" presStyleCnt="0"/>
      <dgm:spPr/>
    </dgm:pt>
    <dgm:pt modelId="{74257726-1CBD-41EA-B7FF-305B825410B5}" type="pres">
      <dgm:prSet presAssocID="{1A2F0F91-22FE-4BA5-8E32-FD16A7AF2CA3}" presName="composite3" presStyleCnt="0"/>
      <dgm:spPr/>
    </dgm:pt>
    <dgm:pt modelId="{BD49BA78-CAFB-461F-BEDB-54EEC03FBDDA}" type="pres">
      <dgm:prSet presAssocID="{1A2F0F91-22FE-4BA5-8E32-FD16A7AF2CA3}" presName="background3" presStyleLbl="node3" presStyleIdx="1" presStyleCnt="3"/>
      <dgm:spPr/>
    </dgm:pt>
    <dgm:pt modelId="{309C597F-153F-4605-AB3E-0C0952BA72F4}" type="pres">
      <dgm:prSet presAssocID="{1A2F0F91-22FE-4BA5-8E32-FD16A7AF2CA3}" presName="text3" presStyleLbl="fgAcc3" presStyleIdx="1" presStyleCnt="3">
        <dgm:presLayoutVars>
          <dgm:chPref val="3"/>
        </dgm:presLayoutVars>
      </dgm:prSet>
      <dgm:spPr/>
    </dgm:pt>
    <dgm:pt modelId="{AFA1801B-70E6-4D3D-BCE2-2B41E780D0AF}" type="pres">
      <dgm:prSet presAssocID="{1A2F0F91-22FE-4BA5-8E32-FD16A7AF2CA3}" presName="hierChild4" presStyleCnt="0"/>
      <dgm:spPr/>
    </dgm:pt>
    <dgm:pt modelId="{3230E208-4097-4E74-8686-A9AF81C0EACF}" type="pres">
      <dgm:prSet presAssocID="{77832283-445D-4052-A212-0760B9704E7F}" presName="Name10" presStyleLbl="parChTrans1D2" presStyleIdx="2" presStyleCnt="8"/>
      <dgm:spPr/>
    </dgm:pt>
    <dgm:pt modelId="{538466D3-457A-491B-AB43-252BB4B0A9D1}" type="pres">
      <dgm:prSet presAssocID="{9660CFC9-3875-4215-948D-8C83C1CC4F66}" presName="hierRoot2" presStyleCnt="0"/>
      <dgm:spPr/>
    </dgm:pt>
    <dgm:pt modelId="{30F5E2CC-C7AA-4F0A-A3FB-F556B1CDDF4E}" type="pres">
      <dgm:prSet presAssocID="{9660CFC9-3875-4215-948D-8C83C1CC4F66}" presName="composite2" presStyleCnt="0"/>
      <dgm:spPr/>
    </dgm:pt>
    <dgm:pt modelId="{E1DA92DB-4BC7-43EE-A6BE-0E12412370C0}" type="pres">
      <dgm:prSet presAssocID="{9660CFC9-3875-4215-948D-8C83C1CC4F66}" presName="background2" presStyleLbl="node2" presStyleIdx="2" presStyleCnt="8"/>
      <dgm:spPr/>
    </dgm:pt>
    <dgm:pt modelId="{52027264-E39F-467D-B50E-F3A8AAE3D949}" type="pres">
      <dgm:prSet presAssocID="{9660CFC9-3875-4215-948D-8C83C1CC4F66}" presName="text2" presStyleLbl="fgAcc2" presStyleIdx="2" presStyleCnt="8">
        <dgm:presLayoutVars>
          <dgm:chPref val="3"/>
        </dgm:presLayoutVars>
      </dgm:prSet>
      <dgm:spPr/>
    </dgm:pt>
    <dgm:pt modelId="{98939BAE-CF02-4CF4-8F11-9F025FD78067}" type="pres">
      <dgm:prSet presAssocID="{9660CFC9-3875-4215-948D-8C83C1CC4F66}" presName="hierChild3" presStyleCnt="0"/>
      <dgm:spPr/>
    </dgm:pt>
    <dgm:pt modelId="{8481E619-2B98-488E-B97A-10ECCCAD3C77}" type="pres">
      <dgm:prSet presAssocID="{3C764B90-9040-4CD1-981F-291EDE455BAA}" presName="Name10" presStyleLbl="parChTrans1D2" presStyleIdx="3" presStyleCnt="8"/>
      <dgm:spPr/>
    </dgm:pt>
    <dgm:pt modelId="{6FC0ECC4-FB7A-48CF-9F0D-12BE3EDF40EC}" type="pres">
      <dgm:prSet presAssocID="{7BEBBC74-20E7-44DB-89F1-324AEAD571B5}" presName="hierRoot2" presStyleCnt="0"/>
      <dgm:spPr/>
    </dgm:pt>
    <dgm:pt modelId="{F9572DD6-3C09-4D5F-A4B4-77A3E17D096D}" type="pres">
      <dgm:prSet presAssocID="{7BEBBC74-20E7-44DB-89F1-324AEAD571B5}" presName="composite2" presStyleCnt="0"/>
      <dgm:spPr/>
    </dgm:pt>
    <dgm:pt modelId="{A0E4AC52-1509-4FFF-A5AD-E54730E36360}" type="pres">
      <dgm:prSet presAssocID="{7BEBBC74-20E7-44DB-89F1-324AEAD571B5}" presName="background2" presStyleLbl="node2" presStyleIdx="3" presStyleCnt="8"/>
      <dgm:spPr/>
    </dgm:pt>
    <dgm:pt modelId="{3F72B523-B285-406C-A504-90B91F098FE0}" type="pres">
      <dgm:prSet presAssocID="{7BEBBC74-20E7-44DB-89F1-324AEAD571B5}" presName="text2" presStyleLbl="fgAcc2" presStyleIdx="3" presStyleCnt="8">
        <dgm:presLayoutVars>
          <dgm:chPref val="3"/>
        </dgm:presLayoutVars>
      </dgm:prSet>
      <dgm:spPr/>
    </dgm:pt>
    <dgm:pt modelId="{1D1E9724-D1A2-4385-AC12-D55786F4385F}" type="pres">
      <dgm:prSet presAssocID="{7BEBBC74-20E7-44DB-89F1-324AEAD571B5}" presName="hierChild3" presStyleCnt="0"/>
      <dgm:spPr/>
    </dgm:pt>
    <dgm:pt modelId="{D4F00E69-EA6B-49E4-AA31-7175A3FEA006}" type="pres">
      <dgm:prSet presAssocID="{2E1FAB3D-534D-419A-9DCC-BD5FD5B49596}" presName="Name10" presStyleLbl="parChTrans1D2" presStyleIdx="4" presStyleCnt="8"/>
      <dgm:spPr/>
    </dgm:pt>
    <dgm:pt modelId="{D6A39DD3-5588-4362-A62F-1CAC14E1B3A8}" type="pres">
      <dgm:prSet presAssocID="{D8763CCE-2F10-40B8-8F65-762E97345202}" presName="hierRoot2" presStyleCnt="0"/>
      <dgm:spPr/>
    </dgm:pt>
    <dgm:pt modelId="{4A0D0747-476A-4CCD-80E4-5E6C801922EF}" type="pres">
      <dgm:prSet presAssocID="{D8763CCE-2F10-40B8-8F65-762E97345202}" presName="composite2" presStyleCnt="0"/>
      <dgm:spPr/>
    </dgm:pt>
    <dgm:pt modelId="{934B06F8-9102-4D14-BC89-AB11EB009AB3}" type="pres">
      <dgm:prSet presAssocID="{D8763CCE-2F10-40B8-8F65-762E97345202}" presName="background2" presStyleLbl="node2" presStyleIdx="4" presStyleCnt="8"/>
      <dgm:spPr/>
    </dgm:pt>
    <dgm:pt modelId="{46AADB98-27F1-47C4-851E-CE11D538022D}" type="pres">
      <dgm:prSet presAssocID="{D8763CCE-2F10-40B8-8F65-762E97345202}" presName="text2" presStyleLbl="fgAcc2" presStyleIdx="4" presStyleCnt="8">
        <dgm:presLayoutVars>
          <dgm:chPref val="3"/>
        </dgm:presLayoutVars>
      </dgm:prSet>
      <dgm:spPr/>
    </dgm:pt>
    <dgm:pt modelId="{FA2FD223-8860-4446-970F-2F17BE6581FC}" type="pres">
      <dgm:prSet presAssocID="{D8763CCE-2F10-40B8-8F65-762E97345202}" presName="hierChild3" presStyleCnt="0"/>
      <dgm:spPr/>
    </dgm:pt>
    <dgm:pt modelId="{5FC9D811-3CBD-4048-AE79-B3C397D0F8DB}" type="pres">
      <dgm:prSet presAssocID="{1D574A22-BB72-462A-8F8E-224395199BD9}" presName="Name10" presStyleLbl="parChTrans1D2" presStyleIdx="5" presStyleCnt="8"/>
      <dgm:spPr/>
    </dgm:pt>
    <dgm:pt modelId="{3FFB80EA-5E3E-4551-8460-E883F5C5D531}" type="pres">
      <dgm:prSet presAssocID="{C320C3E3-19A4-4251-A472-690DF85BE2C1}" presName="hierRoot2" presStyleCnt="0"/>
      <dgm:spPr/>
    </dgm:pt>
    <dgm:pt modelId="{B363BA6B-7FB4-44A1-9C37-83D08D931904}" type="pres">
      <dgm:prSet presAssocID="{C320C3E3-19A4-4251-A472-690DF85BE2C1}" presName="composite2" presStyleCnt="0"/>
      <dgm:spPr/>
    </dgm:pt>
    <dgm:pt modelId="{15F0785E-A1C7-4244-B381-7A27047787C0}" type="pres">
      <dgm:prSet presAssocID="{C320C3E3-19A4-4251-A472-690DF85BE2C1}" presName="background2" presStyleLbl="node2" presStyleIdx="5" presStyleCnt="8"/>
      <dgm:spPr/>
    </dgm:pt>
    <dgm:pt modelId="{517F4ADC-043B-439F-B69C-0B7FACF71F93}" type="pres">
      <dgm:prSet presAssocID="{C320C3E3-19A4-4251-A472-690DF85BE2C1}" presName="text2" presStyleLbl="fgAcc2" presStyleIdx="5" presStyleCnt="8">
        <dgm:presLayoutVars>
          <dgm:chPref val="3"/>
        </dgm:presLayoutVars>
      </dgm:prSet>
      <dgm:spPr/>
    </dgm:pt>
    <dgm:pt modelId="{32CA6264-42DC-437A-B4E0-062396A386CB}" type="pres">
      <dgm:prSet presAssocID="{C320C3E3-19A4-4251-A472-690DF85BE2C1}" presName="hierChild3" presStyleCnt="0"/>
      <dgm:spPr/>
    </dgm:pt>
    <dgm:pt modelId="{26EEBBFC-6E85-42FE-88F7-9F327A54040B}" type="pres">
      <dgm:prSet presAssocID="{8C40B8CC-17C4-4460-80DD-EE4F316E3717}" presName="Name10" presStyleLbl="parChTrans1D2" presStyleIdx="6" presStyleCnt="8"/>
      <dgm:spPr/>
    </dgm:pt>
    <dgm:pt modelId="{DABDF8CF-9C7A-4880-97FE-61B385DA9E0A}" type="pres">
      <dgm:prSet presAssocID="{151DFE77-4E0A-48CA-98B5-1B7CFFF8DFC2}" presName="hierRoot2" presStyleCnt="0"/>
      <dgm:spPr/>
    </dgm:pt>
    <dgm:pt modelId="{11AB70DC-4A9D-4F99-BC91-8BD3B441499D}" type="pres">
      <dgm:prSet presAssocID="{151DFE77-4E0A-48CA-98B5-1B7CFFF8DFC2}" presName="composite2" presStyleCnt="0"/>
      <dgm:spPr/>
    </dgm:pt>
    <dgm:pt modelId="{6AB506A7-A581-405A-9D45-F59B397A2852}" type="pres">
      <dgm:prSet presAssocID="{151DFE77-4E0A-48CA-98B5-1B7CFFF8DFC2}" presName="background2" presStyleLbl="node2" presStyleIdx="6" presStyleCnt="8"/>
      <dgm:spPr/>
    </dgm:pt>
    <dgm:pt modelId="{EA52C778-7E5A-4E30-80FD-3EEFDC396520}" type="pres">
      <dgm:prSet presAssocID="{151DFE77-4E0A-48CA-98B5-1B7CFFF8DFC2}" presName="text2" presStyleLbl="fgAcc2" presStyleIdx="6" presStyleCnt="8">
        <dgm:presLayoutVars>
          <dgm:chPref val="3"/>
        </dgm:presLayoutVars>
      </dgm:prSet>
      <dgm:spPr/>
    </dgm:pt>
    <dgm:pt modelId="{ADC32314-8E63-4268-A534-F504BE21C510}" type="pres">
      <dgm:prSet presAssocID="{151DFE77-4E0A-48CA-98B5-1B7CFFF8DFC2}" presName="hierChild3" presStyleCnt="0"/>
      <dgm:spPr/>
    </dgm:pt>
    <dgm:pt modelId="{3808F3C2-D663-4FDE-BC57-A96E56205C4B}" type="pres">
      <dgm:prSet presAssocID="{62DA640C-C674-4853-A99D-F20B802490FE}" presName="Name10" presStyleLbl="parChTrans1D2" presStyleIdx="7" presStyleCnt="8"/>
      <dgm:spPr/>
    </dgm:pt>
    <dgm:pt modelId="{2340CE61-0E51-42C1-832D-387EBD04EF5D}" type="pres">
      <dgm:prSet presAssocID="{CEA53A26-19CB-4C83-A442-A48EFD59E465}" presName="hierRoot2" presStyleCnt="0"/>
      <dgm:spPr/>
    </dgm:pt>
    <dgm:pt modelId="{706E1807-2B2D-4614-B2A4-5A05080236B3}" type="pres">
      <dgm:prSet presAssocID="{CEA53A26-19CB-4C83-A442-A48EFD59E465}" presName="composite2" presStyleCnt="0"/>
      <dgm:spPr/>
    </dgm:pt>
    <dgm:pt modelId="{89461302-FC5B-4B85-B438-9EC1C66A4F02}" type="pres">
      <dgm:prSet presAssocID="{CEA53A26-19CB-4C83-A442-A48EFD59E465}" presName="background2" presStyleLbl="node2" presStyleIdx="7" presStyleCnt="8"/>
      <dgm:spPr/>
    </dgm:pt>
    <dgm:pt modelId="{68F9380E-AC4A-42EF-BA73-74528810709C}" type="pres">
      <dgm:prSet presAssocID="{CEA53A26-19CB-4C83-A442-A48EFD59E465}" presName="text2" presStyleLbl="fgAcc2" presStyleIdx="7" presStyleCnt="8">
        <dgm:presLayoutVars>
          <dgm:chPref val="3"/>
        </dgm:presLayoutVars>
      </dgm:prSet>
      <dgm:spPr/>
    </dgm:pt>
    <dgm:pt modelId="{6C47C49C-E87A-460E-B68B-B2A9462D0B9A}" type="pres">
      <dgm:prSet presAssocID="{CEA53A26-19CB-4C83-A442-A48EFD59E465}" presName="hierChild3" presStyleCnt="0"/>
      <dgm:spPr/>
    </dgm:pt>
    <dgm:pt modelId="{99A36141-2C0D-497B-8233-1F0CC99D671C}" type="pres">
      <dgm:prSet presAssocID="{87B6C4E7-61DC-45ED-958F-32F8C1159125}" presName="Name17" presStyleLbl="parChTrans1D3" presStyleIdx="2" presStyleCnt="3"/>
      <dgm:spPr/>
    </dgm:pt>
    <dgm:pt modelId="{4FC2C98C-F2D3-4D9D-839C-4873E5B65324}" type="pres">
      <dgm:prSet presAssocID="{80754421-6986-4038-BF30-D48EF22F4178}" presName="hierRoot3" presStyleCnt="0"/>
      <dgm:spPr/>
    </dgm:pt>
    <dgm:pt modelId="{C66FD4E8-2E69-43AD-9DF2-37A8E66621C4}" type="pres">
      <dgm:prSet presAssocID="{80754421-6986-4038-BF30-D48EF22F4178}" presName="composite3" presStyleCnt="0"/>
      <dgm:spPr/>
    </dgm:pt>
    <dgm:pt modelId="{025DF7C5-29BE-4C05-B853-4536D033EE64}" type="pres">
      <dgm:prSet presAssocID="{80754421-6986-4038-BF30-D48EF22F4178}" presName="background3" presStyleLbl="node3" presStyleIdx="2" presStyleCnt="3"/>
      <dgm:spPr/>
    </dgm:pt>
    <dgm:pt modelId="{06BF609E-186D-401D-80E2-F8C8AD44B1A8}" type="pres">
      <dgm:prSet presAssocID="{80754421-6986-4038-BF30-D48EF22F4178}" presName="text3" presStyleLbl="fgAcc3" presStyleIdx="2" presStyleCnt="3">
        <dgm:presLayoutVars>
          <dgm:chPref val="3"/>
        </dgm:presLayoutVars>
      </dgm:prSet>
      <dgm:spPr/>
    </dgm:pt>
    <dgm:pt modelId="{A5735938-0945-46E4-ABB9-ECB9870EA82F}" type="pres">
      <dgm:prSet presAssocID="{80754421-6986-4038-BF30-D48EF22F4178}" presName="hierChild4" presStyleCnt="0"/>
      <dgm:spPr/>
    </dgm:pt>
  </dgm:ptLst>
  <dgm:cxnLst>
    <dgm:cxn modelId="{3AA44E09-44BF-4FF3-BFEA-2C8C8EBF46C3}" srcId="{14569F8C-BD8C-4D59-BFE4-81D84EA1E09A}" destId="{0FE66823-A518-4FA7-80A8-6E4CCBB3A323}" srcOrd="1" destOrd="0" parTransId="{39298FEF-55EE-42B4-A656-8CA942662BE7}" sibTransId="{7B7EB10A-2695-4EC5-B088-4984057BA33A}"/>
    <dgm:cxn modelId="{9FE44F10-AB1C-4BFF-BC28-F255E334CDF0}" type="presOf" srcId="{1D49994F-D287-4891-B7D3-4334C2110D9D}" destId="{BEFD8C47-24A5-48D4-A221-227255D083DD}" srcOrd="0" destOrd="0" presId="urn:microsoft.com/office/officeart/2005/8/layout/hierarchy1"/>
    <dgm:cxn modelId="{6E7ED916-E46D-48C7-9055-DA10FF380C14}" srcId="{CEA53A26-19CB-4C83-A442-A48EFD59E465}" destId="{80754421-6986-4038-BF30-D48EF22F4178}" srcOrd="0" destOrd="0" parTransId="{87B6C4E7-61DC-45ED-958F-32F8C1159125}" sibTransId="{AC639EDC-A124-4EF6-A748-1DEDDFAF05DA}"/>
    <dgm:cxn modelId="{1AE2C419-96A3-435A-A86E-1CDE796ED1B1}" srcId="{14569F8C-BD8C-4D59-BFE4-81D84EA1E09A}" destId="{9660CFC9-3875-4215-948D-8C83C1CC4F66}" srcOrd="2" destOrd="0" parTransId="{77832283-445D-4052-A212-0760B9704E7F}" sibTransId="{F144490E-74F5-48D3-9530-190F5CB453A7}"/>
    <dgm:cxn modelId="{16DFD41B-EB03-4F46-8D23-F68E2F66D9E4}" srcId="{14569F8C-BD8C-4D59-BFE4-81D84EA1E09A}" destId="{549D2406-447A-426C-B1FB-1E330A8935A5}" srcOrd="0" destOrd="0" parTransId="{ED360D53-5B87-4910-9818-DD99EF8D9E2A}" sibTransId="{1B11CEEE-7F0F-4F7C-B663-796C4A986C23}"/>
    <dgm:cxn modelId="{BFCE9720-028C-46E1-B956-085FE8EFB914}" srcId="{14569F8C-BD8C-4D59-BFE4-81D84EA1E09A}" destId="{151DFE77-4E0A-48CA-98B5-1B7CFFF8DFC2}" srcOrd="6" destOrd="0" parTransId="{8C40B8CC-17C4-4460-80DD-EE4F316E3717}" sibTransId="{B8BBF6A3-F366-4B49-8AF4-D637A4F726FA}"/>
    <dgm:cxn modelId="{A881A820-0F09-4F6B-ABAA-22BF23AC02CE}" type="presOf" srcId="{1D574A22-BB72-462A-8F8E-224395199BD9}" destId="{5FC9D811-3CBD-4048-AE79-B3C397D0F8DB}" srcOrd="0" destOrd="0" presId="urn:microsoft.com/office/officeart/2005/8/layout/hierarchy1"/>
    <dgm:cxn modelId="{3CF4672F-F706-43EF-9DFD-623F2DDDB7BE}" srcId="{14569F8C-BD8C-4D59-BFE4-81D84EA1E09A}" destId="{CEA53A26-19CB-4C83-A442-A48EFD59E465}" srcOrd="7" destOrd="0" parTransId="{62DA640C-C674-4853-A99D-F20B802490FE}" sibTransId="{C6D6AB35-D05E-43CD-8C5A-447007419A03}"/>
    <dgm:cxn modelId="{F3913B32-F883-4C54-95B8-054D12CDB171}" type="presOf" srcId="{0FE66823-A518-4FA7-80A8-6E4CCBB3A323}" destId="{C9C8E363-126C-499A-B345-70C1A7A13CF4}" srcOrd="0" destOrd="0" presId="urn:microsoft.com/office/officeart/2005/8/layout/hierarchy1"/>
    <dgm:cxn modelId="{A720B933-24D9-41E2-A19E-3F83A60E4E0D}" type="presOf" srcId="{1A2F0F91-22FE-4BA5-8E32-FD16A7AF2CA3}" destId="{309C597F-153F-4605-AB3E-0C0952BA72F4}" srcOrd="0" destOrd="0" presId="urn:microsoft.com/office/officeart/2005/8/layout/hierarchy1"/>
    <dgm:cxn modelId="{08B86D3B-9417-4F50-AB6D-91596F86A2F3}" srcId="{14569F8C-BD8C-4D59-BFE4-81D84EA1E09A}" destId="{D8763CCE-2F10-40B8-8F65-762E97345202}" srcOrd="4" destOrd="0" parTransId="{2E1FAB3D-534D-419A-9DCC-BD5FD5B49596}" sibTransId="{4D352421-DE3B-4BDA-BB0A-13ECF55F2206}"/>
    <dgm:cxn modelId="{E4A66E5D-C39D-4258-80FB-4924AD7DABB5}" srcId="{14569F8C-BD8C-4D59-BFE4-81D84EA1E09A}" destId="{C320C3E3-19A4-4251-A472-690DF85BE2C1}" srcOrd="5" destOrd="0" parTransId="{1D574A22-BB72-462A-8F8E-224395199BD9}" sibTransId="{E2334CFD-E2C3-428A-964F-E4A8EC8D589D}"/>
    <dgm:cxn modelId="{3EA28842-F4DE-4718-865F-123928302D2A}" type="presOf" srcId="{549D2406-447A-426C-B1FB-1E330A8935A5}" destId="{5D68D65F-827D-4255-A79B-D4A24F7684C8}" srcOrd="0" destOrd="0" presId="urn:microsoft.com/office/officeart/2005/8/layout/hierarchy1"/>
    <dgm:cxn modelId="{70F4B063-29E3-424F-8DEF-DCA3AAB50A4B}" type="presOf" srcId="{CEA53A26-19CB-4C83-A442-A48EFD59E465}" destId="{68F9380E-AC4A-42EF-BA73-74528810709C}" srcOrd="0" destOrd="0" presId="urn:microsoft.com/office/officeart/2005/8/layout/hierarchy1"/>
    <dgm:cxn modelId="{BE398744-879B-4E9C-A55C-5B25587DC23C}" type="presOf" srcId="{CB8DA9EC-A2AE-484F-A79F-F25A331708A5}" destId="{882552F7-BC88-46EB-98F0-84EF62081F3A}" srcOrd="0" destOrd="0" presId="urn:microsoft.com/office/officeart/2005/8/layout/hierarchy1"/>
    <dgm:cxn modelId="{8560BF45-BDE8-41AB-BC6A-8014A4A4E238}" type="presOf" srcId="{62DA640C-C674-4853-A99D-F20B802490FE}" destId="{3808F3C2-D663-4FDE-BC57-A96E56205C4B}" srcOrd="0" destOrd="0" presId="urn:microsoft.com/office/officeart/2005/8/layout/hierarchy1"/>
    <dgm:cxn modelId="{4D461A6B-8913-4059-86DC-6D92EE88569D}" type="presOf" srcId="{151DFE77-4E0A-48CA-98B5-1B7CFFF8DFC2}" destId="{EA52C778-7E5A-4E30-80FD-3EEFDC396520}" srcOrd="0" destOrd="0" presId="urn:microsoft.com/office/officeart/2005/8/layout/hierarchy1"/>
    <dgm:cxn modelId="{89C2494C-71E2-43D6-BA71-E60FD6AE20E4}" type="presOf" srcId="{8C40B8CC-17C4-4460-80DD-EE4F316E3717}" destId="{26EEBBFC-6E85-42FE-88F7-9F327A54040B}" srcOrd="0" destOrd="0" presId="urn:microsoft.com/office/officeart/2005/8/layout/hierarchy1"/>
    <dgm:cxn modelId="{AC8BA64E-7DED-4C3F-A9D6-BA1853A9F1FD}" type="presOf" srcId="{9F8866D9-EB9A-4A63-9AFE-DFCAAE90D89F}" destId="{3CD4B97F-BBE3-4766-B0A9-5AA91CAB7FDA}" srcOrd="0" destOrd="0" presId="urn:microsoft.com/office/officeart/2005/8/layout/hierarchy1"/>
    <dgm:cxn modelId="{4037A773-B1AC-42D3-BD79-30E720095704}" type="presOf" srcId="{80754421-6986-4038-BF30-D48EF22F4178}" destId="{06BF609E-186D-401D-80E2-F8C8AD44B1A8}" srcOrd="0" destOrd="0" presId="urn:microsoft.com/office/officeart/2005/8/layout/hierarchy1"/>
    <dgm:cxn modelId="{AE5B5D76-B212-4E20-90C0-F46F071483A0}" srcId="{14569F8C-BD8C-4D59-BFE4-81D84EA1E09A}" destId="{7BEBBC74-20E7-44DB-89F1-324AEAD571B5}" srcOrd="3" destOrd="0" parTransId="{3C764B90-9040-4CD1-981F-291EDE455BAA}" sibTransId="{C028AE62-69BC-46A2-A3A7-7CC8B4D1AC18}"/>
    <dgm:cxn modelId="{69009958-9889-4731-9BBE-1657C332F4E1}" type="presOf" srcId="{2E1FAB3D-534D-419A-9DCC-BD5FD5B49596}" destId="{D4F00E69-EA6B-49E4-AA31-7175A3FEA006}" srcOrd="0" destOrd="0" presId="urn:microsoft.com/office/officeart/2005/8/layout/hierarchy1"/>
    <dgm:cxn modelId="{62A3C780-7EC0-4539-A2D6-71CDA6E07301}" type="presOf" srcId="{7BEBBC74-20E7-44DB-89F1-324AEAD571B5}" destId="{3F72B523-B285-406C-A504-90B91F098FE0}" srcOrd="0" destOrd="0" presId="urn:microsoft.com/office/officeart/2005/8/layout/hierarchy1"/>
    <dgm:cxn modelId="{60258882-031E-4FF2-8883-47D25AC3BAFA}" type="presOf" srcId="{77832283-445D-4052-A212-0760B9704E7F}" destId="{3230E208-4097-4E74-8686-A9AF81C0EACF}" srcOrd="0" destOrd="0" presId="urn:microsoft.com/office/officeart/2005/8/layout/hierarchy1"/>
    <dgm:cxn modelId="{B0AE6590-EC64-4FA6-90F4-41B21D7C3F16}" type="presOf" srcId="{14569F8C-BD8C-4D59-BFE4-81D84EA1E09A}" destId="{6FF588A6-F159-436D-A9B9-A9B2F069BE10}" srcOrd="0" destOrd="0" presId="urn:microsoft.com/office/officeart/2005/8/layout/hierarchy1"/>
    <dgm:cxn modelId="{A3BCC898-D5CE-49D6-B211-B3C98B21146F}" type="presOf" srcId="{3C764B90-9040-4CD1-981F-291EDE455BAA}" destId="{8481E619-2B98-488E-B97A-10ECCCAD3C77}" srcOrd="0" destOrd="0" presId="urn:microsoft.com/office/officeart/2005/8/layout/hierarchy1"/>
    <dgm:cxn modelId="{3C2F039D-A297-4F1E-8FDA-242DE2B3C339}" type="presOf" srcId="{39298FEF-55EE-42B4-A656-8CA942662BE7}" destId="{164398B5-1A8E-4A11-A026-71CD3B549A79}" srcOrd="0" destOrd="0" presId="urn:microsoft.com/office/officeart/2005/8/layout/hierarchy1"/>
    <dgm:cxn modelId="{5C1D3DA0-F96D-4138-803B-6E2048FC95DC}" type="presOf" srcId="{9660CFC9-3875-4215-948D-8C83C1CC4F66}" destId="{52027264-E39F-467D-B50E-F3A8AAE3D949}" srcOrd="0" destOrd="0" presId="urn:microsoft.com/office/officeart/2005/8/layout/hierarchy1"/>
    <dgm:cxn modelId="{40928AA2-BFFC-4399-98A6-A0C6E0716036}" type="presOf" srcId="{ED360D53-5B87-4910-9818-DD99EF8D9E2A}" destId="{6D48E47E-42C5-4E48-A6BD-8A0C93BA2A3E}" srcOrd="0" destOrd="0" presId="urn:microsoft.com/office/officeart/2005/8/layout/hierarchy1"/>
    <dgm:cxn modelId="{082F0EA8-ECFA-4541-B65D-8837A70FA8C0}" type="presOf" srcId="{C320C3E3-19A4-4251-A472-690DF85BE2C1}" destId="{517F4ADC-043B-439F-B69C-0B7FACF71F93}" srcOrd="0" destOrd="0" presId="urn:microsoft.com/office/officeart/2005/8/layout/hierarchy1"/>
    <dgm:cxn modelId="{9C8DF1BB-D16C-45C1-B29A-79E3109EC4A4}" srcId="{0FE66823-A518-4FA7-80A8-6E4CCBB3A323}" destId="{B8BA70FA-B7E3-4A4C-913E-EC9263008F60}" srcOrd="0" destOrd="0" parTransId="{CB8DA9EC-A2AE-484F-A79F-F25A331708A5}" sibTransId="{76500ADF-BA61-4F21-AF4B-0389608ECAC9}"/>
    <dgm:cxn modelId="{366093C0-773B-4D30-9541-BFD7C9DC4532}" type="presOf" srcId="{D8763CCE-2F10-40B8-8F65-762E97345202}" destId="{46AADB98-27F1-47C4-851E-CE11D538022D}" srcOrd="0" destOrd="0" presId="urn:microsoft.com/office/officeart/2005/8/layout/hierarchy1"/>
    <dgm:cxn modelId="{CC0E92C2-ACC8-44C4-9CB7-B58349638395}" srcId="{0FE66823-A518-4FA7-80A8-6E4CCBB3A323}" destId="{1A2F0F91-22FE-4BA5-8E32-FD16A7AF2CA3}" srcOrd="1" destOrd="0" parTransId="{9F8866D9-EB9A-4A63-9AFE-DFCAAE90D89F}" sibTransId="{52AF615B-8AC8-4449-8B19-7F598EE8249A}"/>
    <dgm:cxn modelId="{E54E0FD4-6489-4378-9DAD-DC5105796931}" srcId="{1D49994F-D287-4891-B7D3-4334C2110D9D}" destId="{14569F8C-BD8C-4D59-BFE4-81D84EA1E09A}" srcOrd="0" destOrd="0" parTransId="{5B9DC288-85F8-45CE-8FF1-7916C169A1C6}" sibTransId="{3D5FD40E-41D8-4A61-82AF-B54A4AC59820}"/>
    <dgm:cxn modelId="{522CB4DE-6B24-4363-B8EE-2AF81FD70492}" type="presOf" srcId="{87B6C4E7-61DC-45ED-958F-32F8C1159125}" destId="{99A36141-2C0D-497B-8233-1F0CC99D671C}" srcOrd="0" destOrd="0" presId="urn:microsoft.com/office/officeart/2005/8/layout/hierarchy1"/>
    <dgm:cxn modelId="{A43A76FF-7B16-419B-95AF-CF9A8CABF44F}" type="presOf" srcId="{B8BA70FA-B7E3-4A4C-913E-EC9263008F60}" destId="{0BC784AC-221A-4EA0-90FE-0FE83CD1A213}" srcOrd="0" destOrd="0" presId="urn:microsoft.com/office/officeart/2005/8/layout/hierarchy1"/>
    <dgm:cxn modelId="{16CA8FFC-AA41-4492-BC5D-78A50015C8B0}" type="presParOf" srcId="{BEFD8C47-24A5-48D4-A221-227255D083DD}" destId="{1FF967BC-409E-4E7C-9DD6-175E08FC36AE}" srcOrd="0" destOrd="0" presId="urn:microsoft.com/office/officeart/2005/8/layout/hierarchy1"/>
    <dgm:cxn modelId="{F5BFED28-C7AE-41B1-ABA2-B22019EBDC30}" type="presParOf" srcId="{1FF967BC-409E-4E7C-9DD6-175E08FC36AE}" destId="{0076D2BB-B5D2-4C09-A58F-0FD39D39B1FA}" srcOrd="0" destOrd="0" presId="urn:microsoft.com/office/officeart/2005/8/layout/hierarchy1"/>
    <dgm:cxn modelId="{949ABACC-54D9-4C7F-A023-1C2B2EC828C9}" type="presParOf" srcId="{0076D2BB-B5D2-4C09-A58F-0FD39D39B1FA}" destId="{452A2E0C-B718-4C05-A53F-3FBC82557FB8}" srcOrd="0" destOrd="0" presId="urn:microsoft.com/office/officeart/2005/8/layout/hierarchy1"/>
    <dgm:cxn modelId="{5FA6A9DB-3439-4BD6-A561-4D36D6AF8BD6}" type="presParOf" srcId="{0076D2BB-B5D2-4C09-A58F-0FD39D39B1FA}" destId="{6FF588A6-F159-436D-A9B9-A9B2F069BE10}" srcOrd="1" destOrd="0" presId="urn:microsoft.com/office/officeart/2005/8/layout/hierarchy1"/>
    <dgm:cxn modelId="{5999A203-84EB-4EC4-A377-CD90A9637471}" type="presParOf" srcId="{1FF967BC-409E-4E7C-9DD6-175E08FC36AE}" destId="{B50FDA53-F0EF-48BE-A3AD-C4DF21852284}" srcOrd="1" destOrd="0" presId="urn:microsoft.com/office/officeart/2005/8/layout/hierarchy1"/>
    <dgm:cxn modelId="{2F7E8E7C-5939-4BB8-85B4-15D8E9B72040}" type="presParOf" srcId="{B50FDA53-F0EF-48BE-A3AD-C4DF21852284}" destId="{6D48E47E-42C5-4E48-A6BD-8A0C93BA2A3E}" srcOrd="0" destOrd="0" presId="urn:microsoft.com/office/officeart/2005/8/layout/hierarchy1"/>
    <dgm:cxn modelId="{31652490-434F-4AAC-B907-89F7DF872458}" type="presParOf" srcId="{B50FDA53-F0EF-48BE-A3AD-C4DF21852284}" destId="{0589427F-72D6-4E54-B3D6-58106EE06D5C}" srcOrd="1" destOrd="0" presId="urn:microsoft.com/office/officeart/2005/8/layout/hierarchy1"/>
    <dgm:cxn modelId="{7B0337F3-17CC-4987-9D04-310B8FEF6108}" type="presParOf" srcId="{0589427F-72D6-4E54-B3D6-58106EE06D5C}" destId="{E9BC01A0-3AF8-431E-969E-080360877E5B}" srcOrd="0" destOrd="0" presId="urn:microsoft.com/office/officeart/2005/8/layout/hierarchy1"/>
    <dgm:cxn modelId="{8DBEC49E-0A3A-4A57-AF6A-872A411CE7AA}" type="presParOf" srcId="{E9BC01A0-3AF8-431E-969E-080360877E5B}" destId="{C69E47AF-C7CF-4520-9A45-676BE771336A}" srcOrd="0" destOrd="0" presId="urn:microsoft.com/office/officeart/2005/8/layout/hierarchy1"/>
    <dgm:cxn modelId="{4B6E7D4D-3F2A-4B7F-85FD-2506354CD241}" type="presParOf" srcId="{E9BC01A0-3AF8-431E-969E-080360877E5B}" destId="{5D68D65F-827D-4255-A79B-D4A24F7684C8}" srcOrd="1" destOrd="0" presId="urn:microsoft.com/office/officeart/2005/8/layout/hierarchy1"/>
    <dgm:cxn modelId="{BEA387A1-B4A8-4390-954D-2CCB63261D0B}" type="presParOf" srcId="{0589427F-72D6-4E54-B3D6-58106EE06D5C}" destId="{7704CB1A-04AE-4282-84C9-7B07C3D1ABE6}" srcOrd="1" destOrd="0" presId="urn:microsoft.com/office/officeart/2005/8/layout/hierarchy1"/>
    <dgm:cxn modelId="{4EE5E0A7-99A8-4257-AD8C-B68DBB8867CA}" type="presParOf" srcId="{B50FDA53-F0EF-48BE-A3AD-C4DF21852284}" destId="{164398B5-1A8E-4A11-A026-71CD3B549A79}" srcOrd="2" destOrd="0" presId="urn:microsoft.com/office/officeart/2005/8/layout/hierarchy1"/>
    <dgm:cxn modelId="{85535490-3658-412C-AE14-CEDB962FA042}" type="presParOf" srcId="{B50FDA53-F0EF-48BE-A3AD-C4DF21852284}" destId="{7188EC2A-7936-4B2A-8C1E-B0644D1D42BD}" srcOrd="3" destOrd="0" presId="urn:microsoft.com/office/officeart/2005/8/layout/hierarchy1"/>
    <dgm:cxn modelId="{C0CE79A9-0D8B-4CD6-A814-F6F1271E32B4}" type="presParOf" srcId="{7188EC2A-7936-4B2A-8C1E-B0644D1D42BD}" destId="{A9DEF7DC-8C91-486D-A4DF-B19125B48543}" srcOrd="0" destOrd="0" presId="urn:microsoft.com/office/officeart/2005/8/layout/hierarchy1"/>
    <dgm:cxn modelId="{22130668-225D-4D2B-9434-33A6199FBEDE}" type="presParOf" srcId="{A9DEF7DC-8C91-486D-A4DF-B19125B48543}" destId="{10EE19DE-BE4D-4F92-9D89-234E5F82E0C4}" srcOrd="0" destOrd="0" presId="urn:microsoft.com/office/officeart/2005/8/layout/hierarchy1"/>
    <dgm:cxn modelId="{32D7E4E7-12CD-41AD-A00B-F5ACF12ACE58}" type="presParOf" srcId="{A9DEF7DC-8C91-486D-A4DF-B19125B48543}" destId="{C9C8E363-126C-499A-B345-70C1A7A13CF4}" srcOrd="1" destOrd="0" presId="urn:microsoft.com/office/officeart/2005/8/layout/hierarchy1"/>
    <dgm:cxn modelId="{48B25A2A-2588-4457-B16B-1BD5D2AC079B}" type="presParOf" srcId="{7188EC2A-7936-4B2A-8C1E-B0644D1D42BD}" destId="{354E5A92-53DC-4C08-9920-17F606189403}" srcOrd="1" destOrd="0" presId="urn:microsoft.com/office/officeart/2005/8/layout/hierarchy1"/>
    <dgm:cxn modelId="{572921E2-1145-45D3-8CBF-75F35FAF615F}" type="presParOf" srcId="{354E5A92-53DC-4C08-9920-17F606189403}" destId="{882552F7-BC88-46EB-98F0-84EF62081F3A}" srcOrd="0" destOrd="0" presId="urn:microsoft.com/office/officeart/2005/8/layout/hierarchy1"/>
    <dgm:cxn modelId="{667EDB29-1965-47F7-8C74-ECF259ADFD8F}" type="presParOf" srcId="{354E5A92-53DC-4C08-9920-17F606189403}" destId="{4FF06CDB-C49B-4117-BE7A-573B9FDA9DAB}" srcOrd="1" destOrd="0" presId="urn:microsoft.com/office/officeart/2005/8/layout/hierarchy1"/>
    <dgm:cxn modelId="{B7D0AF8E-540D-4DAC-97B0-07B015F740A0}" type="presParOf" srcId="{4FF06CDB-C49B-4117-BE7A-573B9FDA9DAB}" destId="{0DAE12AD-8155-430D-84D6-87AFDE21EF0E}" srcOrd="0" destOrd="0" presId="urn:microsoft.com/office/officeart/2005/8/layout/hierarchy1"/>
    <dgm:cxn modelId="{E2621CCA-7D48-40F9-B4A7-84C7A1D658BC}" type="presParOf" srcId="{0DAE12AD-8155-430D-84D6-87AFDE21EF0E}" destId="{4BFC6224-2C6C-45CD-BAC2-8C52E5E49E4F}" srcOrd="0" destOrd="0" presId="urn:microsoft.com/office/officeart/2005/8/layout/hierarchy1"/>
    <dgm:cxn modelId="{C009D504-650C-4005-9EF9-B4105B1E2928}" type="presParOf" srcId="{0DAE12AD-8155-430D-84D6-87AFDE21EF0E}" destId="{0BC784AC-221A-4EA0-90FE-0FE83CD1A213}" srcOrd="1" destOrd="0" presId="urn:microsoft.com/office/officeart/2005/8/layout/hierarchy1"/>
    <dgm:cxn modelId="{FBE7ED2E-5895-42A6-A787-826F81FA237B}" type="presParOf" srcId="{4FF06CDB-C49B-4117-BE7A-573B9FDA9DAB}" destId="{C0503870-F5CB-4D96-8961-62FECD119C7F}" srcOrd="1" destOrd="0" presId="urn:microsoft.com/office/officeart/2005/8/layout/hierarchy1"/>
    <dgm:cxn modelId="{CC016CFF-8989-455D-A24B-E2F335559242}" type="presParOf" srcId="{354E5A92-53DC-4C08-9920-17F606189403}" destId="{3CD4B97F-BBE3-4766-B0A9-5AA91CAB7FDA}" srcOrd="2" destOrd="0" presId="urn:microsoft.com/office/officeart/2005/8/layout/hierarchy1"/>
    <dgm:cxn modelId="{F93181FC-4311-4C0C-B146-7EA5A2753EC6}" type="presParOf" srcId="{354E5A92-53DC-4C08-9920-17F606189403}" destId="{AFE926E3-1AC6-4221-8112-033B28C06427}" srcOrd="3" destOrd="0" presId="urn:microsoft.com/office/officeart/2005/8/layout/hierarchy1"/>
    <dgm:cxn modelId="{40DE6D5A-48E8-4431-AEB2-28A8A2AE8D78}" type="presParOf" srcId="{AFE926E3-1AC6-4221-8112-033B28C06427}" destId="{74257726-1CBD-41EA-B7FF-305B825410B5}" srcOrd="0" destOrd="0" presId="urn:microsoft.com/office/officeart/2005/8/layout/hierarchy1"/>
    <dgm:cxn modelId="{E9F81DD8-9A4F-4C14-AEB7-62C4DD2E393F}" type="presParOf" srcId="{74257726-1CBD-41EA-B7FF-305B825410B5}" destId="{BD49BA78-CAFB-461F-BEDB-54EEC03FBDDA}" srcOrd="0" destOrd="0" presId="urn:microsoft.com/office/officeart/2005/8/layout/hierarchy1"/>
    <dgm:cxn modelId="{EC969F32-9824-401A-B7E1-E7C1A6EFBE50}" type="presParOf" srcId="{74257726-1CBD-41EA-B7FF-305B825410B5}" destId="{309C597F-153F-4605-AB3E-0C0952BA72F4}" srcOrd="1" destOrd="0" presId="urn:microsoft.com/office/officeart/2005/8/layout/hierarchy1"/>
    <dgm:cxn modelId="{FCEE29AD-9A21-4D48-9BE3-2843C2E97E24}" type="presParOf" srcId="{AFE926E3-1AC6-4221-8112-033B28C06427}" destId="{AFA1801B-70E6-4D3D-BCE2-2B41E780D0AF}" srcOrd="1" destOrd="0" presId="urn:microsoft.com/office/officeart/2005/8/layout/hierarchy1"/>
    <dgm:cxn modelId="{FA6DEE6B-BE66-43B7-BCA2-ACA6D5ACB897}" type="presParOf" srcId="{B50FDA53-F0EF-48BE-A3AD-C4DF21852284}" destId="{3230E208-4097-4E74-8686-A9AF81C0EACF}" srcOrd="4" destOrd="0" presId="urn:microsoft.com/office/officeart/2005/8/layout/hierarchy1"/>
    <dgm:cxn modelId="{C2FDC2EF-95B6-468A-AD14-99CF391776EB}" type="presParOf" srcId="{B50FDA53-F0EF-48BE-A3AD-C4DF21852284}" destId="{538466D3-457A-491B-AB43-252BB4B0A9D1}" srcOrd="5" destOrd="0" presId="urn:microsoft.com/office/officeart/2005/8/layout/hierarchy1"/>
    <dgm:cxn modelId="{ACB153EA-0673-4A66-84B0-0F771E2373D9}" type="presParOf" srcId="{538466D3-457A-491B-AB43-252BB4B0A9D1}" destId="{30F5E2CC-C7AA-4F0A-A3FB-F556B1CDDF4E}" srcOrd="0" destOrd="0" presId="urn:microsoft.com/office/officeart/2005/8/layout/hierarchy1"/>
    <dgm:cxn modelId="{330D08E3-F261-44E6-97CA-A10B7554284B}" type="presParOf" srcId="{30F5E2CC-C7AA-4F0A-A3FB-F556B1CDDF4E}" destId="{E1DA92DB-4BC7-43EE-A6BE-0E12412370C0}" srcOrd="0" destOrd="0" presId="urn:microsoft.com/office/officeart/2005/8/layout/hierarchy1"/>
    <dgm:cxn modelId="{C48BA305-D6EE-42B1-AF06-D12A8B5750AB}" type="presParOf" srcId="{30F5E2CC-C7AA-4F0A-A3FB-F556B1CDDF4E}" destId="{52027264-E39F-467D-B50E-F3A8AAE3D949}" srcOrd="1" destOrd="0" presId="urn:microsoft.com/office/officeart/2005/8/layout/hierarchy1"/>
    <dgm:cxn modelId="{9C10EDB5-C4CA-45A6-BEDF-FCF32D14CCD9}" type="presParOf" srcId="{538466D3-457A-491B-AB43-252BB4B0A9D1}" destId="{98939BAE-CF02-4CF4-8F11-9F025FD78067}" srcOrd="1" destOrd="0" presId="urn:microsoft.com/office/officeart/2005/8/layout/hierarchy1"/>
    <dgm:cxn modelId="{8268AFA0-6CC1-4DE9-A003-F9FA100E4B8C}" type="presParOf" srcId="{B50FDA53-F0EF-48BE-A3AD-C4DF21852284}" destId="{8481E619-2B98-488E-B97A-10ECCCAD3C77}" srcOrd="6" destOrd="0" presId="urn:microsoft.com/office/officeart/2005/8/layout/hierarchy1"/>
    <dgm:cxn modelId="{8B7394A8-4B29-461C-AFD1-F81DDE32D53F}" type="presParOf" srcId="{B50FDA53-F0EF-48BE-A3AD-C4DF21852284}" destId="{6FC0ECC4-FB7A-48CF-9F0D-12BE3EDF40EC}" srcOrd="7" destOrd="0" presId="urn:microsoft.com/office/officeart/2005/8/layout/hierarchy1"/>
    <dgm:cxn modelId="{E65453F0-AE16-4D78-94BF-666CB2A10224}" type="presParOf" srcId="{6FC0ECC4-FB7A-48CF-9F0D-12BE3EDF40EC}" destId="{F9572DD6-3C09-4D5F-A4B4-77A3E17D096D}" srcOrd="0" destOrd="0" presId="urn:microsoft.com/office/officeart/2005/8/layout/hierarchy1"/>
    <dgm:cxn modelId="{9C905B93-5ED6-4A7D-88A3-FA6575AF2056}" type="presParOf" srcId="{F9572DD6-3C09-4D5F-A4B4-77A3E17D096D}" destId="{A0E4AC52-1509-4FFF-A5AD-E54730E36360}" srcOrd="0" destOrd="0" presId="urn:microsoft.com/office/officeart/2005/8/layout/hierarchy1"/>
    <dgm:cxn modelId="{D269FA47-DC6E-4840-AE77-B9AD5C4959F6}" type="presParOf" srcId="{F9572DD6-3C09-4D5F-A4B4-77A3E17D096D}" destId="{3F72B523-B285-406C-A504-90B91F098FE0}" srcOrd="1" destOrd="0" presId="urn:microsoft.com/office/officeart/2005/8/layout/hierarchy1"/>
    <dgm:cxn modelId="{5062E062-CCB1-4161-875E-5AC77D02D366}" type="presParOf" srcId="{6FC0ECC4-FB7A-48CF-9F0D-12BE3EDF40EC}" destId="{1D1E9724-D1A2-4385-AC12-D55786F4385F}" srcOrd="1" destOrd="0" presId="urn:microsoft.com/office/officeart/2005/8/layout/hierarchy1"/>
    <dgm:cxn modelId="{8A13E2A9-CC88-4D43-82A3-6129A40DB03D}" type="presParOf" srcId="{B50FDA53-F0EF-48BE-A3AD-C4DF21852284}" destId="{D4F00E69-EA6B-49E4-AA31-7175A3FEA006}" srcOrd="8" destOrd="0" presId="urn:microsoft.com/office/officeart/2005/8/layout/hierarchy1"/>
    <dgm:cxn modelId="{1F2F7E45-D99E-471A-8359-AA7093438AB9}" type="presParOf" srcId="{B50FDA53-F0EF-48BE-A3AD-C4DF21852284}" destId="{D6A39DD3-5588-4362-A62F-1CAC14E1B3A8}" srcOrd="9" destOrd="0" presId="urn:microsoft.com/office/officeart/2005/8/layout/hierarchy1"/>
    <dgm:cxn modelId="{7FEDEC0E-6417-41B0-A20D-3F7BE9CDB0A9}" type="presParOf" srcId="{D6A39DD3-5588-4362-A62F-1CAC14E1B3A8}" destId="{4A0D0747-476A-4CCD-80E4-5E6C801922EF}" srcOrd="0" destOrd="0" presId="urn:microsoft.com/office/officeart/2005/8/layout/hierarchy1"/>
    <dgm:cxn modelId="{BD0006DE-839F-4D7E-8940-879536F76B00}" type="presParOf" srcId="{4A0D0747-476A-4CCD-80E4-5E6C801922EF}" destId="{934B06F8-9102-4D14-BC89-AB11EB009AB3}" srcOrd="0" destOrd="0" presId="urn:microsoft.com/office/officeart/2005/8/layout/hierarchy1"/>
    <dgm:cxn modelId="{190BD8BE-B753-4C70-AC83-D34CD33A5C85}" type="presParOf" srcId="{4A0D0747-476A-4CCD-80E4-5E6C801922EF}" destId="{46AADB98-27F1-47C4-851E-CE11D538022D}" srcOrd="1" destOrd="0" presId="urn:microsoft.com/office/officeart/2005/8/layout/hierarchy1"/>
    <dgm:cxn modelId="{C9B99DD9-D839-413B-A1FF-C7594AEDAAC1}" type="presParOf" srcId="{D6A39DD3-5588-4362-A62F-1CAC14E1B3A8}" destId="{FA2FD223-8860-4446-970F-2F17BE6581FC}" srcOrd="1" destOrd="0" presId="urn:microsoft.com/office/officeart/2005/8/layout/hierarchy1"/>
    <dgm:cxn modelId="{A1140B23-EF09-4E7C-AB08-862BA3E1DFCD}" type="presParOf" srcId="{B50FDA53-F0EF-48BE-A3AD-C4DF21852284}" destId="{5FC9D811-3CBD-4048-AE79-B3C397D0F8DB}" srcOrd="10" destOrd="0" presId="urn:microsoft.com/office/officeart/2005/8/layout/hierarchy1"/>
    <dgm:cxn modelId="{5F8C8F4F-D274-4383-8141-40F181DF63B2}" type="presParOf" srcId="{B50FDA53-F0EF-48BE-A3AD-C4DF21852284}" destId="{3FFB80EA-5E3E-4551-8460-E883F5C5D531}" srcOrd="11" destOrd="0" presId="urn:microsoft.com/office/officeart/2005/8/layout/hierarchy1"/>
    <dgm:cxn modelId="{ABBB5010-73B2-4AA1-801C-CAEC0993F1DA}" type="presParOf" srcId="{3FFB80EA-5E3E-4551-8460-E883F5C5D531}" destId="{B363BA6B-7FB4-44A1-9C37-83D08D931904}" srcOrd="0" destOrd="0" presId="urn:microsoft.com/office/officeart/2005/8/layout/hierarchy1"/>
    <dgm:cxn modelId="{D1A45DD8-50A2-4D0D-AE7A-CA2FCE3359F8}" type="presParOf" srcId="{B363BA6B-7FB4-44A1-9C37-83D08D931904}" destId="{15F0785E-A1C7-4244-B381-7A27047787C0}" srcOrd="0" destOrd="0" presId="urn:microsoft.com/office/officeart/2005/8/layout/hierarchy1"/>
    <dgm:cxn modelId="{36F74AAD-B96A-4352-BD30-C9BA29722966}" type="presParOf" srcId="{B363BA6B-7FB4-44A1-9C37-83D08D931904}" destId="{517F4ADC-043B-439F-B69C-0B7FACF71F93}" srcOrd="1" destOrd="0" presId="urn:microsoft.com/office/officeart/2005/8/layout/hierarchy1"/>
    <dgm:cxn modelId="{82B5989D-F7A1-4B14-9DDD-182894EB7AA8}" type="presParOf" srcId="{3FFB80EA-5E3E-4551-8460-E883F5C5D531}" destId="{32CA6264-42DC-437A-B4E0-062396A386CB}" srcOrd="1" destOrd="0" presId="urn:microsoft.com/office/officeart/2005/8/layout/hierarchy1"/>
    <dgm:cxn modelId="{4DD752B4-DCF6-4167-9F34-010E7B7D7814}" type="presParOf" srcId="{B50FDA53-F0EF-48BE-A3AD-C4DF21852284}" destId="{26EEBBFC-6E85-42FE-88F7-9F327A54040B}" srcOrd="12" destOrd="0" presId="urn:microsoft.com/office/officeart/2005/8/layout/hierarchy1"/>
    <dgm:cxn modelId="{BA1BEBEA-25EC-4780-A315-2951F6920AC3}" type="presParOf" srcId="{B50FDA53-F0EF-48BE-A3AD-C4DF21852284}" destId="{DABDF8CF-9C7A-4880-97FE-61B385DA9E0A}" srcOrd="13" destOrd="0" presId="urn:microsoft.com/office/officeart/2005/8/layout/hierarchy1"/>
    <dgm:cxn modelId="{4215D73E-42B1-43C3-9C79-7D0A101F0A9D}" type="presParOf" srcId="{DABDF8CF-9C7A-4880-97FE-61B385DA9E0A}" destId="{11AB70DC-4A9D-4F99-BC91-8BD3B441499D}" srcOrd="0" destOrd="0" presId="urn:microsoft.com/office/officeart/2005/8/layout/hierarchy1"/>
    <dgm:cxn modelId="{0DC71A20-5DEC-4AF4-8D01-4E258DAE00A3}" type="presParOf" srcId="{11AB70DC-4A9D-4F99-BC91-8BD3B441499D}" destId="{6AB506A7-A581-405A-9D45-F59B397A2852}" srcOrd="0" destOrd="0" presId="urn:microsoft.com/office/officeart/2005/8/layout/hierarchy1"/>
    <dgm:cxn modelId="{78A76722-1D15-495F-AB70-6007D1EF42F5}" type="presParOf" srcId="{11AB70DC-4A9D-4F99-BC91-8BD3B441499D}" destId="{EA52C778-7E5A-4E30-80FD-3EEFDC396520}" srcOrd="1" destOrd="0" presId="urn:microsoft.com/office/officeart/2005/8/layout/hierarchy1"/>
    <dgm:cxn modelId="{596B0821-BA15-42D0-8041-49B6E3D8CAB1}" type="presParOf" srcId="{DABDF8CF-9C7A-4880-97FE-61B385DA9E0A}" destId="{ADC32314-8E63-4268-A534-F504BE21C510}" srcOrd="1" destOrd="0" presId="urn:microsoft.com/office/officeart/2005/8/layout/hierarchy1"/>
    <dgm:cxn modelId="{846D67F1-D135-4C19-829D-49235AEA9F6F}" type="presParOf" srcId="{B50FDA53-F0EF-48BE-A3AD-C4DF21852284}" destId="{3808F3C2-D663-4FDE-BC57-A96E56205C4B}" srcOrd="14" destOrd="0" presId="urn:microsoft.com/office/officeart/2005/8/layout/hierarchy1"/>
    <dgm:cxn modelId="{BEB5F486-96FB-4F64-8EFC-52A2A7B3E9B6}" type="presParOf" srcId="{B50FDA53-F0EF-48BE-A3AD-C4DF21852284}" destId="{2340CE61-0E51-42C1-832D-387EBD04EF5D}" srcOrd="15" destOrd="0" presId="urn:microsoft.com/office/officeart/2005/8/layout/hierarchy1"/>
    <dgm:cxn modelId="{A3A10807-33E1-4547-B56C-726F2D7AB38A}" type="presParOf" srcId="{2340CE61-0E51-42C1-832D-387EBD04EF5D}" destId="{706E1807-2B2D-4614-B2A4-5A05080236B3}" srcOrd="0" destOrd="0" presId="urn:microsoft.com/office/officeart/2005/8/layout/hierarchy1"/>
    <dgm:cxn modelId="{B7C72921-7F36-4B7E-9A24-B7CC9107D4C2}" type="presParOf" srcId="{706E1807-2B2D-4614-B2A4-5A05080236B3}" destId="{89461302-FC5B-4B85-B438-9EC1C66A4F02}" srcOrd="0" destOrd="0" presId="urn:microsoft.com/office/officeart/2005/8/layout/hierarchy1"/>
    <dgm:cxn modelId="{240D872C-44E9-47D0-99FA-A03E982C2629}" type="presParOf" srcId="{706E1807-2B2D-4614-B2A4-5A05080236B3}" destId="{68F9380E-AC4A-42EF-BA73-74528810709C}" srcOrd="1" destOrd="0" presId="urn:microsoft.com/office/officeart/2005/8/layout/hierarchy1"/>
    <dgm:cxn modelId="{31592F7C-C89C-4288-A655-6B3A7254E5DB}" type="presParOf" srcId="{2340CE61-0E51-42C1-832D-387EBD04EF5D}" destId="{6C47C49C-E87A-460E-B68B-B2A9462D0B9A}" srcOrd="1" destOrd="0" presId="urn:microsoft.com/office/officeart/2005/8/layout/hierarchy1"/>
    <dgm:cxn modelId="{407D5941-B3B5-440A-97FE-69BD13F27188}" type="presParOf" srcId="{6C47C49C-E87A-460E-B68B-B2A9462D0B9A}" destId="{99A36141-2C0D-497B-8233-1F0CC99D671C}" srcOrd="0" destOrd="0" presId="urn:microsoft.com/office/officeart/2005/8/layout/hierarchy1"/>
    <dgm:cxn modelId="{9678D4A3-6BAA-42C8-8644-ADF57F6BF21F}" type="presParOf" srcId="{6C47C49C-E87A-460E-B68B-B2A9462D0B9A}" destId="{4FC2C98C-F2D3-4D9D-839C-4873E5B65324}" srcOrd="1" destOrd="0" presId="urn:microsoft.com/office/officeart/2005/8/layout/hierarchy1"/>
    <dgm:cxn modelId="{5F3141A9-5C62-463E-9CDD-C6C094ED726B}" type="presParOf" srcId="{4FC2C98C-F2D3-4D9D-839C-4873E5B65324}" destId="{C66FD4E8-2E69-43AD-9DF2-37A8E66621C4}" srcOrd="0" destOrd="0" presId="urn:microsoft.com/office/officeart/2005/8/layout/hierarchy1"/>
    <dgm:cxn modelId="{DC2E87DF-A508-4BB5-8C5D-02421626BD0B}" type="presParOf" srcId="{C66FD4E8-2E69-43AD-9DF2-37A8E66621C4}" destId="{025DF7C5-29BE-4C05-B853-4536D033EE64}" srcOrd="0" destOrd="0" presId="urn:microsoft.com/office/officeart/2005/8/layout/hierarchy1"/>
    <dgm:cxn modelId="{41C9FB45-C2A0-402F-BF45-1CD4559ECF5F}" type="presParOf" srcId="{C66FD4E8-2E69-43AD-9DF2-37A8E66621C4}" destId="{06BF609E-186D-401D-80E2-F8C8AD44B1A8}" srcOrd="1" destOrd="0" presId="urn:microsoft.com/office/officeart/2005/8/layout/hierarchy1"/>
    <dgm:cxn modelId="{DEF96AA2-3365-43D2-A2F6-1E0A63B20A2E}" type="presParOf" srcId="{4FC2C98C-F2D3-4D9D-839C-4873E5B65324}" destId="{A5735938-0945-46E4-ABB9-ECB9870EA82F}"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D68715-375B-437F-9986-3A59C38ADD3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E2AD6816-3E46-4BFE-A463-5203259B2B8A}">
      <dgm:prSet phldrT="[Text]"/>
      <dgm:spPr>
        <a:ln>
          <a:solidFill>
            <a:schemeClr val="accent2">
              <a:lumMod val="50000"/>
            </a:schemeClr>
          </a:solidFill>
        </a:ln>
      </dgm:spPr>
      <dgm:t>
        <a:bodyPr/>
        <a:lstStyle/>
        <a:p>
          <a:r>
            <a:rPr lang="en-US" dirty="0"/>
            <a:t>Nancy N. Bills, Judge</a:t>
          </a:r>
        </a:p>
        <a:p>
          <a:r>
            <a:rPr lang="en-US" dirty="0"/>
            <a:t>Superior Court II</a:t>
          </a:r>
        </a:p>
      </dgm:t>
    </dgm:pt>
    <dgm:pt modelId="{858E9C14-B42F-49F0-A7CD-A1A85B6F8914}" type="parTrans" cxnId="{161025E7-4261-46EE-9AC7-E27A1093919C}">
      <dgm:prSet/>
      <dgm:spPr/>
      <dgm:t>
        <a:bodyPr/>
        <a:lstStyle/>
        <a:p>
          <a:endParaRPr lang="en-US"/>
        </a:p>
      </dgm:t>
    </dgm:pt>
    <dgm:pt modelId="{1BF0FF33-27D8-4129-8138-589E2B61C648}" type="sibTrans" cxnId="{161025E7-4261-46EE-9AC7-E27A1093919C}">
      <dgm:prSet/>
      <dgm:spPr/>
      <dgm:t>
        <a:bodyPr/>
        <a:lstStyle/>
        <a:p>
          <a:endParaRPr lang="en-US"/>
        </a:p>
      </dgm:t>
    </dgm:pt>
    <dgm:pt modelId="{59220989-A5FC-40E0-80E0-7D23E872D685}">
      <dgm:prSet phldrT="[Text]"/>
      <dgm:spPr>
        <a:ln>
          <a:solidFill>
            <a:schemeClr val="accent2">
              <a:lumMod val="50000"/>
            </a:schemeClr>
          </a:solidFill>
        </a:ln>
      </dgm:spPr>
      <dgm:t>
        <a:bodyPr/>
        <a:lstStyle/>
        <a:p>
          <a:r>
            <a:rPr lang="en-US" dirty="0"/>
            <a:t>Law Clerk</a:t>
          </a:r>
        </a:p>
      </dgm:t>
    </dgm:pt>
    <dgm:pt modelId="{7049789D-E1E2-4C8A-BCD5-6AD5926B518D}" type="parTrans" cxnId="{DEF0D8CA-3DFF-45CE-B576-F28966A3E659}">
      <dgm:prSet/>
      <dgm:spPr>
        <a:ln>
          <a:solidFill>
            <a:schemeClr val="accent2">
              <a:lumMod val="50000"/>
            </a:schemeClr>
          </a:solidFill>
        </a:ln>
      </dgm:spPr>
      <dgm:t>
        <a:bodyPr/>
        <a:lstStyle/>
        <a:p>
          <a:endParaRPr lang="en-US"/>
        </a:p>
      </dgm:t>
    </dgm:pt>
    <dgm:pt modelId="{1670ED97-1B2A-44B9-8B86-5E55ED56265E}" type="sibTrans" cxnId="{DEF0D8CA-3DFF-45CE-B576-F28966A3E659}">
      <dgm:prSet/>
      <dgm:spPr/>
      <dgm:t>
        <a:bodyPr/>
        <a:lstStyle/>
        <a:p>
          <a:endParaRPr lang="en-US"/>
        </a:p>
      </dgm:t>
    </dgm:pt>
    <dgm:pt modelId="{438E7840-4AA3-4B8D-B3BC-F6BEFFDB315D}">
      <dgm:prSet phldrT="[Text]"/>
      <dgm:spPr>
        <a:ln>
          <a:solidFill>
            <a:schemeClr val="accent2">
              <a:lumMod val="50000"/>
            </a:schemeClr>
          </a:solidFill>
        </a:ln>
      </dgm:spPr>
      <dgm:t>
        <a:bodyPr/>
        <a:lstStyle/>
        <a:p>
          <a:r>
            <a:rPr lang="en-US" dirty="0"/>
            <a:t>Chief Judicial Assistant</a:t>
          </a:r>
        </a:p>
      </dgm:t>
    </dgm:pt>
    <dgm:pt modelId="{A2122092-4EA7-4382-93FD-EC2B12CA1785}" type="parTrans" cxnId="{6F915835-1F89-4B3D-A61F-FDF85CA05456}">
      <dgm:prSet/>
      <dgm:spPr/>
      <dgm:t>
        <a:bodyPr/>
        <a:lstStyle/>
        <a:p>
          <a:endParaRPr lang="en-US"/>
        </a:p>
      </dgm:t>
    </dgm:pt>
    <dgm:pt modelId="{8CE1F54B-1C36-47E0-81F7-C4B639A9EAB2}" type="sibTrans" cxnId="{6F915835-1F89-4B3D-A61F-FDF85CA05456}">
      <dgm:prSet/>
      <dgm:spPr/>
      <dgm:t>
        <a:bodyPr/>
        <a:lstStyle/>
        <a:p>
          <a:endParaRPr lang="en-US"/>
        </a:p>
      </dgm:t>
    </dgm:pt>
    <dgm:pt modelId="{0F99DE86-2C34-4E24-A84D-50CEDC47AAE2}">
      <dgm:prSet phldrT="[Text]"/>
      <dgm:spPr>
        <a:ln>
          <a:solidFill>
            <a:schemeClr val="accent2">
              <a:lumMod val="50000"/>
            </a:schemeClr>
          </a:solidFill>
        </a:ln>
      </dgm:spPr>
      <dgm:t>
        <a:bodyPr/>
        <a:lstStyle/>
        <a:p>
          <a:r>
            <a:rPr lang="en-US" dirty="0"/>
            <a:t>Family Violence Services Coordinator Grant Funded</a:t>
          </a:r>
        </a:p>
        <a:p>
          <a:r>
            <a:rPr lang="en-US" dirty="0"/>
            <a:t>(1 Position)</a:t>
          </a:r>
        </a:p>
      </dgm:t>
    </dgm:pt>
    <dgm:pt modelId="{CB3D36F5-CC7C-4DC8-B683-1994793789C4}" type="parTrans" cxnId="{DF19E35C-5093-472F-8BA7-DBF42A556F55}">
      <dgm:prSet/>
      <dgm:spPr>
        <a:ln>
          <a:solidFill>
            <a:schemeClr val="accent2">
              <a:lumMod val="50000"/>
            </a:schemeClr>
          </a:solidFill>
        </a:ln>
      </dgm:spPr>
      <dgm:t>
        <a:bodyPr/>
        <a:lstStyle/>
        <a:p>
          <a:endParaRPr lang="en-US"/>
        </a:p>
      </dgm:t>
    </dgm:pt>
    <dgm:pt modelId="{431A6015-58F4-4FAA-BA93-8BC66D0E1FEE}" type="sibTrans" cxnId="{DF19E35C-5093-472F-8BA7-DBF42A556F55}">
      <dgm:prSet/>
      <dgm:spPr/>
      <dgm:t>
        <a:bodyPr/>
        <a:lstStyle/>
        <a:p>
          <a:endParaRPr lang="en-US"/>
        </a:p>
      </dgm:t>
    </dgm:pt>
    <dgm:pt modelId="{267F83B6-8AF5-4F39-AD4E-99CD121B3DA7}">
      <dgm:prSet phldrT="[Text]"/>
      <dgm:spPr>
        <a:ln>
          <a:solidFill>
            <a:schemeClr val="accent2">
              <a:lumMod val="50000"/>
            </a:schemeClr>
          </a:solidFill>
        </a:ln>
      </dgm:spPr>
      <dgm:t>
        <a:bodyPr/>
        <a:lstStyle/>
        <a:p>
          <a:r>
            <a:rPr lang="en-US" dirty="0"/>
            <a:t>Court Reporter</a:t>
          </a:r>
        </a:p>
      </dgm:t>
    </dgm:pt>
    <dgm:pt modelId="{069412B5-5B12-4CB8-988D-526666C8E427}" type="parTrans" cxnId="{9D5AB37F-778B-4997-A35E-88DD409ED5AF}">
      <dgm:prSet/>
      <dgm:spPr>
        <a:ln>
          <a:solidFill>
            <a:schemeClr val="accent2">
              <a:lumMod val="50000"/>
            </a:schemeClr>
          </a:solidFill>
        </a:ln>
      </dgm:spPr>
      <dgm:t>
        <a:bodyPr/>
        <a:lstStyle/>
        <a:p>
          <a:endParaRPr lang="en-US"/>
        </a:p>
      </dgm:t>
    </dgm:pt>
    <dgm:pt modelId="{2FAD1068-9834-407D-B837-807561B3BA90}" type="sibTrans" cxnId="{9D5AB37F-778B-4997-A35E-88DD409ED5AF}">
      <dgm:prSet/>
      <dgm:spPr/>
      <dgm:t>
        <a:bodyPr/>
        <a:lstStyle/>
        <a:p>
          <a:endParaRPr lang="en-US"/>
        </a:p>
      </dgm:t>
    </dgm:pt>
    <dgm:pt modelId="{465FFE74-A0DB-4303-8EEB-B98D63B5281A}">
      <dgm:prSet phldrT="[Text]"/>
      <dgm:spPr>
        <a:ln>
          <a:solidFill>
            <a:schemeClr val="accent2">
              <a:lumMod val="50000"/>
            </a:schemeClr>
          </a:solidFill>
        </a:ln>
      </dgm:spPr>
      <dgm:t>
        <a:bodyPr/>
        <a:lstStyle/>
        <a:p>
          <a:r>
            <a:rPr lang="en-US" dirty="0"/>
            <a:t>Judicial Assistant </a:t>
          </a:r>
        </a:p>
      </dgm:t>
    </dgm:pt>
    <dgm:pt modelId="{CF873020-D48C-4E9D-9932-3D4A5AF17FBD}" type="parTrans" cxnId="{F9378FB7-99BA-43D6-A456-A47A8F2C946D}">
      <dgm:prSet/>
      <dgm:spPr/>
      <dgm:t>
        <a:bodyPr/>
        <a:lstStyle/>
        <a:p>
          <a:endParaRPr lang="en-US"/>
        </a:p>
      </dgm:t>
    </dgm:pt>
    <dgm:pt modelId="{BF2484A5-41B3-497F-BF2A-62C4B41FD8D0}" type="sibTrans" cxnId="{F9378FB7-99BA-43D6-A456-A47A8F2C946D}">
      <dgm:prSet/>
      <dgm:spPr/>
      <dgm:t>
        <a:bodyPr/>
        <a:lstStyle/>
        <a:p>
          <a:endParaRPr lang="en-US"/>
        </a:p>
      </dgm:t>
    </dgm:pt>
    <dgm:pt modelId="{C5D7072A-707B-40EF-BB10-98108EA9E7B5}">
      <dgm:prSet phldrT="[Text]"/>
      <dgm:spPr>
        <a:ln>
          <a:solidFill>
            <a:schemeClr val="accent2">
              <a:lumMod val="50000"/>
            </a:schemeClr>
          </a:solidFill>
        </a:ln>
      </dgm:spPr>
      <dgm:t>
        <a:bodyPr/>
        <a:lstStyle/>
        <a:p>
          <a:r>
            <a:rPr lang="en-US" dirty="0"/>
            <a:t>TPO Coordinator</a:t>
          </a:r>
        </a:p>
      </dgm:t>
    </dgm:pt>
    <dgm:pt modelId="{285C581B-48A6-4362-839E-DC3ECD137BE8}" type="parTrans" cxnId="{CC6A1920-C8EE-404F-B5CA-486185F88C37}">
      <dgm:prSet/>
      <dgm:spPr/>
      <dgm:t>
        <a:bodyPr/>
        <a:lstStyle/>
        <a:p>
          <a:endParaRPr lang="en-US"/>
        </a:p>
      </dgm:t>
    </dgm:pt>
    <dgm:pt modelId="{FFFADD90-51A7-4383-B464-553E22857FFE}" type="sibTrans" cxnId="{CC6A1920-C8EE-404F-B5CA-486185F88C37}">
      <dgm:prSet/>
      <dgm:spPr/>
      <dgm:t>
        <a:bodyPr/>
        <a:lstStyle/>
        <a:p>
          <a:endParaRPr lang="en-US"/>
        </a:p>
      </dgm:t>
    </dgm:pt>
    <dgm:pt modelId="{0F42285B-94B8-4A66-A8E5-00A6C34FEA91}">
      <dgm:prSet phldrT="[Text]"/>
      <dgm:spPr>
        <a:ln>
          <a:solidFill>
            <a:schemeClr val="accent2">
              <a:lumMod val="50000"/>
            </a:schemeClr>
          </a:solidFill>
        </a:ln>
      </dgm:spPr>
      <dgm:t>
        <a:bodyPr/>
        <a:lstStyle/>
        <a:p>
          <a:r>
            <a:rPr lang="en-US" dirty="0"/>
            <a:t>Accountability Drug Court/Grant Funded </a:t>
          </a:r>
        </a:p>
        <a:p>
          <a:r>
            <a:rPr lang="en-US" dirty="0"/>
            <a:t>(5 Positions)</a:t>
          </a:r>
        </a:p>
      </dgm:t>
    </dgm:pt>
    <dgm:pt modelId="{D11D82BA-D322-400A-AEAC-B2FBD1C5A25E}" type="parTrans" cxnId="{D02BCBF7-DB52-46B5-8A0A-2498DE216CCB}">
      <dgm:prSet/>
      <dgm:spPr>
        <a:ln>
          <a:solidFill>
            <a:schemeClr val="accent2">
              <a:lumMod val="50000"/>
            </a:schemeClr>
          </a:solidFill>
        </a:ln>
      </dgm:spPr>
      <dgm:t>
        <a:bodyPr/>
        <a:lstStyle/>
        <a:p>
          <a:endParaRPr lang="en-US"/>
        </a:p>
      </dgm:t>
    </dgm:pt>
    <dgm:pt modelId="{F1DA9C62-D8CB-42AE-8B4D-5D753E02DB27}" type="sibTrans" cxnId="{D02BCBF7-DB52-46B5-8A0A-2498DE216CCB}">
      <dgm:prSet/>
      <dgm:spPr/>
      <dgm:t>
        <a:bodyPr/>
        <a:lstStyle/>
        <a:p>
          <a:endParaRPr lang="en-US"/>
        </a:p>
      </dgm:t>
    </dgm:pt>
    <dgm:pt modelId="{65DA8551-63E1-4B91-B381-8E3BE6977294}">
      <dgm:prSet phldrT="[Text]"/>
      <dgm:spPr>
        <a:ln>
          <a:solidFill>
            <a:schemeClr val="accent2">
              <a:lumMod val="50000"/>
            </a:schemeClr>
          </a:solidFill>
        </a:ln>
      </dgm:spPr>
      <dgm:t>
        <a:bodyPr/>
        <a:lstStyle/>
        <a:p>
          <a:r>
            <a:rPr lang="en-US" dirty="0"/>
            <a:t>Accountability Lab Services/Lab Funded</a:t>
          </a:r>
        </a:p>
        <a:p>
          <a:r>
            <a:rPr lang="en-US" dirty="0"/>
            <a:t>(8 Positions)</a:t>
          </a:r>
        </a:p>
      </dgm:t>
    </dgm:pt>
    <dgm:pt modelId="{CCCA1926-C1A2-4DF5-9A72-1D19C77895E3}" type="parTrans" cxnId="{3EACE1DB-F489-496C-80AF-DD494B378060}">
      <dgm:prSet/>
      <dgm:spPr>
        <a:ln>
          <a:solidFill>
            <a:schemeClr val="accent2">
              <a:lumMod val="50000"/>
            </a:schemeClr>
          </a:solidFill>
        </a:ln>
      </dgm:spPr>
      <dgm:t>
        <a:bodyPr/>
        <a:lstStyle/>
        <a:p>
          <a:endParaRPr lang="en-US"/>
        </a:p>
      </dgm:t>
    </dgm:pt>
    <dgm:pt modelId="{6FD1DC5D-AF66-4991-B503-0526661796E9}" type="sibTrans" cxnId="{3EACE1DB-F489-496C-80AF-DD494B378060}">
      <dgm:prSet/>
      <dgm:spPr/>
      <dgm:t>
        <a:bodyPr/>
        <a:lstStyle/>
        <a:p>
          <a:endParaRPr lang="en-US"/>
        </a:p>
      </dgm:t>
    </dgm:pt>
    <dgm:pt modelId="{8259706F-3371-415A-91AC-BC46960D5365}">
      <dgm:prSet phldrT="[Text]"/>
      <dgm:spPr>
        <a:ln>
          <a:solidFill>
            <a:schemeClr val="accent2">
              <a:lumMod val="50000"/>
            </a:schemeClr>
          </a:solidFill>
        </a:ln>
      </dgm:spPr>
      <dgm:t>
        <a:bodyPr/>
        <a:lstStyle/>
        <a:p>
          <a:r>
            <a:rPr lang="en-US" dirty="0"/>
            <a:t>Program Director Stepping Up Initiative</a:t>
          </a:r>
        </a:p>
      </dgm:t>
    </dgm:pt>
    <dgm:pt modelId="{DF82A6E8-1C0A-4FE9-93D2-77CF6EAA1877}" type="parTrans" cxnId="{07732625-DEEF-480B-B139-32AC3F79DA64}">
      <dgm:prSet/>
      <dgm:spPr>
        <a:ln>
          <a:solidFill>
            <a:schemeClr val="accent2">
              <a:lumMod val="50000"/>
            </a:schemeClr>
          </a:solidFill>
        </a:ln>
      </dgm:spPr>
      <dgm:t>
        <a:bodyPr/>
        <a:lstStyle/>
        <a:p>
          <a:endParaRPr lang="en-US"/>
        </a:p>
      </dgm:t>
    </dgm:pt>
    <dgm:pt modelId="{BEA695F0-6EAC-420B-8793-E6EFCB7B099F}" type="sibTrans" cxnId="{07732625-DEEF-480B-B139-32AC3F79DA64}">
      <dgm:prSet/>
      <dgm:spPr/>
      <dgm:t>
        <a:bodyPr/>
        <a:lstStyle/>
        <a:p>
          <a:endParaRPr lang="en-US"/>
        </a:p>
      </dgm:t>
    </dgm:pt>
    <dgm:pt modelId="{71E53C40-56A2-4258-AE3E-224496742A77}">
      <dgm:prSet phldrT="[Text]"/>
      <dgm:spPr>
        <a:ln>
          <a:solidFill>
            <a:schemeClr val="accent2">
              <a:lumMod val="50000"/>
            </a:schemeClr>
          </a:solidFill>
        </a:ln>
      </dgm:spPr>
      <dgm:t>
        <a:bodyPr/>
        <a:lstStyle/>
        <a:p>
          <a:r>
            <a:rPr lang="en-US" dirty="0"/>
            <a:t>Case Manager</a:t>
          </a:r>
        </a:p>
      </dgm:t>
    </dgm:pt>
    <dgm:pt modelId="{5FF993E9-62A9-4D4C-9434-629F31A75B9C}" type="parTrans" cxnId="{0152879A-1526-40DC-8021-CCDF73CA1722}">
      <dgm:prSet/>
      <dgm:spPr>
        <a:ln>
          <a:solidFill>
            <a:schemeClr val="accent2">
              <a:lumMod val="50000"/>
            </a:schemeClr>
          </a:solidFill>
        </a:ln>
      </dgm:spPr>
      <dgm:t>
        <a:bodyPr/>
        <a:lstStyle/>
        <a:p>
          <a:endParaRPr lang="en-US"/>
        </a:p>
      </dgm:t>
    </dgm:pt>
    <dgm:pt modelId="{6CE8995A-53B3-44FD-8DF6-4213144BA299}" type="sibTrans" cxnId="{0152879A-1526-40DC-8021-CCDF73CA1722}">
      <dgm:prSet/>
      <dgm:spPr/>
      <dgm:t>
        <a:bodyPr/>
        <a:lstStyle/>
        <a:p>
          <a:endParaRPr lang="en-US"/>
        </a:p>
      </dgm:t>
    </dgm:pt>
    <dgm:pt modelId="{C912524C-B323-4B34-B36C-20439B57286E}">
      <dgm:prSet phldrT="[Text]"/>
      <dgm:spPr>
        <a:ln>
          <a:solidFill>
            <a:schemeClr val="accent2">
              <a:lumMod val="50000"/>
            </a:schemeClr>
          </a:solidFill>
        </a:ln>
      </dgm:spPr>
      <dgm:t>
        <a:bodyPr/>
        <a:lstStyle/>
        <a:p>
          <a:r>
            <a:rPr lang="en-US" dirty="0"/>
            <a:t>Accountability Drug Cort Coordinator</a:t>
          </a:r>
        </a:p>
      </dgm:t>
    </dgm:pt>
    <dgm:pt modelId="{3CEE0868-5916-4EA1-ACCF-F94EF62B0297}" type="parTrans" cxnId="{66457E36-B285-41A0-9651-C6CE1D419CED}">
      <dgm:prSet/>
      <dgm:spPr>
        <a:ln>
          <a:solidFill>
            <a:schemeClr val="accent2">
              <a:lumMod val="50000"/>
            </a:schemeClr>
          </a:solidFill>
        </a:ln>
      </dgm:spPr>
      <dgm:t>
        <a:bodyPr/>
        <a:lstStyle/>
        <a:p>
          <a:endParaRPr lang="en-US"/>
        </a:p>
      </dgm:t>
    </dgm:pt>
    <dgm:pt modelId="{4CEC20F0-0FE0-4098-BC9C-6A07AA798E7F}" type="sibTrans" cxnId="{66457E36-B285-41A0-9651-C6CE1D419CED}">
      <dgm:prSet/>
      <dgm:spPr/>
      <dgm:t>
        <a:bodyPr/>
        <a:lstStyle/>
        <a:p>
          <a:endParaRPr lang="en-US"/>
        </a:p>
      </dgm:t>
    </dgm:pt>
    <dgm:pt modelId="{D12B655B-5CA9-4666-9FAE-1AE30B7F85B8}">
      <dgm:prSet phldrT="[Text]"/>
      <dgm:spPr>
        <a:ln>
          <a:solidFill>
            <a:schemeClr val="accent2">
              <a:lumMod val="50000"/>
            </a:schemeClr>
          </a:solidFill>
        </a:ln>
      </dgm:spPr>
      <dgm:t>
        <a:bodyPr/>
        <a:lstStyle/>
        <a:p>
          <a:r>
            <a:rPr lang="en-US" dirty="0"/>
            <a:t>Peer Support Specialist</a:t>
          </a:r>
        </a:p>
      </dgm:t>
    </dgm:pt>
    <dgm:pt modelId="{C68A4C6F-34D9-4CC5-A14B-691DA7A705F4}" type="parTrans" cxnId="{B71CBA60-3037-49E7-882E-C6C7D81D3308}">
      <dgm:prSet/>
      <dgm:spPr/>
      <dgm:t>
        <a:bodyPr/>
        <a:lstStyle/>
        <a:p>
          <a:endParaRPr lang="en-US"/>
        </a:p>
      </dgm:t>
    </dgm:pt>
    <dgm:pt modelId="{387E39BA-61A4-4A0D-880C-4C04B60B947A}" type="sibTrans" cxnId="{B71CBA60-3037-49E7-882E-C6C7D81D3308}">
      <dgm:prSet/>
      <dgm:spPr/>
      <dgm:t>
        <a:bodyPr/>
        <a:lstStyle/>
        <a:p>
          <a:endParaRPr lang="en-US"/>
        </a:p>
      </dgm:t>
    </dgm:pt>
    <dgm:pt modelId="{95EE347A-48FE-4460-8226-97B40E23DFF0}">
      <dgm:prSet phldrT="[Text]"/>
      <dgm:spPr>
        <a:ln>
          <a:solidFill>
            <a:schemeClr val="accent2">
              <a:lumMod val="50000"/>
            </a:schemeClr>
          </a:solidFill>
        </a:ln>
      </dgm:spPr>
      <dgm:t>
        <a:bodyPr/>
        <a:lstStyle/>
        <a:p>
          <a:r>
            <a:rPr lang="en-US" dirty="0"/>
            <a:t>TPO Clerk                         </a:t>
          </a:r>
          <a:r>
            <a:rPr lang="en-US" dirty="0">
              <a:highlight>
                <a:srgbClr val="FFFF00"/>
              </a:highlight>
            </a:rPr>
            <a:t>** New Position**</a:t>
          </a:r>
        </a:p>
      </dgm:t>
    </dgm:pt>
    <dgm:pt modelId="{30C83CEE-3A71-4FE3-8C6E-2E37348F304B}" type="parTrans" cxnId="{F54152F4-917C-4026-A4CA-E028542EF5E5}">
      <dgm:prSet/>
      <dgm:spPr/>
      <dgm:t>
        <a:bodyPr/>
        <a:lstStyle/>
        <a:p>
          <a:endParaRPr lang="en-US"/>
        </a:p>
      </dgm:t>
    </dgm:pt>
    <dgm:pt modelId="{77D148EC-5AC8-4197-97C6-667CC8BA8801}" type="sibTrans" cxnId="{F54152F4-917C-4026-A4CA-E028542EF5E5}">
      <dgm:prSet/>
      <dgm:spPr/>
      <dgm:t>
        <a:bodyPr/>
        <a:lstStyle/>
        <a:p>
          <a:endParaRPr lang="en-US"/>
        </a:p>
      </dgm:t>
    </dgm:pt>
    <dgm:pt modelId="{8BEC589B-C69A-4234-A5A3-81DF7F2C65C7}">
      <dgm:prSet phldrT="[Text]"/>
      <dgm:spPr>
        <a:ln>
          <a:solidFill>
            <a:schemeClr val="accent2">
              <a:lumMod val="50000"/>
            </a:schemeClr>
          </a:solidFill>
        </a:ln>
      </dgm:spPr>
      <dgm:t>
        <a:bodyPr/>
        <a:lstStyle/>
        <a:p>
          <a:r>
            <a:rPr lang="en-US" dirty="0"/>
            <a:t>Alternative Dispute Resolution Director         </a:t>
          </a:r>
          <a:r>
            <a:rPr lang="en-US" dirty="0">
              <a:highlight>
                <a:srgbClr val="FFFF00"/>
              </a:highlight>
            </a:rPr>
            <a:t>** New Position**</a:t>
          </a:r>
        </a:p>
      </dgm:t>
    </dgm:pt>
    <dgm:pt modelId="{EA91256D-EFB6-4AFF-92DE-40FCF146F67B}" type="parTrans" cxnId="{E365E0B5-C2D9-43B5-9F6C-0937A4B0E197}">
      <dgm:prSet/>
      <dgm:spPr/>
      <dgm:t>
        <a:bodyPr/>
        <a:lstStyle/>
        <a:p>
          <a:endParaRPr lang="en-US"/>
        </a:p>
      </dgm:t>
    </dgm:pt>
    <dgm:pt modelId="{B45AC367-CF87-40C9-8439-85C87C03D9EE}" type="sibTrans" cxnId="{E365E0B5-C2D9-43B5-9F6C-0937A4B0E197}">
      <dgm:prSet/>
      <dgm:spPr/>
      <dgm:t>
        <a:bodyPr/>
        <a:lstStyle/>
        <a:p>
          <a:endParaRPr lang="en-US"/>
        </a:p>
      </dgm:t>
    </dgm:pt>
    <dgm:pt modelId="{ADB39311-3EFA-459D-9ABE-4C61EE14FF28}" type="pres">
      <dgm:prSet presAssocID="{0ED68715-375B-437F-9986-3A59C38ADD3C}" presName="hierChild1" presStyleCnt="0">
        <dgm:presLayoutVars>
          <dgm:chPref val="1"/>
          <dgm:dir/>
          <dgm:animOne val="branch"/>
          <dgm:animLvl val="lvl"/>
          <dgm:resizeHandles/>
        </dgm:presLayoutVars>
      </dgm:prSet>
      <dgm:spPr/>
    </dgm:pt>
    <dgm:pt modelId="{7373F644-7C04-4DC0-AAFB-9D5C082558DF}" type="pres">
      <dgm:prSet presAssocID="{E2AD6816-3E46-4BFE-A463-5203259B2B8A}" presName="hierRoot1" presStyleCnt="0"/>
      <dgm:spPr/>
    </dgm:pt>
    <dgm:pt modelId="{27211801-7A57-4762-9968-80F505DA1DA0}" type="pres">
      <dgm:prSet presAssocID="{E2AD6816-3E46-4BFE-A463-5203259B2B8A}" presName="composite" presStyleCnt="0"/>
      <dgm:spPr/>
    </dgm:pt>
    <dgm:pt modelId="{E837141E-859D-47E6-B5F8-33FBD6640EA6}" type="pres">
      <dgm:prSet presAssocID="{E2AD6816-3E46-4BFE-A463-5203259B2B8A}" presName="background" presStyleLbl="node0" presStyleIdx="0" presStyleCnt="1"/>
      <dgm:spPr>
        <a:solidFill>
          <a:schemeClr val="accent2">
            <a:lumMod val="50000"/>
          </a:schemeClr>
        </a:solidFill>
      </dgm:spPr>
    </dgm:pt>
    <dgm:pt modelId="{2CC0940E-4EA1-4E2B-AA25-CCAE71C176A5}" type="pres">
      <dgm:prSet presAssocID="{E2AD6816-3E46-4BFE-A463-5203259B2B8A}" presName="text" presStyleLbl="fgAcc0" presStyleIdx="0" presStyleCnt="1">
        <dgm:presLayoutVars>
          <dgm:chPref val="3"/>
        </dgm:presLayoutVars>
      </dgm:prSet>
      <dgm:spPr/>
    </dgm:pt>
    <dgm:pt modelId="{C22A9565-551C-45DD-B8B7-D747F5A85EE1}" type="pres">
      <dgm:prSet presAssocID="{E2AD6816-3E46-4BFE-A463-5203259B2B8A}" presName="hierChild2" presStyleCnt="0"/>
      <dgm:spPr/>
    </dgm:pt>
    <dgm:pt modelId="{1C794009-863A-49C5-A753-77C29643FAFD}" type="pres">
      <dgm:prSet presAssocID="{7049789D-E1E2-4C8A-BCD5-6AD5926B518D}" presName="Name10" presStyleLbl="parChTrans1D2" presStyleIdx="0" presStyleCnt="10"/>
      <dgm:spPr/>
    </dgm:pt>
    <dgm:pt modelId="{58D1AF97-53F8-4FE0-A15F-2A56E5F7F131}" type="pres">
      <dgm:prSet presAssocID="{59220989-A5FC-40E0-80E0-7D23E872D685}" presName="hierRoot2" presStyleCnt="0"/>
      <dgm:spPr/>
    </dgm:pt>
    <dgm:pt modelId="{9E0CDDA2-9857-4C5D-89BE-22D5BC5C979D}" type="pres">
      <dgm:prSet presAssocID="{59220989-A5FC-40E0-80E0-7D23E872D685}" presName="composite2" presStyleCnt="0"/>
      <dgm:spPr/>
    </dgm:pt>
    <dgm:pt modelId="{0D484950-3C0C-42C4-8824-1BF95BE16C55}" type="pres">
      <dgm:prSet presAssocID="{59220989-A5FC-40E0-80E0-7D23E872D685}" presName="background2" presStyleLbl="node2" presStyleIdx="0" presStyleCnt="10"/>
      <dgm:spPr>
        <a:solidFill>
          <a:schemeClr val="accent2">
            <a:lumMod val="50000"/>
          </a:schemeClr>
        </a:solidFill>
      </dgm:spPr>
    </dgm:pt>
    <dgm:pt modelId="{0751870F-E174-4AD5-B65C-B97B5FB89ABF}" type="pres">
      <dgm:prSet presAssocID="{59220989-A5FC-40E0-80E0-7D23E872D685}" presName="text2" presStyleLbl="fgAcc2" presStyleIdx="0" presStyleCnt="10">
        <dgm:presLayoutVars>
          <dgm:chPref val="3"/>
        </dgm:presLayoutVars>
      </dgm:prSet>
      <dgm:spPr/>
    </dgm:pt>
    <dgm:pt modelId="{29C6163D-71D0-4FE5-AA81-EB19EE6DE79A}" type="pres">
      <dgm:prSet presAssocID="{59220989-A5FC-40E0-80E0-7D23E872D685}" presName="hierChild3" presStyleCnt="0"/>
      <dgm:spPr/>
    </dgm:pt>
    <dgm:pt modelId="{3DC91457-B63E-4429-8B0E-5D7279764D3A}" type="pres">
      <dgm:prSet presAssocID="{EA91256D-EFB6-4AFF-92DE-40FCF146F67B}" presName="Name10" presStyleLbl="parChTrans1D2" presStyleIdx="1" presStyleCnt="10"/>
      <dgm:spPr/>
    </dgm:pt>
    <dgm:pt modelId="{22A8DDD3-BAFB-4CF9-8930-B48A3BAA8FAA}" type="pres">
      <dgm:prSet presAssocID="{8BEC589B-C69A-4234-A5A3-81DF7F2C65C7}" presName="hierRoot2" presStyleCnt="0"/>
      <dgm:spPr/>
    </dgm:pt>
    <dgm:pt modelId="{C35448E0-ABBC-4CF5-AC77-DA44827D27E1}" type="pres">
      <dgm:prSet presAssocID="{8BEC589B-C69A-4234-A5A3-81DF7F2C65C7}" presName="composite2" presStyleCnt="0"/>
      <dgm:spPr/>
    </dgm:pt>
    <dgm:pt modelId="{65EC1A01-C6E3-42A1-8E1A-D7D911C060BE}" type="pres">
      <dgm:prSet presAssocID="{8BEC589B-C69A-4234-A5A3-81DF7F2C65C7}" presName="background2" presStyleLbl="node2" presStyleIdx="1" presStyleCnt="10"/>
      <dgm:spPr>
        <a:solidFill>
          <a:schemeClr val="accent2">
            <a:lumMod val="50000"/>
          </a:schemeClr>
        </a:solidFill>
      </dgm:spPr>
    </dgm:pt>
    <dgm:pt modelId="{576E476F-1A5A-4B43-991C-8120095E23F3}" type="pres">
      <dgm:prSet presAssocID="{8BEC589B-C69A-4234-A5A3-81DF7F2C65C7}" presName="text2" presStyleLbl="fgAcc2" presStyleIdx="1" presStyleCnt="10">
        <dgm:presLayoutVars>
          <dgm:chPref val="3"/>
        </dgm:presLayoutVars>
      </dgm:prSet>
      <dgm:spPr/>
    </dgm:pt>
    <dgm:pt modelId="{A1D3B938-BC00-4D72-8B05-8EB81D06BC72}" type="pres">
      <dgm:prSet presAssocID="{8BEC589B-C69A-4234-A5A3-81DF7F2C65C7}" presName="hierChild3" presStyleCnt="0"/>
      <dgm:spPr/>
    </dgm:pt>
    <dgm:pt modelId="{904B6572-FE9E-42FE-A727-C6D56D69FC99}" type="pres">
      <dgm:prSet presAssocID="{A2122092-4EA7-4382-93FD-EC2B12CA1785}" presName="Name10" presStyleLbl="parChTrans1D2" presStyleIdx="2" presStyleCnt="10"/>
      <dgm:spPr/>
    </dgm:pt>
    <dgm:pt modelId="{C898936C-F61A-472B-82B1-4F918EE895E5}" type="pres">
      <dgm:prSet presAssocID="{438E7840-4AA3-4B8D-B3BC-F6BEFFDB315D}" presName="hierRoot2" presStyleCnt="0"/>
      <dgm:spPr/>
    </dgm:pt>
    <dgm:pt modelId="{A84D3600-5813-4082-A779-4160E8713995}" type="pres">
      <dgm:prSet presAssocID="{438E7840-4AA3-4B8D-B3BC-F6BEFFDB315D}" presName="composite2" presStyleCnt="0"/>
      <dgm:spPr/>
    </dgm:pt>
    <dgm:pt modelId="{C4F81745-3065-499B-B6E9-0B48FD0BF0B1}" type="pres">
      <dgm:prSet presAssocID="{438E7840-4AA3-4B8D-B3BC-F6BEFFDB315D}" presName="background2" presStyleLbl="node2" presStyleIdx="2" presStyleCnt="10"/>
      <dgm:spPr>
        <a:solidFill>
          <a:schemeClr val="accent2">
            <a:lumMod val="50000"/>
          </a:schemeClr>
        </a:solidFill>
      </dgm:spPr>
    </dgm:pt>
    <dgm:pt modelId="{44EE2218-539C-4842-BEC9-3AA323782047}" type="pres">
      <dgm:prSet presAssocID="{438E7840-4AA3-4B8D-B3BC-F6BEFFDB315D}" presName="text2" presStyleLbl="fgAcc2" presStyleIdx="2" presStyleCnt="10">
        <dgm:presLayoutVars>
          <dgm:chPref val="3"/>
        </dgm:presLayoutVars>
      </dgm:prSet>
      <dgm:spPr/>
    </dgm:pt>
    <dgm:pt modelId="{3ADB2B3D-5610-46BF-98E8-066D0445DC99}" type="pres">
      <dgm:prSet presAssocID="{438E7840-4AA3-4B8D-B3BC-F6BEFFDB315D}" presName="hierChild3" presStyleCnt="0"/>
      <dgm:spPr/>
    </dgm:pt>
    <dgm:pt modelId="{86A512AB-E0B2-4166-8E04-418729A05F1D}" type="pres">
      <dgm:prSet presAssocID="{CB3D36F5-CC7C-4DC8-B683-1994793789C4}" presName="Name17" presStyleLbl="parChTrans1D3" presStyleIdx="0" presStyleCnt="4"/>
      <dgm:spPr/>
    </dgm:pt>
    <dgm:pt modelId="{7998BC91-EDD2-4CA2-9EC5-7ED95C0BD773}" type="pres">
      <dgm:prSet presAssocID="{0F99DE86-2C34-4E24-A84D-50CEDC47AAE2}" presName="hierRoot3" presStyleCnt="0"/>
      <dgm:spPr/>
    </dgm:pt>
    <dgm:pt modelId="{A49AAF98-1BE6-4B64-998E-71439C50E51E}" type="pres">
      <dgm:prSet presAssocID="{0F99DE86-2C34-4E24-A84D-50CEDC47AAE2}" presName="composite3" presStyleCnt="0"/>
      <dgm:spPr/>
    </dgm:pt>
    <dgm:pt modelId="{29C1752B-6DC2-48B3-A777-731D882F0C8D}" type="pres">
      <dgm:prSet presAssocID="{0F99DE86-2C34-4E24-A84D-50CEDC47AAE2}" presName="background3" presStyleLbl="node3" presStyleIdx="0" presStyleCnt="4"/>
      <dgm:spPr>
        <a:solidFill>
          <a:schemeClr val="accent2">
            <a:lumMod val="50000"/>
          </a:schemeClr>
        </a:solidFill>
      </dgm:spPr>
    </dgm:pt>
    <dgm:pt modelId="{70DD34E8-F71C-40EA-AD3B-26A24FBC6A2B}" type="pres">
      <dgm:prSet presAssocID="{0F99DE86-2C34-4E24-A84D-50CEDC47AAE2}" presName="text3" presStyleLbl="fgAcc3" presStyleIdx="0" presStyleCnt="4">
        <dgm:presLayoutVars>
          <dgm:chPref val="3"/>
        </dgm:presLayoutVars>
      </dgm:prSet>
      <dgm:spPr/>
    </dgm:pt>
    <dgm:pt modelId="{46F42210-9FC8-4A40-9ED5-C1F8E6FBBF5F}" type="pres">
      <dgm:prSet presAssocID="{0F99DE86-2C34-4E24-A84D-50CEDC47AAE2}" presName="hierChild4" presStyleCnt="0"/>
      <dgm:spPr/>
    </dgm:pt>
    <dgm:pt modelId="{85DCE774-161C-47F8-B96A-FF125262D8E8}" type="pres">
      <dgm:prSet presAssocID="{069412B5-5B12-4CB8-988D-526666C8E427}" presName="Name17" presStyleLbl="parChTrans1D3" presStyleIdx="1" presStyleCnt="4"/>
      <dgm:spPr/>
    </dgm:pt>
    <dgm:pt modelId="{0796EBB3-D0E9-49F9-912A-0C43A34FB784}" type="pres">
      <dgm:prSet presAssocID="{267F83B6-8AF5-4F39-AD4E-99CD121B3DA7}" presName="hierRoot3" presStyleCnt="0"/>
      <dgm:spPr/>
    </dgm:pt>
    <dgm:pt modelId="{280AE499-10DE-42EE-85A2-54A72ABDBF33}" type="pres">
      <dgm:prSet presAssocID="{267F83B6-8AF5-4F39-AD4E-99CD121B3DA7}" presName="composite3" presStyleCnt="0"/>
      <dgm:spPr/>
    </dgm:pt>
    <dgm:pt modelId="{325046D7-4A6D-444E-97F8-6313D23EE5AC}" type="pres">
      <dgm:prSet presAssocID="{267F83B6-8AF5-4F39-AD4E-99CD121B3DA7}" presName="background3" presStyleLbl="node3" presStyleIdx="1" presStyleCnt="4"/>
      <dgm:spPr>
        <a:solidFill>
          <a:schemeClr val="accent2">
            <a:lumMod val="50000"/>
          </a:schemeClr>
        </a:solidFill>
      </dgm:spPr>
    </dgm:pt>
    <dgm:pt modelId="{E165125C-EE4E-4158-BCAE-07C56C5E1055}" type="pres">
      <dgm:prSet presAssocID="{267F83B6-8AF5-4F39-AD4E-99CD121B3DA7}" presName="text3" presStyleLbl="fgAcc3" presStyleIdx="1" presStyleCnt="4">
        <dgm:presLayoutVars>
          <dgm:chPref val="3"/>
        </dgm:presLayoutVars>
      </dgm:prSet>
      <dgm:spPr/>
    </dgm:pt>
    <dgm:pt modelId="{61EED6DD-A622-4E98-9C83-BAACDE690352}" type="pres">
      <dgm:prSet presAssocID="{267F83B6-8AF5-4F39-AD4E-99CD121B3DA7}" presName="hierChild4" presStyleCnt="0"/>
      <dgm:spPr/>
    </dgm:pt>
    <dgm:pt modelId="{05230A78-054A-494A-A49E-B1EB3B4FC5CC}" type="pres">
      <dgm:prSet presAssocID="{CF873020-D48C-4E9D-9932-3D4A5AF17FBD}" presName="Name10" presStyleLbl="parChTrans1D2" presStyleIdx="3" presStyleCnt="10"/>
      <dgm:spPr/>
    </dgm:pt>
    <dgm:pt modelId="{C8C941EC-7387-4D0F-A6E4-0BBF83996784}" type="pres">
      <dgm:prSet presAssocID="{465FFE74-A0DB-4303-8EEB-B98D63B5281A}" presName="hierRoot2" presStyleCnt="0"/>
      <dgm:spPr/>
    </dgm:pt>
    <dgm:pt modelId="{F3A72579-5F9C-41AF-B1CF-8E2554E69905}" type="pres">
      <dgm:prSet presAssocID="{465FFE74-A0DB-4303-8EEB-B98D63B5281A}" presName="composite2" presStyleCnt="0"/>
      <dgm:spPr/>
    </dgm:pt>
    <dgm:pt modelId="{EFDF7CB6-E799-4DF7-B4C0-3622D0C3F062}" type="pres">
      <dgm:prSet presAssocID="{465FFE74-A0DB-4303-8EEB-B98D63B5281A}" presName="background2" presStyleLbl="node2" presStyleIdx="3" presStyleCnt="10"/>
      <dgm:spPr>
        <a:solidFill>
          <a:schemeClr val="accent2">
            <a:lumMod val="50000"/>
          </a:schemeClr>
        </a:solidFill>
      </dgm:spPr>
    </dgm:pt>
    <dgm:pt modelId="{78731B63-FEE7-46A1-A647-1BE66DAD01DD}" type="pres">
      <dgm:prSet presAssocID="{465FFE74-A0DB-4303-8EEB-B98D63B5281A}" presName="text2" presStyleLbl="fgAcc2" presStyleIdx="3" presStyleCnt="10">
        <dgm:presLayoutVars>
          <dgm:chPref val="3"/>
        </dgm:presLayoutVars>
      </dgm:prSet>
      <dgm:spPr/>
    </dgm:pt>
    <dgm:pt modelId="{0687F913-6281-4152-8B44-438883A14A03}" type="pres">
      <dgm:prSet presAssocID="{465FFE74-A0DB-4303-8EEB-B98D63B5281A}" presName="hierChild3" presStyleCnt="0"/>
      <dgm:spPr/>
    </dgm:pt>
    <dgm:pt modelId="{0B4AFB3C-BA93-4809-885F-013CB207676B}" type="pres">
      <dgm:prSet presAssocID="{285C581B-48A6-4362-839E-DC3ECD137BE8}" presName="Name10" presStyleLbl="parChTrans1D2" presStyleIdx="4" presStyleCnt="10"/>
      <dgm:spPr/>
    </dgm:pt>
    <dgm:pt modelId="{C22DD732-F786-4845-995D-F29DA2DC3485}" type="pres">
      <dgm:prSet presAssocID="{C5D7072A-707B-40EF-BB10-98108EA9E7B5}" presName="hierRoot2" presStyleCnt="0"/>
      <dgm:spPr/>
    </dgm:pt>
    <dgm:pt modelId="{FBFEC39C-1189-4395-96E1-B10F90562D28}" type="pres">
      <dgm:prSet presAssocID="{C5D7072A-707B-40EF-BB10-98108EA9E7B5}" presName="composite2" presStyleCnt="0"/>
      <dgm:spPr/>
    </dgm:pt>
    <dgm:pt modelId="{18E97038-003A-4B13-996E-F808BB30B594}" type="pres">
      <dgm:prSet presAssocID="{C5D7072A-707B-40EF-BB10-98108EA9E7B5}" presName="background2" presStyleLbl="node2" presStyleIdx="4" presStyleCnt="10"/>
      <dgm:spPr>
        <a:solidFill>
          <a:schemeClr val="accent2">
            <a:lumMod val="50000"/>
          </a:schemeClr>
        </a:solidFill>
      </dgm:spPr>
    </dgm:pt>
    <dgm:pt modelId="{CCAA0F46-8E29-4763-91B6-88A2FD2F1F9C}" type="pres">
      <dgm:prSet presAssocID="{C5D7072A-707B-40EF-BB10-98108EA9E7B5}" presName="text2" presStyleLbl="fgAcc2" presStyleIdx="4" presStyleCnt="10">
        <dgm:presLayoutVars>
          <dgm:chPref val="3"/>
        </dgm:presLayoutVars>
      </dgm:prSet>
      <dgm:spPr/>
    </dgm:pt>
    <dgm:pt modelId="{02C6CD08-A8E5-4BA5-894A-93CE8E5F0D67}" type="pres">
      <dgm:prSet presAssocID="{C5D7072A-707B-40EF-BB10-98108EA9E7B5}" presName="hierChild3" presStyleCnt="0"/>
      <dgm:spPr/>
    </dgm:pt>
    <dgm:pt modelId="{04F6F671-EFA3-43EA-B5CC-85B7C7BAD06E}" type="pres">
      <dgm:prSet presAssocID="{30C83CEE-3A71-4FE3-8C6E-2E37348F304B}" presName="Name17" presStyleLbl="parChTrans1D3" presStyleIdx="2" presStyleCnt="4"/>
      <dgm:spPr/>
    </dgm:pt>
    <dgm:pt modelId="{55E75EAB-EE2D-43C0-9EA6-0A581AD2D820}" type="pres">
      <dgm:prSet presAssocID="{95EE347A-48FE-4460-8226-97B40E23DFF0}" presName="hierRoot3" presStyleCnt="0"/>
      <dgm:spPr/>
    </dgm:pt>
    <dgm:pt modelId="{E6A5F710-2656-4B31-8A4E-7DCCBCD32759}" type="pres">
      <dgm:prSet presAssocID="{95EE347A-48FE-4460-8226-97B40E23DFF0}" presName="composite3" presStyleCnt="0"/>
      <dgm:spPr/>
    </dgm:pt>
    <dgm:pt modelId="{6F973950-96BC-4B2C-AFD0-48FB75B92F90}" type="pres">
      <dgm:prSet presAssocID="{95EE347A-48FE-4460-8226-97B40E23DFF0}" presName="background3" presStyleLbl="node3" presStyleIdx="2" presStyleCnt="4"/>
      <dgm:spPr>
        <a:solidFill>
          <a:schemeClr val="accent2">
            <a:lumMod val="50000"/>
          </a:schemeClr>
        </a:solidFill>
      </dgm:spPr>
    </dgm:pt>
    <dgm:pt modelId="{49D03FF1-93C4-4D33-BD93-A1F5A15FDE27}" type="pres">
      <dgm:prSet presAssocID="{95EE347A-48FE-4460-8226-97B40E23DFF0}" presName="text3" presStyleLbl="fgAcc3" presStyleIdx="2" presStyleCnt="4">
        <dgm:presLayoutVars>
          <dgm:chPref val="3"/>
        </dgm:presLayoutVars>
      </dgm:prSet>
      <dgm:spPr/>
    </dgm:pt>
    <dgm:pt modelId="{50EBA9BF-D2EB-491D-A480-0885161B3996}" type="pres">
      <dgm:prSet presAssocID="{95EE347A-48FE-4460-8226-97B40E23DFF0}" presName="hierChild4" presStyleCnt="0"/>
      <dgm:spPr/>
    </dgm:pt>
    <dgm:pt modelId="{F58AF1F9-B24C-4C59-86E5-25FF00E73ABF}" type="pres">
      <dgm:prSet presAssocID="{C68A4C6F-34D9-4CC5-A14B-691DA7A705F4}" presName="Name10" presStyleLbl="parChTrans1D2" presStyleIdx="5" presStyleCnt="10"/>
      <dgm:spPr/>
    </dgm:pt>
    <dgm:pt modelId="{7C7AA509-3AAD-4948-9500-A24BC33F8C02}" type="pres">
      <dgm:prSet presAssocID="{D12B655B-5CA9-4666-9FAE-1AE30B7F85B8}" presName="hierRoot2" presStyleCnt="0"/>
      <dgm:spPr/>
    </dgm:pt>
    <dgm:pt modelId="{C72F8E43-FB2A-4907-957F-F1A79A8289D3}" type="pres">
      <dgm:prSet presAssocID="{D12B655B-5CA9-4666-9FAE-1AE30B7F85B8}" presName="composite2" presStyleCnt="0"/>
      <dgm:spPr/>
    </dgm:pt>
    <dgm:pt modelId="{86F1CCA4-7385-4975-9169-FFEF13F91ADF}" type="pres">
      <dgm:prSet presAssocID="{D12B655B-5CA9-4666-9FAE-1AE30B7F85B8}" presName="background2" presStyleLbl="node2" presStyleIdx="5" presStyleCnt="10"/>
      <dgm:spPr>
        <a:solidFill>
          <a:schemeClr val="accent2">
            <a:lumMod val="50000"/>
          </a:schemeClr>
        </a:solidFill>
      </dgm:spPr>
    </dgm:pt>
    <dgm:pt modelId="{4C911E9C-603F-4E68-A998-40561E79A9C6}" type="pres">
      <dgm:prSet presAssocID="{D12B655B-5CA9-4666-9FAE-1AE30B7F85B8}" presName="text2" presStyleLbl="fgAcc2" presStyleIdx="5" presStyleCnt="10">
        <dgm:presLayoutVars>
          <dgm:chPref val="3"/>
        </dgm:presLayoutVars>
      </dgm:prSet>
      <dgm:spPr/>
    </dgm:pt>
    <dgm:pt modelId="{8F789E48-AAC0-4A3C-8F0B-3DF9D592743F}" type="pres">
      <dgm:prSet presAssocID="{D12B655B-5CA9-4666-9FAE-1AE30B7F85B8}" presName="hierChild3" presStyleCnt="0"/>
      <dgm:spPr/>
    </dgm:pt>
    <dgm:pt modelId="{D912AD2D-511E-47A8-8236-5466682FFFF6}" type="pres">
      <dgm:prSet presAssocID="{3CEE0868-5916-4EA1-ACCF-F94EF62B0297}" presName="Name10" presStyleLbl="parChTrans1D2" presStyleIdx="6" presStyleCnt="10"/>
      <dgm:spPr/>
    </dgm:pt>
    <dgm:pt modelId="{F2F98A38-4575-4C5D-A9C2-4B9DF19CA097}" type="pres">
      <dgm:prSet presAssocID="{C912524C-B323-4B34-B36C-20439B57286E}" presName="hierRoot2" presStyleCnt="0"/>
      <dgm:spPr/>
    </dgm:pt>
    <dgm:pt modelId="{FE423BD1-80ED-499F-BD6A-A512AB959381}" type="pres">
      <dgm:prSet presAssocID="{C912524C-B323-4B34-B36C-20439B57286E}" presName="composite2" presStyleCnt="0"/>
      <dgm:spPr/>
    </dgm:pt>
    <dgm:pt modelId="{91554CFF-66D0-4876-B756-E3EB638A6877}" type="pres">
      <dgm:prSet presAssocID="{C912524C-B323-4B34-B36C-20439B57286E}" presName="background2" presStyleLbl="node2" presStyleIdx="6" presStyleCnt="10"/>
      <dgm:spPr>
        <a:solidFill>
          <a:schemeClr val="accent2">
            <a:lumMod val="50000"/>
          </a:schemeClr>
        </a:solidFill>
      </dgm:spPr>
    </dgm:pt>
    <dgm:pt modelId="{135ED0A8-D28B-48A4-844D-DD3BD10033DD}" type="pres">
      <dgm:prSet presAssocID="{C912524C-B323-4B34-B36C-20439B57286E}" presName="text2" presStyleLbl="fgAcc2" presStyleIdx="6" presStyleCnt="10">
        <dgm:presLayoutVars>
          <dgm:chPref val="3"/>
        </dgm:presLayoutVars>
      </dgm:prSet>
      <dgm:spPr/>
    </dgm:pt>
    <dgm:pt modelId="{E596CD47-1FD2-4903-BB47-4B53FD2C66E7}" type="pres">
      <dgm:prSet presAssocID="{C912524C-B323-4B34-B36C-20439B57286E}" presName="hierChild3" presStyleCnt="0"/>
      <dgm:spPr/>
    </dgm:pt>
    <dgm:pt modelId="{5EF9E730-6917-46E0-B3FF-0AD08C16107C}" type="pres">
      <dgm:prSet presAssocID="{D11D82BA-D322-400A-AEAC-B2FBD1C5A25E}" presName="Name10" presStyleLbl="parChTrans1D2" presStyleIdx="7" presStyleCnt="10"/>
      <dgm:spPr/>
    </dgm:pt>
    <dgm:pt modelId="{C88AA21D-17ED-44FB-8C0C-9C1850C9FE53}" type="pres">
      <dgm:prSet presAssocID="{0F42285B-94B8-4A66-A8E5-00A6C34FEA91}" presName="hierRoot2" presStyleCnt="0"/>
      <dgm:spPr/>
    </dgm:pt>
    <dgm:pt modelId="{2A73B5F3-2BD6-4C1F-8AA2-F9DC67172912}" type="pres">
      <dgm:prSet presAssocID="{0F42285B-94B8-4A66-A8E5-00A6C34FEA91}" presName="composite2" presStyleCnt="0"/>
      <dgm:spPr/>
    </dgm:pt>
    <dgm:pt modelId="{726D47AA-1C49-4CC0-9765-E0A2121D22C7}" type="pres">
      <dgm:prSet presAssocID="{0F42285B-94B8-4A66-A8E5-00A6C34FEA91}" presName="background2" presStyleLbl="node2" presStyleIdx="7" presStyleCnt="10"/>
      <dgm:spPr>
        <a:solidFill>
          <a:schemeClr val="accent2">
            <a:lumMod val="50000"/>
          </a:schemeClr>
        </a:solidFill>
      </dgm:spPr>
    </dgm:pt>
    <dgm:pt modelId="{1E90357B-A04E-4D99-BB2E-7CB42F3D9945}" type="pres">
      <dgm:prSet presAssocID="{0F42285B-94B8-4A66-A8E5-00A6C34FEA91}" presName="text2" presStyleLbl="fgAcc2" presStyleIdx="7" presStyleCnt="10">
        <dgm:presLayoutVars>
          <dgm:chPref val="3"/>
        </dgm:presLayoutVars>
      </dgm:prSet>
      <dgm:spPr/>
    </dgm:pt>
    <dgm:pt modelId="{0B0694AC-2B39-4C3C-9857-26B580B25367}" type="pres">
      <dgm:prSet presAssocID="{0F42285B-94B8-4A66-A8E5-00A6C34FEA91}" presName="hierChild3" presStyleCnt="0"/>
      <dgm:spPr/>
    </dgm:pt>
    <dgm:pt modelId="{2975436D-45A2-43D4-A6D9-D2B768F81EC5}" type="pres">
      <dgm:prSet presAssocID="{CCCA1926-C1A2-4DF5-9A72-1D19C77895E3}" presName="Name10" presStyleLbl="parChTrans1D2" presStyleIdx="8" presStyleCnt="10"/>
      <dgm:spPr/>
    </dgm:pt>
    <dgm:pt modelId="{EAC59C23-9571-4953-94D0-481079A1DF56}" type="pres">
      <dgm:prSet presAssocID="{65DA8551-63E1-4B91-B381-8E3BE6977294}" presName="hierRoot2" presStyleCnt="0"/>
      <dgm:spPr/>
    </dgm:pt>
    <dgm:pt modelId="{83192EEF-3CA0-45C8-9DD3-1711231EE4E2}" type="pres">
      <dgm:prSet presAssocID="{65DA8551-63E1-4B91-B381-8E3BE6977294}" presName="composite2" presStyleCnt="0"/>
      <dgm:spPr/>
    </dgm:pt>
    <dgm:pt modelId="{61379750-D41F-4BE7-AA3F-773A8B5D9317}" type="pres">
      <dgm:prSet presAssocID="{65DA8551-63E1-4B91-B381-8E3BE6977294}" presName="background2" presStyleLbl="node2" presStyleIdx="8" presStyleCnt="10"/>
      <dgm:spPr>
        <a:solidFill>
          <a:schemeClr val="accent2">
            <a:lumMod val="50000"/>
          </a:schemeClr>
        </a:solidFill>
      </dgm:spPr>
    </dgm:pt>
    <dgm:pt modelId="{FD8D110C-072A-4745-AA9C-1762AED624BF}" type="pres">
      <dgm:prSet presAssocID="{65DA8551-63E1-4B91-B381-8E3BE6977294}" presName="text2" presStyleLbl="fgAcc2" presStyleIdx="8" presStyleCnt="10">
        <dgm:presLayoutVars>
          <dgm:chPref val="3"/>
        </dgm:presLayoutVars>
      </dgm:prSet>
      <dgm:spPr/>
    </dgm:pt>
    <dgm:pt modelId="{8F52AC23-54F2-43E5-B2AD-352AC15C12E1}" type="pres">
      <dgm:prSet presAssocID="{65DA8551-63E1-4B91-B381-8E3BE6977294}" presName="hierChild3" presStyleCnt="0"/>
      <dgm:spPr/>
    </dgm:pt>
    <dgm:pt modelId="{9262F74E-89D9-4F6A-99B7-F4ED4683B201}" type="pres">
      <dgm:prSet presAssocID="{DF82A6E8-1C0A-4FE9-93D2-77CF6EAA1877}" presName="Name10" presStyleLbl="parChTrans1D2" presStyleIdx="9" presStyleCnt="10"/>
      <dgm:spPr/>
    </dgm:pt>
    <dgm:pt modelId="{FFB3C0C1-63B4-456C-968B-B31604108128}" type="pres">
      <dgm:prSet presAssocID="{8259706F-3371-415A-91AC-BC46960D5365}" presName="hierRoot2" presStyleCnt="0"/>
      <dgm:spPr/>
    </dgm:pt>
    <dgm:pt modelId="{0BCB3297-9B46-4DD0-AD69-3A19B0610028}" type="pres">
      <dgm:prSet presAssocID="{8259706F-3371-415A-91AC-BC46960D5365}" presName="composite2" presStyleCnt="0"/>
      <dgm:spPr/>
    </dgm:pt>
    <dgm:pt modelId="{25149162-3112-4B51-96BA-C1F4583EBDAE}" type="pres">
      <dgm:prSet presAssocID="{8259706F-3371-415A-91AC-BC46960D5365}" presName="background2" presStyleLbl="node2" presStyleIdx="9" presStyleCnt="10"/>
      <dgm:spPr>
        <a:solidFill>
          <a:schemeClr val="accent2">
            <a:lumMod val="50000"/>
          </a:schemeClr>
        </a:solidFill>
      </dgm:spPr>
    </dgm:pt>
    <dgm:pt modelId="{66006331-8BF8-450F-A540-52108C393704}" type="pres">
      <dgm:prSet presAssocID="{8259706F-3371-415A-91AC-BC46960D5365}" presName="text2" presStyleLbl="fgAcc2" presStyleIdx="9" presStyleCnt="10">
        <dgm:presLayoutVars>
          <dgm:chPref val="3"/>
        </dgm:presLayoutVars>
      </dgm:prSet>
      <dgm:spPr/>
    </dgm:pt>
    <dgm:pt modelId="{2416E3FD-B735-4938-A901-2EA35FF2300B}" type="pres">
      <dgm:prSet presAssocID="{8259706F-3371-415A-91AC-BC46960D5365}" presName="hierChild3" presStyleCnt="0"/>
      <dgm:spPr/>
    </dgm:pt>
    <dgm:pt modelId="{B55D8EED-84D3-41A6-B543-4115DEF8592C}" type="pres">
      <dgm:prSet presAssocID="{5FF993E9-62A9-4D4C-9434-629F31A75B9C}" presName="Name17" presStyleLbl="parChTrans1D3" presStyleIdx="3" presStyleCnt="4"/>
      <dgm:spPr/>
    </dgm:pt>
    <dgm:pt modelId="{939A5172-82BE-49E8-9555-40AB234A32C6}" type="pres">
      <dgm:prSet presAssocID="{71E53C40-56A2-4258-AE3E-224496742A77}" presName="hierRoot3" presStyleCnt="0"/>
      <dgm:spPr/>
    </dgm:pt>
    <dgm:pt modelId="{ACC38A86-0785-4E15-BB42-D4B6C41F8BC8}" type="pres">
      <dgm:prSet presAssocID="{71E53C40-56A2-4258-AE3E-224496742A77}" presName="composite3" presStyleCnt="0"/>
      <dgm:spPr/>
    </dgm:pt>
    <dgm:pt modelId="{01D8FA40-8177-4F57-90F3-5C5C2C603B9B}" type="pres">
      <dgm:prSet presAssocID="{71E53C40-56A2-4258-AE3E-224496742A77}" presName="background3" presStyleLbl="node3" presStyleIdx="3" presStyleCnt="4"/>
      <dgm:spPr>
        <a:solidFill>
          <a:schemeClr val="accent2">
            <a:lumMod val="50000"/>
          </a:schemeClr>
        </a:solidFill>
      </dgm:spPr>
    </dgm:pt>
    <dgm:pt modelId="{932A2302-F68E-4AEC-B1AA-C1C0DC22505A}" type="pres">
      <dgm:prSet presAssocID="{71E53C40-56A2-4258-AE3E-224496742A77}" presName="text3" presStyleLbl="fgAcc3" presStyleIdx="3" presStyleCnt="4" custLinFactNeighborX="313" custLinFactNeighborY="75">
        <dgm:presLayoutVars>
          <dgm:chPref val="3"/>
        </dgm:presLayoutVars>
      </dgm:prSet>
      <dgm:spPr/>
    </dgm:pt>
    <dgm:pt modelId="{3FA5052D-368E-4C56-8D8B-6A4C5F0AF947}" type="pres">
      <dgm:prSet presAssocID="{71E53C40-56A2-4258-AE3E-224496742A77}" presName="hierChild4" presStyleCnt="0"/>
      <dgm:spPr/>
    </dgm:pt>
  </dgm:ptLst>
  <dgm:cxnLst>
    <dgm:cxn modelId="{18D58101-FC22-4159-B26C-1B2CA5E92616}" type="presOf" srcId="{EA91256D-EFB6-4AFF-92DE-40FCF146F67B}" destId="{3DC91457-B63E-4429-8B0E-5D7279764D3A}" srcOrd="0" destOrd="0" presId="urn:microsoft.com/office/officeart/2005/8/layout/hierarchy1"/>
    <dgm:cxn modelId="{2E2F1711-EA1E-4D69-8F53-20813D8491DC}" type="presOf" srcId="{8BEC589B-C69A-4234-A5A3-81DF7F2C65C7}" destId="{576E476F-1A5A-4B43-991C-8120095E23F3}" srcOrd="0" destOrd="0" presId="urn:microsoft.com/office/officeart/2005/8/layout/hierarchy1"/>
    <dgm:cxn modelId="{0925BF15-665B-4856-BE55-635FC2DD4A30}" type="presOf" srcId="{D12B655B-5CA9-4666-9FAE-1AE30B7F85B8}" destId="{4C911E9C-603F-4E68-A998-40561E79A9C6}" srcOrd="0" destOrd="0" presId="urn:microsoft.com/office/officeart/2005/8/layout/hierarchy1"/>
    <dgm:cxn modelId="{DA3EDF1F-C930-4C7C-9531-5C223ED45687}" type="presOf" srcId="{CB3D36F5-CC7C-4DC8-B683-1994793789C4}" destId="{86A512AB-E0B2-4166-8E04-418729A05F1D}" srcOrd="0" destOrd="0" presId="urn:microsoft.com/office/officeart/2005/8/layout/hierarchy1"/>
    <dgm:cxn modelId="{CC6A1920-C8EE-404F-B5CA-486185F88C37}" srcId="{E2AD6816-3E46-4BFE-A463-5203259B2B8A}" destId="{C5D7072A-707B-40EF-BB10-98108EA9E7B5}" srcOrd="4" destOrd="0" parTransId="{285C581B-48A6-4362-839E-DC3ECD137BE8}" sibTransId="{FFFADD90-51A7-4383-B464-553E22857FFE}"/>
    <dgm:cxn modelId="{28C21622-C5E8-4D9C-9187-AD8633A2EF03}" type="presOf" srcId="{C68A4C6F-34D9-4CC5-A14B-691DA7A705F4}" destId="{F58AF1F9-B24C-4C59-86E5-25FF00E73ABF}" srcOrd="0" destOrd="0" presId="urn:microsoft.com/office/officeart/2005/8/layout/hierarchy1"/>
    <dgm:cxn modelId="{07732625-DEEF-480B-B139-32AC3F79DA64}" srcId="{E2AD6816-3E46-4BFE-A463-5203259B2B8A}" destId="{8259706F-3371-415A-91AC-BC46960D5365}" srcOrd="9" destOrd="0" parTransId="{DF82A6E8-1C0A-4FE9-93D2-77CF6EAA1877}" sibTransId="{BEA695F0-6EAC-420B-8793-E6EFCB7B099F}"/>
    <dgm:cxn modelId="{3470C52A-FC1D-45AD-AD1C-4D957FE5D8E6}" type="presOf" srcId="{069412B5-5B12-4CB8-988D-526666C8E427}" destId="{85DCE774-161C-47F8-B96A-FF125262D8E8}" srcOrd="0" destOrd="0" presId="urn:microsoft.com/office/officeart/2005/8/layout/hierarchy1"/>
    <dgm:cxn modelId="{44AE7531-E1A6-47C1-8F10-4538BCE871EF}" type="presOf" srcId="{95EE347A-48FE-4460-8226-97B40E23DFF0}" destId="{49D03FF1-93C4-4D33-BD93-A1F5A15FDE27}" srcOrd="0" destOrd="0" presId="urn:microsoft.com/office/officeart/2005/8/layout/hierarchy1"/>
    <dgm:cxn modelId="{1E9F9431-D051-4477-BD8B-7D99EF22E69B}" type="presOf" srcId="{CCCA1926-C1A2-4DF5-9A72-1D19C77895E3}" destId="{2975436D-45A2-43D4-A6D9-D2B768F81EC5}" srcOrd="0" destOrd="0" presId="urn:microsoft.com/office/officeart/2005/8/layout/hierarchy1"/>
    <dgm:cxn modelId="{DCD70432-FE50-4C15-9FA8-FF5F1F658038}" type="presOf" srcId="{C912524C-B323-4B34-B36C-20439B57286E}" destId="{135ED0A8-D28B-48A4-844D-DD3BD10033DD}" srcOrd="0" destOrd="0" presId="urn:microsoft.com/office/officeart/2005/8/layout/hierarchy1"/>
    <dgm:cxn modelId="{6F915835-1F89-4B3D-A61F-FDF85CA05456}" srcId="{E2AD6816-3E46-4BFE-A463-5203259B2B8A}" destId="{438E7840-4AA3-4B8D-B3BC-F6BEFFDB315D}" srcOrd="2" destOrd="0" parTransId="{A2122092-4EA7-4382-93FD-EC2B12CA1785}" sibTransId="{8CE1F54B-1C36-47E0-81F7-C4B639A9EAB2}"/>
    <dgm:cxn modelId="{66457E36-B285-41A0-9651-C6CE1D419CED}" srcId="{E2AD6816-3E46-4BFE-A463-5203259B2B8A}" destId="{C912524C-B323-4B34-B36C-20439B57286E}" srcOrd="6" destOrd="0" parTransId="{3CEE0868-5916-4EA1-ACCF-F94EF62B0297}" sibTransId="{4CEC20F0-0FE0-4098-BC9C-6A07AA798E7F}"/>
    <dgm:cxn modelId="{DF19E35C-5093-472F-8BA7-DBF42A556F55}" srcId="{438E7840-4AA3-4B8D-B3BC-F6BEFFDB315D}" destId="{0F99DE86-2C34-4E24-A84D-50CEDC47AAE2}" srcOrd="0" destOrd="0" parTransId="{CB3D36F5-CC7C-4DC8-B683-1994793789C4}" sibTransId="{431A6015-58F4-4FAA-BA93-8BC66D0E1FEE}"/>
    <dgm:cxn modelId="{6FC51D5D-7B64-42CB-BA46-4B56BA01B6CE}" type="presOf" srcId="{59220989-A5FC-40E0-80E0-7D23E872D685}" destId="{0751870F-E174-4AD5-B65C-B97B5FB89ABF}" srcOrd="0" destOrd="0" presId="urn:microsoft.com/office/officeart/2005/8/layout/hierarchy1"/>
    <dgm:cxn modelId="{95B14B5D-91A5-4596-BFCF-B5EB9DA95DC6}" type="presOf" srcId="{E2AD6816-3E46-4BFE-A463-5203259B2B8A}" destId="{2CC0940E-4EA1-4E2B-AA25-CCAE71C176A5}" srcOrd="0" destOrd="0" presId="urn:microsoft.com/office/officeart/2005/8/layout/hierarchy1"/>
    <dgm:cxn modelId="{E3F86C5D-F50F-4C83-B0C6-8039B9F0E2C4}" type="presOf" srcId="{285C581B-48A6-4362-839E-DC3ECD137BE8}" destId="{0B4AFB3C-BA93-4809-885F-013CB207676B}" srcOrd="0" destOrd="0" presId="urn:microsoft.com/office/officeart/2005/8/layout/hierarchy1"/>
    <dgm:cxn modelId="{B71CBA60-3037-49E7-882E-C6C7D81D3308}" srcId="{E2AD6816-3E46-4BFE-A463-5203259B2B8A}" destId="{D12B655B-5CA9-4666-9FAE-1AE30B7F85B8}" srcOrd="5" destOrd="0" parTransId="{C68A4C6F-34D9-4CC5-A14B-691DA7A705F4}" sibTransId="{387E39BA-61A4-4A0D-880C-4C04B60B947A}"/>
    <dgm:cxn modelId="{17258946-7125-44DD-8519-C976D67F66F0}" type="presOf" srcId="{5FF993E9-62A9-4D4C-9434-629F31A75B9C}" destId="{B55D8EED-84D3-41A6-B543-4115DEF8592C}" srcOrd="0" destOrd="0" presId="urn:microsoft.com/office/officeart/2005/8/layout/hierarchy1"/>
    <dgm:cxn modelId="{B7D5E246-79F5-4B26-8921-A1EF1126B3D3}" type="presOf" srcId="{3CEE0868-5916-4EA1-ACCF-F94EF62B0297}" destId="{D912AD2D-511E-47A8-8236-5466682FFFF6}" srcOrd="0" destOrd="0" presId="urn:microsoft.com/office/officeart/2005/8/layout/hierarchy1"/>
    <dgm:cxn modelId="{15BDB048-42B0-4472-A8BC-CDBEB05717F6}" type="presOf" srcId="{267F83B6-8AF5-4F39-AD4E-99CD121B3DA7}" destId="{E165125C-EE4E-4158-BCAE-07C56C5E1055}" srcOrd="0" destOrd="0" presId="urn:microsoft.com/office/officeart/2005/8/layout/hierarchy1"/>
    <dgm:cxn modelId="{8267964E-15D1-4D24-8F1D-2E569ECAA282}" type="presOf" srcId="{71E53C40-56A2-4258-AE3E-224496742A77}" destId="{932A2302-F68E-4AEC-B1AA-C1C0DC22505A}" srcOrd="0" destOrd="0" presId="urn:microsoft.com/office/officeart/2005/8/layout/hierarchy1"/>
    <dgm:cxn modelId="{E46C3759-420C-4C90-9257-D5190C5E03D1}" type="presOf" srcId="{C5D7072A-707B-40EF-BB10-98108EA9E7B5}" destId="{CCAA0F46-8E29-4763-91B6-88A2FD2F1F9C}" srcOrd="0" destOrd="0" presId="urn:microsoft.com/office/officeart/2005/8/layout/hierarchy1"/>
    <dgm:cxn modelId="{9D5AB37F-778B-4997-A35E-88DD409ED5AF}" srcId="{438E7840-4AA3-4B8D-B3BC-F6BEFFDB315D}" destId="{267F83B6-8AF5-4F39-AD4E-99CD121B3DA7}" srcOrd="1" destOrd="0" parTransId="{069412B5-5B12-4CB8-988D-526666C8E427}" sibTransId="{2FAD1068-9834-407D-B837-807561B3BA90}"/>
    <dgm:cxn modelId="{72B5A88E-13D9-41B0-A7E3-FF4CC11F0A46}" type="presOf" srcId="{65DA8551-63E1-4B91-B381-8E3BE6977294}" destId="{FD8D110C-072A-4745-AA9C-1762AED624BF}" srcOrd="0" destOrd="0" presId="urn:microsoft.com/office/officeart/2005/8/layout/hierarchy1"/>
    <dgm:cxn modelId="{0152879A-1526-40DC-8021-CCDF73CA1722}" srcId="{8259706F-3371-415A-91AC-BC46960D5365}" destId="{71E53C40-56A2-4258-AE3E-224496742A77}" srcOrd="0" destOrd="0" parTransId="{5FF993E9-62A9-4D4C-9434-629F31A75B9C}" sibTransId="{6CE8995A-53B3-44FD-8DF6-4213144BA299}"/>
    <dgm:cxn modelId="{9FD5E3A7-94E4-407F-A1D8-ECAAAF49F3FE}" type="presOf" srcId="{30C83CEE-3A71-4FE3-8C6E-2E37348F304B}" destId="{04F6F671-EFA3-43EA-B5CC-85B7C7BAD06E}" srcOrd="0" destOrd="0" presId="urn:microsoft.com/office/officeart/2005/8/layout/hierarchy1"/>
    <dgm:cxn modelId="{E365E0B5-C2D9-43B5-9F6C-0937A4B0E197}" srcId="{E2AD6816-3E46-4BFE-A463-5203259B2B8A}" destId="{8BEC589B-C69A-4234-A5A3-81DF7F2C65C7}" srcOrd="1" destOrd="0" parTransId="{EA91256D-EFB6-4AFF-92DE-40FCF146F67B}" sibTransId="{B45AC367-CF87-40C9-8439-85C87C03D9EE}"/>
    <dgm:cxn modelId="{E44504B6-3F53-4557-A72B-0003BEB9D444}" type="presOf" srcId="{0F99DE86-2C34-4E24-A84D-50CEDC47AAE2}" destId="{70DD34E8-F71C-40EA-AD3B-26A24FBC6A2B}" srcOrd="0" destOrd="0" presId="urn:microsoft.com/office/officeart/2005/8/layout/hierarchy1"/>
    <dgm:cxn modelId="{F9378FB7-99BA-43D6-A456-A47A8F2C946D}" srcId="{E2AD6816-3E46-4BFE-A463-5203259B2B8A}" destId="{465FFE74-A0DB-4303-8EEB-B98D63B5281A}" srcOrd="3" destOrd="0" parTransId="{CF873020-D48C-4E9D-9932-3D4A5AF17FBD}" sibTransId="{BF2484A5-41B3-497F-BF2A-62C4B41FD8D0}"/>
    <dgm:cxn modelId="{DEF0D8CA-3DFF-45CE-B576-F28966A3E659}" srcId="{E2AD6816-3E46-4BFE-A463-5203259B2B8A}" destId="{59220989-A5FC-40E0-80E0-7D23E872D685}" srcOrd="0" destOrd="0" parTransId="{7049789D-E1E2-4C8A-BCD5-6AD5926B518D}" sibTransId="{1670ED97-1B2A-44B9-8B86-5E55ED56265E}"/>
    <dgm:cxn modelId="{969FA8CC-2958-486F-815B-9FB985BE040D}" type="presOf" srcId="{8259706F-3371-415A-91AC-BC46960D5365}" destId="{66006331-8BF8-450F-A540-52108C393704}" srcOrd="0" destOrd="0" presId="urn:microsoft.com/office/officeart/2005/8/layout/hierarchy1"/>
    <dgm:cxn modelId="{5FBFD4CD-6645-41CD-94F5-55EDFFC0A121}" type="presOf" srcId="{DF82A6E8-1C0A-4FE9-93D2-77CF6EAA1877}" destId="{9262F74E-89D9-4F6A-99B7-F4ED4683B201}" srcOrd="0" destOrd="0" presId="urn:microsoft.com/office/officeart/2005/8/layout/hierarchy1"/>
    <dgm:cxn modelId="{FBA683D0-84BD-4FF5-B67B-90000198B04B}" type="presOf" srcId="{0F42285B-94B8-4A66-A8E5-00A6C34FEA91}" destId="{1E90357B-A04E-4D99-BB2E-7CB42F3D9945}" srcOrd="0" destOrd="0" presId="urn:microsoft.com/office/officeart/2005/8/layout/hierarchy1"/>
    <dgm:cxn modelId="{DE5A88D2-7301-415A-BA7C-064C455612AD}" type="presOf" srcId="{0ED68715-375B-437F-9986-3A59C38ADD3C}" destId="{ADB39311-3EFA-459D-9ABE-4C61EE14FF28}" srcOrd="0" destOrd="0" presId="urn:microsoft.com/office/officeart/2005/8/layout/hierarchy1"/>
    <dgm:cxn modelId="{3EACE1DB-F489-496C-80AF-DD494B378060}" srcId="{E2AD6816-3E46-4BFE-A463-5203259B2B8A}" destId="{65DA8551-63E1-4B91-B381-8E3BE6977294}" srcOrd="8" destOrd="0" parTransId="{CCCA1926-C1A2-4DF5-9A72-1D19C77895E3}" sibTransId="{6FD1DC5D-AF66-4991-B503-0526661796E9}"/>
    <dgm:cxn modelId="{FA1E7BDD-8AF8-4EA7-803E-C4A7ECEC0948}" type="presOf" srcId="{D11D82BA-D322-400A-AEAC-B2FBD1C5A25E}" destId="{5EF9E730-6917-46E0-B3FF-0AD08C16107C}" srcOrd="0" destOrd="0" presId="urn:microsoft.com/office/officeart/2005/8/layout/hierarchy1"/>
    <dgm:cxn modelId="{95DEB9E3-E706-4806-B750-37C0BF115FB6}" type="presOf" srcId="{A2122092-4EA7-4382-93FD-EC2B12CA1785}" destId="{904B6572-FE9E-42FE-A727-C6D56D69FC99}" srcOrd="0" destOrd="0" presId="urn:microsoft.com/office/officeart/2005/8/layout/hierarchy1"/>
    <dgm:cxn modelId="{161025E7-4261-46EE-9AC7-E27A1093919C}" srcId="{0ED68715-375B-437F-9986-3A59C38ADD3C}" destId="{E2AD6816-3E46-4BFE-A463-5203259B2B8A}" srcOrd="0" destOrd="0" parTransId="{858E9C14-B42F-49F0-A7CD-A1A85B6F8914}" sibTransId="{1BF0FF33-27D8-4129-8138-589E2B61C648}"/>
    <dgm:cxn modelId="{D1965AEE-4444-4BB0-A90F-23812705E157}" type="presOf" srcId="{465FFE74-A0DB-4303-8EEB-B98D63B5281A}" destId="{78731B63-FEE7-46A1-A647-1BE66DAD01DD}" srcOrd="0" destOrd="0" presId="urn:microsoft.com/office/officeart/2005/8/layout/hierarchy1"/>
    <dgm:cxn modelId="{6EED75F0-8163-4566-8A30-42C013B28797}" type="presOf" srcId="{7049789D-E1E2-4C8A-BCD5-6AD5926B518D}" destId="{1C794009-863A-49C5-A753-77C29643FAFD}" srcOrd="0" destOrd="0" presId="urn:microsoft.com/office/officeart/2005/8/layout/hierarchy1"/>
    <dgm:cxn modelId="{4C0F2AF4-9FE9-41B9-8F73-538B6C9365C0}" type="presOf" srcId="{438E7840-4AA3-4B8D-B3BC-F6BEFFDB315D}" destId="{44EE2218-539C-4842-BEC9-3AA323782047}" srcOrd="0" destOrd="0" presId="urn:microsoft.com/office/officeart/2005/8/layout/hierarchy1"/>
    <dgm:cxn modelId="{F54152F4-917C-4026-A4CA-E028542EF5E5}" srcId="{C5D7072A-707B-40EF-BB10-98108EA9E7B5}" destId="{95EE347A-48FE-4460-8226-97B40E23DFF0}" srcOrd="0" destOrd="0" parTransId="{30C83CEE-3A71-4FE3-8C6E-2E37348F304B}" sibTransId="{77D148EC-5AC8-4197-97C6-667CC8BA8801}"/>
    <dgm:cxn modelId="{4369F1F5-39BD-475A-9D21-C6B4F7BE99EC}" type="presOf" srcId="{CF873020-D48C-4E9D-9932-3D4A5AF17FBD}" destId="{05230A78-054A-494A-A49E-B1EB3B4FC5CC}" srcOrd="0" destOrd="0" presId="urn:microsoft.com/office/officeart/2005/8/layout/hierarchy1"/>
    <dgm:cxn modelId="{D02BCBF7-DB52-46B5-8A0A-2498DE216CCB}" srcId="{E2AD6816-3E46-4BFE-A463-5203259B2B8A}" destId="{0F42285B-94B8-4A66-A8E5-00A6C34FEA91}" srcOrd="7" destOrd="0" parTransId="{D11D82BA-D322-400A-AEAC-B2FBD1C5A25E}" sibTransId="{F1DA9C62-D8CB-42AE-8B4D-5D753E02DB27}"/>
    <dgm:cxn modelId="{5253675D-AF6C-49A5-A7A6-1DF750D051A4}" type="presParOf" srcId="{ADB39311-3EFA-459D-9ABE-4C61EE14FF28}" destId="{7373F644-7C04-4DC0-AAFB-9D5C082558DF}" srcOrd="0" destOrd="0" presId="urn:microsoft.com/office/officeart/2005/8/layout/hierarchy1"/>
    <dgm:cxn modelId="{ECD110F0-8F67-4C30-8B82-31251B418076}" type="presParOf" srcId="{7373F644-7C04-4DC0-AAFB-9D5C082558DF}" destId="{27211801-7A57-4762-9968-80F505DA1DA0}" srcOrd="0" destOrd="0" presId="urn:microsoft.com/office/officeart/2005/8/layout/hierarchy1"/>
    <dgm:cxn modelId="{4984BFDF-00B0-4742-BF3C-AFC0D69145F0}" type="presParOf" srcId="{27211801-7A57-4762-9968-80F505DA1DA0}" destId="{E837141E-859D-47E6-B5F8-33FBD6640EA6}" srcOrd="0" destOrd="0" presId="urn:microsoft.com/office/officeart/2005/8/layout/hierarchy1"/>
    <dgm:cxn modelId="{B04104D3-3FFB-4039-A152-CA714912F925}" type="presParOf" srcId="{27211801-7A57-4762-9968-80F505DA1DA0}" destId="{2CC0940E-4EA1-4E2B-AA25-CCAE71C176A5}" srcOrd="1" destOrd="0" presId="urn:microsoft.com/office/officeart/2005/8/layout/hierarchy1"/>
    <dgm:cxn modelId="{28706A73-B8F0-4C8F-A9D4-361941704BE3}" type="presParOf" srcId="{7373F644-7C04-4DC0-AAFB-9D5C082558DF}" destId="{C22A9565-551C-45DD-B8B7-D747F5A85EE1}" srcOrd="1" destOrd="0" presId="urn:microsoft.com/office/officeart/2005/8/layout/hierarchy1"/>
    <dgm:cxn modelId="{07B9B791-475E-4092-A1B0-5419DC2D3851}" type="presParOf" srcId="{C22A9565-551C-45DD-B8B7-D747F5A85EE1}" destId="{1C794009-863A-49C5-A753-77C29643FAFD}" srcOrd="0" destOrd="0" presId="urn:microsoft.com/office/officeart/2005/8/layout/hierarchy1"/>
    <dgm:cxn modelId="{D5B6B5D7-7156-4CD6-885A-2DE1315633A1}" type="presParOf" srcId="{C22A9565-551C-45DD-B8B7-D747F5A85EE1}" destId="{58D1AF97-53F8-4FE0-A15F-2A56E5F7F131}" srcOrd="1" destOrd="0" presId="urn:microsoft.com/office/officeart/2005/8/layout/hierarchy1"/>
    <dgm:cxn modelId="{5B5F52A8-72E7-49C7-965B-09C8C6713A1D}" type="presParOf" srcId="{58D1AF97-53F8-4FE0-A15F-2A56E5F7F131}" destId="{9E0CDDA2-9857-4C5D-89BE-22D5BC5C979D}" srcOrd="0" destOrd="0" presId="urn:microsoft.com/office/officeart/2005/8/layout/hierarchy1"/>
    <dgm:cxn modelId="{F9295333-2D0F-437C-903C-D977DB3014C6}" type="presParOf" srcId="{9E0CDDA2-9857-4C5D-89BE-22D5BC5C979D}" destId="{0D484950-3C0C-42C4-8824-1BF95BE16C55}" srcOrd="0" destOrd="0" presId="urn:microsoft.com/office/officeart/2005/8/layout/hierarchy1"/>
    <dgm:cxn modelId="{78C8374C-FC4C-40B9-9535-B2E980F59017}" type="presParOf" srcId="{9E0CDDA2-9857-4C5D-89BE-22D5BC5C979D}" destId="{0751870F-E174-4AD5-B65C-B97B5FB89ABF}" srcOrd="1" destOrd="0" presId="urn:microsoft.com/office/officeart/2005/8/layout/hierarchy1"/>
    <dgm:cxn modelId="{630EA4B7-1166-4FF6-AD03-4C7D4461A501}" type="presParOf" srcId="{58D1AF97-53F8-4FE0-A15F-2A56E5F7F131}" destId="{29C6163D-71D0-4FE5-AA81-EB19EE6DE79A}" srcOrd="1" destOrd="0" presId="urn:microsoft.com/office/officeart/2005/8/layout/hierarchy1"/>
    <dgm:cxn modelId="{52965E5F-9536-46E1-837A-5A8D655CCA53}" type="presParOf" srcId="{C22A9565-551C-45DD-B8B7-D747F5A85EE1}" destId="{3DC91457-B63E-4429-8B0E-5D7279764D3A}" srcOrd="2" destOrd="0" presId="urn:microsoft.com/office/officeart/2005/8/layout/hierarchy1"/>
    <dgm:cxn modelId="{E26FBAF0-8478-4458-B291-07E0D2651F17}" type="presParOf" srcId="{C22A9565-551C-45DD-B8B7-D747F5A85EE1}" destId="{22A8DDD3-BAFB-4CF9-8930-B48A3BAA8FAA}" srcOrd="3" destOrd="0" presId="urn:microsoft.com/office/officeart/2005/8/layout/hierarchy1"/>
    <dgm:cxn modelId="{4EA6A9E5-22DA-434A-B7B1-34E0E8C01C8E}" type="presParOf" srcId="{22A8DDD3-BAFB-4CF9-8930-B48A3BAA8FAA}" destId="{C35448E0-ABBC-4CF5-AC77-DA44827D27E1}" srcOrd="0" destOrd="0" presId="urn:microsoft.com/office/officeart/2005/8/layout/hierarchy1"/>
    <dgm:cxn modelId="{03B4208F-AC4A-48CD-AB45-05CCA8EE7C2A}" type="presParOf" srcId="{C35448E0-ABBC-4CF5-AC77-DA44827D27E1}" destId="{65EC1A01-C6E3-42A1-8E1A-D7D911C060BE}" srcOrd="0" destOrd="0" presId="urn:microsoft.com/office/officeart/2005/8/layout/hierarchy1"/>
    <dgm:cxn modelId="{F5A65A4E-8567-4E87-A02C-A132076DFD17}" type="presParOf" srcId="{C35448E0-ABBC-4CF5-AC77-DA44827D27E1}" destId="{576E476F-1A5A-4B43-991C-8120095E23F3}" srcOrd="1" destOrd="0" presId="urn:microsoft.com/office/officeart/2005/8/layout/hierarchy1"/>
    <dgm:cxn modelId="{21CD16BD-F902-4131-B137-9F75844547C5}" type="presParOf" srcId="{22A8DDD3-BAFB-4CF9-8930-B48A3BAA8FAA}" destId="{A1D3B938-BC00-4D72-8B05-8EB81D06BC72}" srcOrd="1" destOrd="0" presId="urn:microsoft.com/office/officeart/2005/8/layout/hierarchy1"/>
    <dgm:cxn modelId="{342093C7-9B9A-4871-83C1-0791496C7DF3}" type="presParOf" srcId="{C22A9565-551C-45DD-B8B7-D747F5A85EE1}" destId="{904B6572-FE9E-42FE-A727-C6D56D69FC99}" srcOrd="4" destOrd="0" presId="urn:microsoft.com/office/officeart/2005/8/layout/hierarchy1"/>
    <dgm:cxn modelId="{83745C19-DB93-462C-959E-F2980F93CB47}" type="presParOf" srcId="{C22A9565-551C-45DD-B8B7-D747F5A85EE1}" destId="{C898936C-F61A-472B-82B1-4F918EE895E5}" srcOrd="5" destOrd="0" presId="urn:microsoft.com/office/officeart/2005/8/layout/hierarchy1"/>
    <dgm:cxn modelId="{EAC80CAA-D63A-43BE-9FA9-9D95C688DF7D}" type="presParOf" srcId="{C898936C-F61A-472B-82B1-4F918EE895E5}" destId="{A84D3600-5813-4082-A779-4160E8713995}" srcOrd="0" destOrd="0" presId="urn:microsoft.com/office/officeart/2005/8/layout/hierarchy1"/>
    <dgm:cxn modelId="{51E1E192-8525-4FD7-BF94-7B02E51DD3CA}" type="presParOf" srcId="{A84D3600-5813-4082-A779-4160E8713995}" destId="{C4F81745-3065-499B-B6E9-0B48FD0BF0B1}" srcOrd="0" destOrd="0" presId="urn:microsoft.com/office/officeart/2005/8/layout/hierarchy1"/>
    <dgm:cxn modelId="{D841D9C9-0ACE-4F40-B14F-A9E7059254FA}" type="presParOf" srcId="{A84D3600-5813-4082-A779-4160E8713995}" destId="{44EE2218-539C-4842-BEC9-3AA323782047}" srcOrd="1" destOrd="0" presId="urn:microsoft.com/office/officeart/2005/8/layout/hierarchy1"/>
    <dgm:cxn modelId="{1939841F-FC21-4EAB-A34D-00BD51ACDC04}" type="presParOf" srcId="{C898936C-F61A-472B-82B1-4F918EE895E5}" destId="{3ADB2B3D-5610-46BF-98E8-066D0445DC99}" srcOrd="1" destOrd="0" presId="urn:microsoft.com/office/officeart/2005/8/layout/hierarchy1"/>
    <dgm:cxn modelId="{5EFADBD9-4313-40BC-8156-2FEE1A20E861}" type="presParOf" srcId="{3ADB2B3D-5610-46BF-98E8-066D0445DC99}" destId="{86A512AB-E0B2-4166-8E04-418729A05F1D}" srcOrd="0" destOrd="0" presId="urn:microsoft.com/office/officeart/2005/8/layout/hierarchy1"/>
    <dgm:cxn modelId="{C835940E-B766-4BC8-8B3D-E9FF3ACB6781}" type="presParOf" srcId="{3ADB2B3D-5610-46BF-98E8-066D0445DC99}" destId="{7998BC91-EDD2-4CA2-9EC5-7ED95C0BD773}" srcOrd="1" destOrd="0" presId="urn:microsoft.com/office/officeart/2005/8/layout/hierarchy1"/>
    <dgm:cxn modelId="{9CEB5F5D-F6F7-4551-A044-E80BFA28F004}" type="presParOf" srcId="{7998BC91-EDD2-4CA2-9EC5-7ED95C0BD773}" destId="{A49AAF98-1BE6-4B64-998E-71439C50E51E}" srcOrd="0" destOrd="0" presId="urn:microsoft.com/office/officeart/2005/8/layout/hierarchy1"/>
    <dgm:cxn modelId="{1EF86BA9-F22C-45E2-BAFC-9B410219966C}" type="presParOf" srcId="{A49AAF98-1BE6-4B64-998E-71439C50E51E}" destId="{29C1752B-6DC2-48B3-A777-731D882F0C8D}" srcOrd="0" destOrd="0" presId="urn:microsoft.com/office/officeart/2005/8/layout/hierarchy1"/>
    <dgm:cxn modelId="{BF77122E-87B3-4957-9703-B0F256E171F8}" type="presParOf" srcId="{A49AAF98-1BE6-4B64-998E-71439C50E51E}" destId="{70DD34E8-F71C-40EA-AD3B-26A24FBC6A2B}" srcOrd="1" destOrd="0" presId="urn:microsoft.com/office/officeart/2005/8/layout/hierarchy1"/>
    <dgm:cxn modelId="{C2B85893-3328-4E9D-B547-46CB33615BD2}" type="presParOf" srcId="{7998BC91-EDD2-4CA2-9EC5-7ED95C0BD773}" destId="{46F42210-9FC8-4A40-9ED5-C1F8E6FBBF5F}" srcOrd="1" destOrd="0" presId="urn:microsoft.com/office/officeart/2005/8/layout/hierarchy1"/>
    <dgm:cxn modelId="{09D94E0B-E292-47C3-A42A-507CE384AC25}" type="presParOf" srcId="{3ADB2B3D-5610-46BF-98E8-066D0445DC99}" destId="{85DCE774-161C-47F8-B96A-FF125262D8E8}" srcOrd="2" destOrd="0" presId="urn:microsoft.com/office/officeart/2005/8/layout/hierarchy1"/>
    <dgm:cxn modelId="{3DC9CF31-2AE3-43AF-8BB1-2A54483E8374}" type="presParOf" srcId="{3ADB2B3D-5610-46BF-98E8-066D0445DC99}" destId="{0796EBB3-D0E9-49F9-912A-0C43A34FB784}" srcOrd="3" destOrd="0" presId="urn:microsoft.com/office/officeart/2005/8/layout/hierarchy1"/>
    <dgm:cxn modelId="{47FAEB29-8ED2-4FED-8187-748D6C0B90FD}" type="presParOf" srcId="{0796EBB3-D0E9-49F9-912A-0C43A34FB784}" destId="{280AE499-10DE-42EE-85A2-54A72ABDBF33}" srcOrd="0" destOrd="0" presId="urn:microsoft.com/office/officeart/2005/8/layout/hierarchy1"/>
    <dgm:cxn modelId="{146416D7-17D2-49DD-BF74-1DC391A48858}" type="presParOf" srcId="{280AE499-10DE-42EE-85A2-54A72ABDBF33}" destId="{325046D7-4A6D-444E-97F8-6313D23EE5AC}" srcOrd="0" destOrd="0" presId="urn:microsoft.com/office/officeart/2005/8/layout/hierarchy1"/>
    <dgm:cxn modelId="{3F39F099-03F2-4188-A8BF-F3A3E0F17691}" type="presParOf" srcId="{280AE499-10DE-42EE-85A2-54A72ABDBF33}" destId="{E165125C-EE4E-4158-BCAE-07C56C5E1055}" srcOrd="1" destOrd="0" presId="urn:microsoft.com/office/officeart/2005/8/layout/hierarchy1"/>
    <dgm:cxn modelId="{C8F0DC33-1754-4655-B01D-E494019C82E7}" type="presParOf" srcId="{0796EBB3-D0E9-49F9-912A-0C43A34FB784}" destId="{61EED6DD-A622-4E98-9C83-BAACDE690352}" srcOrd="1" destOrd="0" presId="urn:microsoft.com/office/officeart/2005/8/layout/hierarchy1"/>
    <dgm:cxn modelId="{78D582A7-08F4-44A2-92FD-7961BBF7BA1F}" type="presParOf" srcId="{C22A9565-551C-45DD-B8B7-D747F5A85EE1}" destId="{05230A78-054A-494A-A49E-B1EB3B4FC5CC}" srcOrd="6" destOrd="0" presId="urn:microsoft.com/office/officeart/2005/8/layout/hierarchy1"/>
    <dgm:cxn modelId="{070DB49A-95A6-4322-A99F-4C1A1BB53417}" type="presParOf" srcId="{C22A9565-551C-45DD-B8B7-D747F5A85EE1}" destId="{C8C941EC-7387-4D0F-A6E4-0BBF83996784}" srcOrd="7" destOrd="0" presId="urn:microsoft.com/office/officeart/2005/8/layout/hierarchy1"/>
    <dgm:cxn modelId="{B110438F-99E9-4B21-8E8B-009A6A41450E}" type="presParOf" srcId="{C8C941EC-7387-4D0F-A6E4-0BBF83996784}" destId="{F3A72579-5F9C-41AF-B1CF-8E2554E69905}" srcOrd="0" destOrd="0" presId="urn:microsoft.com/office/officeart/2005/8/layout/hierarchy1"/>
    <dgm:cxn modelId="{BEC0C786-A510-4225-99DE-38EA63965AA7}" type="presParOf" srcId="{F3A72579-5F9C-41AF-B1CF-8E2554E69905}" destId="{EFDF7CB6-E799-4DF7-B4C0-3622D0C3F062}" srcOrd="0" destOrd="0" presId="urn:microsoft.com/office/officeart/2005/8/layout/hierarchy1"/>
    <dgm:cxn modelId="{FBCA179D-2CBC-4512-8C7A-858F530291DD}" type="presParOf" srcId="{F3A72579-5F9C-41AF-B1CF-8E2554E69905}" destId="{78731B63-FEE7-46A1-A647-1BE66DAD01DD}" srcOrd="1" destOrd="0" presId="urn:microsoft.com/office/officeart/2005/8/layout/hierarchy1"/>
    <dgm:cxn modelId="{6D8D84BD-FDB5-4D9D-807F-29843B0A1738}" type="presParOf" srcId="{C8C941EC-7387-4D0F-A6E4-0BBF83996784}" destId="{0687F913-6281-4152-8B44-438883A14A03}" srcOrd="1" destOrd="0" presId="urn:microsoft.com/office/officeart/2005/8/layout/hierarchy1"/>
    <dgm:cxn modelId="{2D512C68-EBCB-4033-8C67-2F35189B8E8E}" type="presParOf" srcId="{C22A9565-551C-45DD-B8B7-D747F5A85EE1}" destId="{0B4AFB3C-BA93-4809-885F-013CB207676B}" srcOrd="8" destOrd="0" presId="urn:microsoft.com/office/officeart/2005/8/layout/hierarchy1"/>
    <dgm:cxn modelId="{36C87F87-44E0-44F0-BAD5-8C91D5E394BF}" type="presParOf" srcId="{C22A9565-551C-45DD-B8B7-D747F5A85EE1}" destId="{C22DD732-F786-4845-995D-F29DA2DC3485}" srcOrd="9" destOrd="0" presId="urn:microsoft.com/office/officeart/2005/8/layout/hierarchy1"/>
    <dgm:cxn modelId="{879E07B7-7756-44BF-9400-23FF9DEB3F7E}" type="presParOf" srcId="{C22DD732-F786-4845-995D-F29DA2DC3485}" destId="{FBFEC39C-1189-4395-96E1-B10F90562D28}" srcOrd="0" destOrd="0" presId="urn:microsoft.com/office/officeart/2005/8/layout/hierarchy1"/>
    <dgm:cxn modelId="{B7FAD7A9-12E4-49D5-B5D4-41C09D3E6518}" type="presParOf" srcId="{FBFEC39C-1189-4395-96E1-B10F90562D28}" destId="{18E97038-003A-4B13-996E-F808BB30B594}" srcOrd="0" destOrd="0" presId="urn:microsoft.com/office/officeart/2005/8/layout/hierarchy1"/>
    <dgm:cxn modelId="{F3DD1290-5687-4287-8F18-3592F39D9576}" type="presParOf" srcId="{FBFEC39C-1189-4395-96E1-B10F90562D28}" destId="{CCAA0F46-8E29-4763-91B6-88A2FD2F1F9C}" srcOrd="1" destOrd="0" presId="urn:microsoft.com/office/officeart/2005/8/layout/hierarchy1"/>
    <dgm:cxn modelId="{524AA18E-CC7A-4CD5-8C88-7C899CD6234A}" type="presParOf" srcId="{C22DD732-F786-4845-995D-F29DA2DC3485}" destId="{02C6CD08-A8E5-4BA5-894A-93CE8E5F0D67}" srcOrd="1" destOrd="0" presId="urn:microsoft.com/office/officeart/2005/8/layout/hierarchy1"/>
    <dgm:cxn modelId="{297E39FD-213B-429C-A09C-62015BFC237F}" type="presParOf" srcId="{02C6CD08-A8E5-4BA5-894A-93CE8E5F0D67}" destId="{04F6F671-EFA3-43EA-B5CC-85B7C7BAD06E}" srcOrd="0" destOrd="0" presId="urn:microsoft.com/office/officeart/2005/8/layout/hierarchy1"/>
    <dgm:cxn modelId="{50065984-68D3-4F82-919D-D2D573B6DCEC}" type="presParOf" srcId="{02C6CD08-A8E5-4BA5-894A-93CE8E5F0D67}" destId="{55E75EAB-EE2D-43C0-9EA6-0A581AD2D820}" srcOrd="1" destOrd="0" presId="urn:microsoft.com/office/officeart/2005/8/layout/hierarchy1"/>
    <dgm:cxn modelId="{9F0BD490-FED7-4055-BED9-0E179BD0B6C3}" type="presParOf" srcId="{55E75EAB-EE2D-43C0-9EA6-0A581AD2D820}" destId="{E6A5F710-2656-4B31-8A4E-7DCCBCD32759}" srcOrd="0" destOrd="0" presId="urn:microsoft.com/office/officeart/2005/8/layout/hierarchy1"/>
    <dgm:cxn modelId="{12AC9378-4559-4C54-A72F-BAE67AD2B7C2}" type="presParOf" srcId="{E6A5F710-2656-4B31-8A4E-7DCCBCD32759}" destId="{6F973950-96BC-4B2C-AFD0-48FB75B92F90}" srcOrd="0" destOrd="0" presId="urn:microsoft.com/office/officeart/2005/8/layout/hierarchy1"/>
    <dgm:cxn modelId="{A702E3C7-38D7-4065-9F42-6DF2EF100569}" type="presParOf" srcId="{E6A5F710-2656-4B31-8A4E-7DCCBCD32759}" destId="{49D03FF1-93C4-4D33-BD93-A1F5A15FDE27}" srcOrd="1" destOrd="0" presId="urn:microsoft.com/office/officeart/2005/8/layout/hierarchy1"/>
    <dgm:cxn modelId="{AACED7D0-B34D-4D91-B4EC-DE1DE2B41710}" type="presParOf" srcId="{55E75EAB-EE2D-43C0-9EA6-0A581AD2D820}" destId="{50EBA9BF-D2EB-491D-A480-0885161B3996}" srcOrd="1" destOrd="0" presId="urn:microsoft.com/office/officeart/2005/8/layout/hierarchy1"/>
    <dgm:cxn modelId="{9DF90912-D5DC-453F-9A67-2100CAB27356}" type="presParOf" srcId="{C22A9565-551C-45DD-B8B7-D747F5A85EE1}" destId="{F58AF1F9-B24C-4C59-86E5-25FF00E73ABF}" srcOrd="10" destOrd="0" presId="urn:microsoft.com/office/officeart/2005/8/layout/hierarchy1"/>
    <dgm:cxn modelId="{E4B2CCFF-31D3-4E7B-8FEB-B4C931C91521}" type="presParOf" srcId="{C22A9565-551C-45DD-B8B7-D747F5A85EE1}" destId="{7C7AA509-3AAD-4948-9500-A24BC33F8C02}" srcOrd="11" destOrd="0" presId="urn:microsoft.com/office/officeart/2005/8/layout/hierarchy1"/>
    <dgm:cxn modelId="{214EB1B4-7B19-44B7-930A-C5E304538DC1}" type="presParOf" srcId="{7C7AA509-3AAD-4948-9500-A24BC33F8C02}" destId="{C72F8E43-FB2A-4907-957F-F1A79A8289D3}" srcOrd="0" destOrd="0" presId="urn:microsoft.com/office/officeart/2005/8/layout/hierarchy1"/>
    <dgm:cxn modelId="{585E07EA-5FAE-43A9-9FD5-6B6C298C7DD0}" type="presParOf" srcId="{C72F8E43-FB2A-4907-957F-F1A79A8289D3}" destId="{86F1CCA4-7385-4975-9169-FFEF13F91ADF}" srcOrd="0" destOrd="0" presId="urn:microsoft.com/office/officeart/2005/8/layout/hierarchy1"/>
    <dgm:cxn modelId="{1D363834-D772-43B4-9962-66E1784FF70F}" type="presParOf" srcId="{C72F8E43-FB2A-4907-957F-F1A79A8289D3}" destId="{4C911E9C-603F-4E68-A998-40561E79A9C6}" srcOrd="1" destOrd="0" presId="urn:microsoft.com/office/officeart/2005/8/layout/hierarchy1"/>
    <dgm:cxn modelId="{AB2A299F-3298-466B-A357-29EC2A721177}" type="presParOf" srcId="{7C7AA509-3AAD-4948-9500-A24BC33F8C02}" destId="{8F789E48-AAC0-4A3C-8F0B-3DF9D592743F}" srcOrd="1" destOrd="0" presId="urn:microsoft.com/office/officeart/2005/8/layout/hierarchy1"/>
    <dgm:cxn modelId="{E3841B2B-8A9A-42E6-A2BB-32B63353F4ED}" type="presParOf" srcId="{C22A9565-551C-45DD-B8B7-D747F5A85EE1}" destId="{D912AD2D-511E-47A8-8236-5466682FFFF6}" srcOrd="12" destOrd="0" presId="urn:microsoft.com/office/officeart/2005/8/layout/hierarchy1"/>
    <dgm:cxn modelId="{775E81AA-BE75-4A5C-A5C0-FF12AD1BF85F}" type="presParOf" srcId="{C22A9565-551C-45DD-B8B7-D747F5A85EE1}" destId="{F2F98A38-4575-4C5D-A9C2-4B9DF19CA097}" srcOrd="13" destOrd="0" presId="urn:microsoft.com/office/officeart/2005/8/layout/hierarchy1"/>
    <dgm:cxn modelId="{7EF4705A-A9D1-489D-9AEA-4B905DF1A98A}" type="presParOf" srcId="{F2F98A38-4575-4C5D-A9C2-4B9DF19CA097}" destId="{FE423BD1-80ED-499F-BD6A-A512AB959381}" srcOrd="0" destOrd="0" presId="urn:microsoft.com/office/officeart/2005/8/layout/hierarchy1"/>
    <dgm:cxn modelId="{1F639CEE-7435-4B39-B304-A1824332001E}" type="presParOf" srcId="{FE423BD1-80ED-499F-BD6A-A512AB959381}" destId="{91554CFF-66D0-4876-B756-E3EB638A6877}" srcOrd="0" destOrd="0" presId="urn:microsoft.com/office/officeart/2005/8/layout/hierarchy1"/>
    <dgm:cxn modelId="{A3CCD2BF-5357-46E3-BFAB-7E14FAC44D8A}" type="presParOf" srcId="{FE423BD1-80ED-499F-BD6A-A512AB959381}" destId="{135ED0A8-D28B-48A4-844D-DD3BD10033DD}" srcOrd="1" destOrd="0" presId="urn:microsoft.com/office/officeart/2005/8/layout/hierarchy1"/>
    <dgm:cxn modelId="{EED3063C-B0BF-4160-862D-8F58D62271F0}" type="presParOf" srcId="{F2F98A38-4575-4C5D-A9C2-4B9DF19CA097}" destId="{E596CD47-1FD2-4903-BB47-4B53FD2C66E7}" srcOrd="1" destOrd="0" presId="urn:microsoft.com/office/officeart/2005/8/layout/hierarchy1"/>
    <dgm:cxn modelId="{F1CD9F21-E713-40CC-97E2-3882D9056156}" type="presParOf" srcId="{C22A9565-551C-45DD-B8B7-D747F5A85EE1}" destId="{5EF9E730-6917-46E0-B3FF-0AD08C16107C}" srcOrd="14" destOrd="0" presId="urn:microsoft.com/office/officeart/2005/8/layout/hierarchy1"/>
    <dgm:cxn modelId="{C7DD9077-3C0D-4565-9C76-D7A6A0D68E7D}" type="presParOf" srcId="{C22A9565-551C-45DD-B8B7-D747F5A85EE1}" destId="{C88AA21D-17ED-44FB-8C0C-9C1850C9FE53}" srcOrd="15" destOrd="0" presId="urn:microsoft.com/office/officeart/2005/8/layout/hierarchy1"/>
    <dgm:cxn modelId="{DE808EE9-8E09-4B19-859C-DC0373961CCF}" type="presParOf" srcId="{C88AA21D-17ED-44FB-8C0C-9C1850C9FE53}" destId="{2A73B5F3-2BD6-4C1F-8AA2-F9DC67172912}" srcOrd="0" destOrd="0" presId="urn:microsoft.com/office/officeart/2005/8/layout/hierarchy1"/>
    <dgm:cxn modelId="{4D9E57A7-7FED-4BBE-871C-41C084F5B44F}" type="presParOf" srcId="{2A73B5F3-2BD6-4C1F-8AA2-F9DC67172912}" destId="{726D47AA-1C49-4CC0-9765-E0A2121D22C7}" srcOrd="0" destOrd="0" presId="urn:microsoft.com/office/officeart/2005/8/layout/hierarchy1"/>
    <dgm:cxn modelId="{B094C360-6A09-4D1E-B826-4466D5DC1E20}" type="presParOf" srcId="{2A73B5F3-2BD6-4C1F-8AA2-F9DC67172912}" destId="{1E90357B-A04E-4D99-BB2E-7CB42F3D9945}" srcOrd="1" destOrd="0" presId="urn:microsoft.com/office/officeart/2005/8/layout/hierarchy1"/>
    <dgm:cxn modelId="{495684F0-4D47-422D-9BB9-CA6CC267884F}" type="presParOf" srcId="{C88AA21D-17ED-44FB-8C0C-9C1850C9FE53}" destId="{0B0694AC-2B39-4C3C-9857-26B580B25367}" srcOrd="1" destOrd="0" presId="urn:microsoft.com/office/officeart/2005/8/layout/hierarchy1"/>
    <dgm:cxn modelId="{B719E41C-FE78-4024-9C32-3898A07F0755}" type="presParOf" srcId="{C22A9565-551C-45DD-B8B7-D747F5A85EE1}" destId="{2975436D-45A2-43D4-A6D9-D2B768F81EC5}" srcOrd="16" destOrd="0" presId="urn:microsoft.com/office/officeart/2005/8/layout/hierarchy1"/>
    <dgm:cxn modelId="{80594BEA-C476-40E9-8700-579459B77457}" type="presParOf" srcId="{C22A9565-551C-45DD-B8B7-D747F5A85EE1}" destId="{EAC59C23-9571-4953-94D0-481079A1DF56}" srcOrd="17" destOrd="0" presId="urn:microsoft.com/office/officeart/2005/8/layout/hierarchy1"/>
    <dgm:cxn modelId="{6EC9157C-E6C0-4306-B8D9-3E483E3DEA07}" type="presParOf" srcId="{EAC59C23-9571-4953-94D0-481079A1DF56}" destId="{83192EEF-3CA0-45C8-9DD3-1711231EE4E2}" srcOrd="0" destOrd="0" presId="urn:microsoft.com/office/officeart/2005/8/layout/hierarchy1"/>
    <dgm:cxn modelId="{F8867F4A-DE40-4AED-97AD-E07FCEEB15E1}" type="presParOf" srcId="{83192EEF-3CA0-45C8-9DD3-1711231EE4E2}" destId="{61379750-D41F-4BE7-AA3F-773A8B5D9317}" srcOrd="0" destOrd="0" presId="urn:microsoft.com/office/officeart/2005/8/layout/hierarchy1"/>
    <dgm:cxn modelId="{837BD89A-CEA8-43EE-A470-DE16982573F7}" type="presParOf" srcId="{83192EEF-3CA0-45C8-9DD3-1711231EE4E2}" destId="{FD8D110C-072A-4745-AA9C-1762AED624BF}" srcOrd="1" destOrd="0" presId="urn:microsoft.com/office/officeart/2005/8/layout/hierarchy1"/>
    <dgm:cxn modelId="{4AF1E95A-2730-49E8-A257-6DA53B887190}" type="presParOf" srcId="{EAC59C23-9571-4953-94D0-481079A1DF56}" destId="{8F52AC23-54F2-43E5-B2AD-352AC15C12E1}" srcOrd="1" destOrd="0" presId="urn:microsoft.com/office/officeart/2005/8/layout/hierarchy1"/>
    <dgm:cxn modelId="{7915DDEA-DE4D-4119-8999-06596FA42134}" type="presParOf" srcId="{C22A9565-551C-45DD-B8B7-D747F5A85EE1}" destId="{9262F74E-89D9-4F6A-99B7-F4ED4683B201}" srcOrd="18" destOrd="0" presId="urn:microsoft.com/office/officeart/2005/8/layout/hierarchy1"/>
    <dgm:cxn modelId="{1D1FDE05-8F16-4BB9-B413-5717FAAFD9D6}" type="presParOf" srcId="{C22A9565-551C-45DD-B8B7-D747F5A85EE1}" destId="{FFB3C0C1-63B4-456C-968B-B31604108128}" srcOrd="19" destOrd="0" presId="urn:microsoft.com/office/officeart/2005/8/layout/hierarchy1"/>
    <dgm:cxn modelId="{4A88D3F1-B826-4B94-8067-781CBBCD7C68}" type="presParOf" srcId="{FFB3C0C1-63B4-456C-968B-B31604108128}" destId="{0BCB3297-9B46-4DD0-AD69-3A19B0610028}" srcOrd="0" destOrd="0" presId="urn:microsoft.com/office/officeart/2005/8/layout/hierarchy1"/>
    <dgm:cxn modelId="{A445F222-4539-4812-BDC0-DBA357682544}" type="presParOf" srcId="{0BCB3297-9B46-4DD0-AD69-3A19B0610028}" destId="{25149162-3112-4B51-96BA-C1F4583EBDAE}" srcOrd="0" destOrd="0" presId="urn:microsoft.com/office/officeart/2005/8/layout/hierarchy1"/>
    <dgm:cxn modelId="{87E4B22A-1283-4677-91C9-4E84CCEBC3B4}" type="presParOf" srcId="{0BCB3297-9B46-4DD0-AD69-3A19B0610028}" destId="{66006331-8BF8-450F-A540-52108C393704}" srcOrd="1" destOrd="0" presId="urn:microsoft.com/office/officeart/2005/8/layout/hierarchy1"/>
    <dgm:cxn modelId="{7AA7633F-EA3F-4BD2-A2B0-DD17DD8A6BF0}" type="presParOf" srcId="{FFB3C0C1-63B4-456C-968B-B31604108128}" destId="{2416E3FD-B735-4938-A901-2EA35FF2300B}" srcOrd="1" destOrd="0" presId="urn:microsoft.com/office/officeart/2005/8/layout/hierarchy1"/>
    <dgm:cxn modelId="{D0A98F93-2CD4-4961-8BFB-6951FD8B1911}" type="presParOf" srcId="{2416E3FD-B735-4938-A901-2EA35FF2300B}" destId="{B55D8EED-84D3-41A6-B543-4115DEF8592C}" srcOrd="0" destOrd="0" presId="urn:microsoft.com/office/officeart/2005/8/layout/hierarchy1"/>
    <dgm:cxn modelId="{A2583006-EA02-4E45-AB11-C51E656A301F}" type="presParOf" srcId="{2416E3FD-B735-4938-A901-2EA35FF2300B}" destId="{939A5172-82BE-49E8-9555-40AB234A32C6}" srcOrd="1" destOrd="0" presId="urn:microsoft.com/office/officeart/2005/8/layout/hierarchy1"/>
    <dgm:cxn modelId="{DBBE842D-E7CE-412B-AD6E-A69351304C0B}" type="presParOf" srcId="{939A5172-82BE-49E8-9555-40AB234A32C6}" destId="{ACC38A86-0785-4E15-BB42-D4B6C41F8BC8}" srcOrd="0" destOrd="0" presId="urn:microsoft.com/office/officeart/2005/8/layout/hierarchy1"/>
    <dgm:cxn modelId="{5247BAC4-5B75-4F24-8A6E-C6856E9650D1}" type="presParOf" srcId="{ACC38A86-0785-4E15-BB42-D4B6C41F8BC8}" destId="{01D8FA40-8177-4F57-90F3-5C5C2C603B9B}" srcOrd="0" destOrd="0" presId="urn:microsoft.com/office/officeart/2005/8/layout/hierarchy1"/>
    <dgm:cxn modelId="{F16D25C9-853E-478E-99B5-FFE5B86FBBAB}" type="presParOf" srcId="{ACC38A86-0785-4E15-BB42-D4B6C41F8BC8}" destId="{932A2302-F68E-4AEC-B1AA-C1C0DC22505A}" srcOrd="1" destOrd="0" presId="urn:microsoft.com/office/officeart/2005/8/layout/hierarchy1"/>
    <dgm:cxn modelId="{23EA9668-8870-46E0-8D15-5C298DAD0D28}" type="presParOf" srcId="{939A5172-82BE-49E8-9555-40AB234A32C6}" destId="{3FA5052D-368E-4C56-8D8B-6A4C5F0AF947}"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A36141-2C0D-497B-8233-1F0CC99D671C}">
      <dsp:nvSpPr>
        <dsp:cNvPr id="0" name=""/>
        <dsp:cNvSpPr/>
      </dsp:nvSpPr>
      <dsp:spPr>
        <a:xfrm>
          <a:off x="9750748" y="2517745"/>
          <a:ext cx="91440" cy="314520"/>
        </a:xfrm>
        <a:custGeom>
          <a:avLst/>
          <a:gdLst/>
          <a:ahLst/>
          <a:cxnLst/>
          <a:rect l="0" t="0" r="0" b="0"/>
          <a:pathLst>
            <a:path>
              <a:moveTo>
                <a:pt x="45720" y="0"/>
              </a:moveTo>
              <a:lnTo>
                <a:pt x="45720" y="31452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08F3C2-D663-4FDE-BC57-A96E56205C4B}">
      <dsp:nvSpPr>
        <dsp:cNvPr id="0" name=""/>
        <dsp:cNvSpPr/>
      </dsp:nvSpPr>
      <dsp:spPr>
        <a:xfrm>
          <a:off x="5170287" y="1516507"/>
          <a:ext cx="4626180" cy="314520"/>
        </a:xfrm>
        <a:custGeom>
          <a:avLst/>
          <a:gdLst/>
          <a:ahLst/>
          <a:cxnLst/>
          <a:rect l="0" t="0" r="0" b="0"/>
          <a:pathLst>
            <a:path>
              <a:moveTo>
                <a:pt x="0" y="0"/>
              </a:moveTo>
              <a:lnTo>
                <a:pt x="0" y="214336"/>
              </a:lnTo>
              <a:lnTo>
                <a:pt x="4626180" y="214336"/>
              </a:lnTo>
              <a:lnTo>
                <a:pt x="4626180" y="31452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EEBBFC-6E85-42FE-88F7-9F327A54040B}">
      <dsp:nvSpPr>
        <dsp:cNvPr id="0" name=""/>
        <dsp:cNvSpPr/>
      </dsp:nvSpPr>
      <dsp:spPr>
        <a:xfrm>
          <a:off x="5170287" y="1516507"/>
          <a:ext cx="3304414" cy="314520"/>
        </a:xfrm>
        <a:custGeom>
          <a:avLst/>
          <a:gdLst/>
          <a:ahLst/>
          <a:cxnLst/>
          <a:rect l="0" t="0" r="0" b="0"/>
          <a:pathLst>
            <a:path>
              <a:moveTo>
                <a:pt x="0" y="0"/>
              </a:moveTo>
              <a:lnTo>
                <a:pt x="0" y="214336"/>
              </a:lnTo>
              <a:lnTo>
                <a:pt x="3304414" y="214336"/>
              </a:lnTo>
              <a:lnTo>
                <a:pt x="3304414" y="31452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C9D811-3CBD-4048-AE79-B3C397D0F8DB}">
      <dsp:nvSpPr>
        <dsp:cNvPr id="0" name=""/>
        <dsp:cNvSpPr/>
      </dsp:nvSpPr>
      <dsp:spPr>
        <a:xfrm>
          <a:off x="5170287" y="1516507"/>
          <a:ext cx="1982648" cy="314520"/>
        </a:xfrm>
        <a:custGeom>
          <a:avLst/>
          <a:gdLst/>
          <a:ahLst/>
          <a:cxnLst/>
          <a:rect l="0" t="0" r="0" b="0"/>
          <a:pathLst>
            <a:path>
              <a:moveTo>
                <a:pt x="0" y="0"/>
              </a:moveTo>
              <a:lnTo>
                <a:pt x="0" y="214336"/>
              </a:lnTo>
              <a:lnTo>
                <a:pt x="1982648" y="214336"/>
              </a:lnTo>
              <a:lnTo>
                <a:pt x="1982648" y="31452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F00E69-EA6B-49E4-AA31-7175A3FEA006}">
      <dsp:nvSpPr>
        <dsp:cNvPr id="0" name=""/>
        <dsp:cNvSpPr/>
      </dsp:nvSpPr>
      <dsp:spPr>
        <a:xfrm>
          <a:off x="5170287" y="1516507"/>
          <a:ext cx="660882" cy="314520"/>
        </a:xfrm>
        <a:custGeom>
          <a:avLst/>
          <a:gdLst/>
          <a:ahLst/>
          <a:cxnLst/>
          <a:rect l="0" t="0" r="0" b="0"/>
          <a:pathLst>
            <a:path>
              <a:moveTo>
                <a:pt x="0" y="0"/>
              </a:moveTo>
              <a:lnTo>
                <a:pt x="0" y="214336"/>
              </a:lnTo>
              <a:lnTo>
                <a:pt x="660882" y="214336"/>
              </a:lnTo>
              <a:lnTo>
                <a:pt x="660882" y="31452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81E619-2B98-488E-B97A-10ECCCAD3C77}">
      <dsp:nvSpPr>
        <dsp:cNvPr id="0" name=""/>
        <dsp:cNvSpPr/>
      </dsp:nvSpPr>
      <dsp:spPr>
        <a:xfrm>
          <a:off x="4509404" y="1516507"/>
          <a:ext cx="660882" cy="314520"/>
        </a:xfrm>
        <a:custGeom>
          <a:avLst/>
          <a:gdLst/>
          <a:ahLst/>
          <a:cxnLst/>
          <a:rect l="0" t="0" r="0" b="0"/>
          <a:pathLst>
            <a:path>
              <a:moveTo>
                <a:pt x="660882" y="0"/>
              </a:moveTo>
              <a:lnTo>
                <a:pt x="660882" y="214336"/>
              </a:lnTo>
              <a:lnTo>
                <a:pt x="0" y="214336"/>
              </a:lnTo>
              <a:lnTo>
                <a:pt x="0" y="31452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30E208-4097-4E74-8686-A9AF81C0EACF}">
      <dsp:nvSpPr>
        <dsp:cNvPr id="0" name=""/>
        <dsp:cNvSpPr/>
      </dsp:nvSpPr>
      <dsp:spPr>
        <a:xfrm>
          <a:off x="3187638" y="1516507"/>
          <a:ext cx="1982648" cy="314520"/>
        </a:xfrm>
        <a:custGeom>
          <a:avLst/>
          <a:gdLst/>
          <a:ahLst/>
          <a:cxnLst/>
          <a:rect l="0" t="0" r="0" b="0"/>
          <a:pathLst>
            <a:path>
              <a:moveTo>
                <a:pt x="1982648" y="0"/>
              </a:moveTo>
              <a:lnTo>
                <a:pt x="1982648" y="214336"/>
              </a:lnTo>
              <a:lnTo>
                <a:pt x="0" y="214336"/>
              </a:lnTo>
              <a:lnTo>
                <a:pt x="0" y="31452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D4B97F-BBE3-4766-B0A9-5AA91CAB7FDA}">
      <dsp:nvSpPr>
        <dsp:cNvPr id="0" name=""/>
        <dsp:cNvSpPr/>
      </dsp:nvSpPr>
      <dsp:spPr>
        <a:xfrm>
          <a:off x="1865872" y="2517745"/>
          <a:ext cx="660882" cy="314520"/>
        </a:xfrm>
        <a:custGeom>
          <a:avLst/>
          <a:gdLst/>
          <a:ahLst/>
          <a:cxnLst/>
          <a:rect l="0" t="0" r="0" b="0"/>
          <a:pathLst>
            <a:path>
              <a:moveTo>
                <a:pt x="0" y="0"/>
              </a:moveTo>
              <a:lnTo>
                <a:pt x="0" y="214336"/>
              </a:lnTo>
              <a:lnTo>
                <a:pt x="660882" y="214336"/>
              </a:lnTo>
              <a:lnTo>
                <a:pt x="660882" y="31452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2552F7-BC88-46EB-98F0-84EF62081F3A}">
      <dsp:nvSpPr>
        <dsp:cNvPr id="0" name=""/>
        <dsp:cNvSpPr/>
      </dsp:nvSpPr>
      <dsp:spPr>
        <a:xfrm>
          <a:off x="1204989" y="2517745"/>
          <a:ext cx="660882" cy="314520"/>
        </a:xfrm>
        <a:custGeom>
          <a:avLst/>
          <a:gdLst/>
          <a:ahLst/>
          <a:cxnLst/>
          <a:rect l="0" t="0" r="0" b="0"/>
          <a:pathLst>
            <a:path>
              <a:moveTo>
                <a:pt x="660882" y="0"/>
              </a:moveTo>
              <a:lnTo>
                <a:pt x="660882" y="214336"/>
              </a:lnTo>
              <a:lnTo>
                <a:pt x="0" y="214336"/>
              </a:lnTo>
              <a:lnTo>
                <a:pt x="0" y="31452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4398B5-1A8E-4A11-A026-71CD3B549A79}">
      <dsp:nvSpPr>
        <dsp:cNvPr id="0" name=""/>
        <dsp:cNvSpPr/>
      </dsp:nvSpPr>
      <dsp:spPr>
        <a:xfrm>
          <a:off x="1865872" y="1516507"/>
          <a:ext cx="3304414" cy="314520"/>
        </a:xfrm>
        <a:custGeom>
          <a:avLst/>
          <a:gdLst/>
          <a:ahLst/>
          <a:cxnLst/>
          <a:rect l="0" t="0" r="0" b="0"/>
          <a:pathLst>
            <a:path>
              <a:moveTo>
                <a:pt x="3304414" y="0"/>
              </a:moveTo>
              <a:lnTo>
                <a:pt x="3304414" y="214336"/>
              </a:lnTo>
              <a:lnTo>
                <a:pt x="0" y="214336"/>
              </a:lnTo>
              <a:lnTo>
                <a:pt x="0" y="31452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48E47E-42C5-4E48-A6BD-8A0C93BA2A3E}">
      <dsp:nvSpPr>
        <dsp:cNvPr id="0" name=""/>
        <dsp:cNvSpPr/>
      </dsp:nvSpPr>
      <dsp:spPr>
        <a:xfrm>
          <a:off x="544106" y="1516507"/>
          <a:ext cx="4626180" cy="314520"/>
        </a:xfrm>
        <a:custGeom>
          <a:avLst/>
          <a:gdLst/>
          <a:ahLst/>
          <a:cxnLst/>
          <a:rect l="0" t="0" r="0" b="0"/>
          <a:pathLst>
            <a:path>
              <a:moveTo>
                <a:pt x="4626180" y="0"/>
              </a:moveTo>
              <a:lnTo>
                <a:pt x="4626180" y="214336"/>
              </a:lnTo>
              <a:lnTo>
                <a:pt x="0" y="214336"/>
              </a:lnTo>
              <a:lnTo>
                <a:pt x="0" y="31452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2A2E0C-B718-4C05-A53F-3FBC82557FB8}">
      <dsp:nvSpPr>
        <dsp:cNvPr id="0" name=""/>
        <dsp:cNvSpPr/>
      </dsp:nvSpPr>
      <dsp:spPr>
        <a:xfrm>
          <a:off x="4629564" y="829790"/>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F588A6-F159-436D-A9B9-A9B2F069BE10}">
      <dsp:nvSpPr>
        <dsp:cNvPr id="0" name=""/>
        <dsp:cNvSpPr/>
      </dsp:nvSpPr>
      <dsp:spPr>
        <a:xfrm>
          <a:off x="4749725" y="943942"/>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Nancy N. Bills, Judge</a:t>
          </a:r>
        </a:p>
        <a:p>
          <a:pPr marL="0" lvl="0" indent="0" algn="ctr" defTabSz="355600">
            <a:lnSpc>
              <a:spcPct val="90000"/>
            </a:lnSpc>
            <a:spcBef>
              <a:spcPct val="0"/>
            </a:spcBef>
            <a:spcAft>
              <a:spcPct val="35000"/>
            </a:spcAft>
            <a:buNone/>
          </a:pPr>
          <a:r>
            <a:rPr lang="en-US" sz="800" kern="1200" dirty="0"/>
            <a:t>Superior Court II</a:t>
          </a:r>
        </a:p>
      </dsp:txBody>
      <dsp:txXfrm>
        <a:off x="4769838" y="964055"/>
        <a:ext cx="1041218" cy="646491"/>
      </dsp:txXfrm>
    </dsp:sp>
    <dsp:sp modelId="{C69E47AF-C7CF-4520-9A45-676BE771336A}">
      <dsp:nvSpPr>
        <dsp:cNvPr id="0" name=""/>
        <dsp:cNvSpPr/>
      </dsp:nvSpPr>
      <dsp:spPr>
        <a:xfrm>
          <a:off x="3383" y="1831027"/>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68D65F-827D-4255-A79B-D4A24F7684C8}">
      <dsp:nvSpPr>
        <dsp:cNvPr id="0" name=""/>
        <dsp:cNvSpPr/>
      </dsp:nvSpPr>
      <dsp:spPr>
        <a:xfrm>
          <a:off x="123544" y="1945180"/>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Law Clerk</a:t>
          </a:r>
        </a:p>
      </dsp:txBody>
      <dsp:txXfrm>
        <a:off x="143657" y="1965293"/>
        <a:ext cx="1041218" cy="646491"/>
      </dsp:txXfrm>
    </dsp:sp>
    <dsp:sp modelId="{10EE19DE-BE4D-4F92-9D89-234E5F82E0C4}">
      <dsp:nvSpPr>
        <dsp:cNvPr id="0" name=""/>
        <dsp:cNvSpPr/>
      </dsp:nvSpPr>
      <dsp:spPr>
        <a:xfrm>
          <a:off x="1325149" y="1831027"/>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C8E363-126C-499A-B345-70C1A7A13CF4}">
      <dsp:nvSpPr>
        <dsp:cNvPr id="0" name=""/>
        <dsp:cNvSpPr/>
      </dsp:nvSpPr>
      <dsp:spPr>
        <a:xfrm>
          <a:off x="1445310" y="1945180"/>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Chief Judicial Assistant</a:t>
          </a:r>
        </a:p>
      </dsp:txBody>
      <dsp:txXfrm>
        <a:off x="1465423" y="1965293"/>
        <a:ext cx="1041218" cy="646491"/>
      </dsp:txXfrm>
    </dsp:sp>
    <dsp:sp modelId="{4BFC6224-2C6C-45CD-BAC2-8C52E5E49E4F}">
      <dsp:nvSpPr>
        <dsp:cNvPr id="0" name=""/>
        <dsp:cNvSpPr/>
      </dsp:nvSpPr>
      <dsp:spPr>
        <a:xfrm>
          <a:off x="664266" y="2832265"/>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C784AC-221A-4EA0-90FE-0FE83CD1A213}">
      <dsp:nvSpPr>
        <dsp:cNvPr id="0" name=""/>
        <dsp:cNvSpPr/>
      </dsp:nvSpPr>
      <dsp:spPr>
        <a:xfrm>
          <a:off x="784427" y="2946418"/>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Family Violence Services Coordinator Grant Funded</a:t>
          </a:r>
        </a:p>
        <a:p>
          <a:pPr marL="0" lvl="0" indent="0" algn="ctr" defTabSz="355600">
            <a:lnSpc>
              <a:spcPct val="90000"/>
            </a:lnSpc>
            <a:spcBef>
              <a:spcPct val="0"/>
            </a:spcBef>
            <a:spcAft>
              <a:spcPct val="35000"/>
            </a:spcAft>
            <a:buNone/>
          </a:pPr>
          <a:r>
            <a:rPr lang="en-US" sz="800" kern="1200" dirty="0"/>
            <a:t>(1 Position)</a:t>
          </a:r>
        </a:p>
      </dsp:txBody>
      <dsp:txXfrm>
        <a:off x="804540" y="2966531"/>
        <a:ext cx="1041218" cy="646491"/>
      </dsp:txXfrm>
    </dsp:sp>
    <dsp:sp modelId="{BD49BA78-CAFB-461F-BEDB-54EEC03FBDDA}">
      <dsp:nvSpPr>
        <dsp:cNvPr id="0" name=""/>
        <dsp:cNvSpPr/>
      </dsp:nvSpPr>
      <dsp:spPr>
        <a:xfrm>
          <a:off x="1986032" y="2832265"/>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9C597F-153F-4605-AB3E-0C0952BA72F4}">
      <dsp:nvSpPr>
        <dsp:cNvPr id="0" name=""/>
        <dsp:cNvSpPr/>
      </dsp:nvSpPr>
      <dsp:spPr>
        <a:xfrm>
          <a:off x="2106193" y="2946418"/>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Court Reporter</a:t>
          </a:r>
        </a:p>
      </dsp:txBody>
      <dsp:txXfrm>
        <a:off x="2126306" y="2966531"/>
        <a:ext cx="1041218" cy="646491"/>
      </dsp:txXfrm>
    </dsp:sp>
    <dsp:sp modelId="{E1DA92DB-4BC7-43EE-A6BE-0E12412370C0}">
      <dsp:nvSpPr>
        <dsp:cNvPr id="0" name=""/>
        <dsp:cNvSpPr/>
      </dsp:nvSpPr>
      <dsp:spPr>
        <a:xfrm>
          <a:off x="2646915" y="1831027"/>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027264-E39F-467D-B50E-F3A8AAE3D949}">
      <dsp:nvSpPr>
        <dsp:cNvPr id="0" name=""/>
        <dsp:cNvSpPr/>
      </dsp:nvSpPr>
      <dsp:spPr>
        <a:xfrm>
          <a:off x="2767076" y="1945180"/>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Judicial Assistant </a:t>
          </a:r>
        </a:p>
      </dsp:txBody>
      <dsp:txXfrm>
        <a:off x="2787189" y="1965293"/>
        <a:ext cx="1041218" cy="646491"/>
      </dsp:txXfrm>
    </dsp:sp>
    <dsp:sp modelId="{A0E4AC52-1509-4FFF-A5AD-E54730E36360}">
      <dsp:nvSpPr>
        <dsp:cNvPr id="0" name=""/>
        <dsp:cNvSpPr/>
      </dsp:nvSpPr>
      <dsp:spPr>
        <a:xfrm>
          <a:off x="3968681" y="1831027"/>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72B523-B285-406C-A504-90B91F098FE0}">
      <dsp:nvSpPr>
        <dsp:cNvPr id="0" name=""/>
        <dsp:cNvSpPr/>
      </dsp:nvSpPr>
      <dsp:spPr>
        <a:xfrm>
          <a:off x="4088842" y="1945180"/>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TPO Coordinator</a:t>
          </a:r>
        </a:p>
      </dsp:txBody>
      <dsp:txXfrm>
        <a:off x="4108955" y="1965293"/>
        <a:ext cx="1041218" cy="646491"/>
      </dsp:txXfrm>
    </dsp:sp>
    <dsp:sp modelId="{934B06F8-9102-4D14-BC89-AB11EB009AB3}">
      <dsp:nvSpPr>
        <dsp:cNvPr id="0" name=""/>
        <dsp:cNvSpPr/>
      </dsp:nvSpPr>
      <dsp:spPr>
        <a:xfrm>
          <a:off x="5290447" y="1831027"/>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AADB98-27F1-47C4-851E-CE11D538022D}">
      <dsp:nvSpPr>
        <dsp:cNvPr id="0" name=""/>
        <dsp:cNvSpPr/>
      </dsp:nvSpPr>
      <dsp:spPr>
        <a:xfrm>
          <a:off x="5410608" y="1945180"/>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a:t>Peer Support Specialist</a:t>
          </a:r>
          <a:endParaRPr lang="en-US" sz="800" kern="1200" dirty="0"/>
        </a:p>
      </dsp:txBody>
      <dsp:txXfrm>
        <a:off x="5430721" y="1965293"/>
        <a:ext cx="1041218" cy="646491"/>
      </dsp:txXfrm>
    </dsp:sp>
    <dsp:sp modelId="{15F0785E-A1C7-4244-B381-7A27047787C0}">
      <dsp:nvSpPr>
        <dsp:cNvPr id="0" name=""/>
        <dsp:cNvSpPr/>
      </dsp:nvSpPr>
      <dsp:spPr>
        <a:xfrm>
          <a:off x="6612213" y="1831027"/>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7F4ADC-043B-439F-B69C-0B7FACF71F93}">
      <dsp:nvSpPr>
        <dsp:cNvPr id="0" name=""/>
        <dsp:cNvSpPr/>
      </dsp:nvSpPr>
      <dsp:spPr>
        <a:xfrm>
          <a:off x="6732374" y="1945180"/>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Accountability Drug Court/Grant Funded </a:t>
          </a:r>
        </a:p>
        <a:p>
          <a:pPr marL="0" lvl="0" indent="0" algn="ctr" defTabSz="355600">
            <a:lnSpc>
              <a:spcPct val="90000"/>
            </a:lnSpc>
            <a:spcBef>
              <a:spcPct val="0"/>
            </a:spcBef>
            <a:spcAft>
              <a:spcPct val="35000"/>
            </a:spcAft>
            <a:buNone/>
          </a:pPr>
          <a:r>
            <a:rPr lang="en-US" sz="800" kern="1200" dirty="0"/>
            <a:t>(6 Positions)</a:t>
          </a:r>
        </a:p>
      </dsp:txBody>
      <dsp:txXfrm>
        <a:off x="6752487" y="1965293"/>
        <a:ext cx="1041218" cy="646491"/>
      </dsp:txXfrm>
    </dsp:sp>
    <dsp:sp modelId="{6AB506A7-A581-405A-9D45-F59B397A2852}">
      <dsp:nvSpPr>
        <dsp:cNvPr id="0" name=""/>
        <dsp:cNvSpPr/>
      </dsp:nvSpPr>
      <dsp:spPr>
        <a:xfrm>
          <a:off x="7933979" y="1831027"/>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52C778-7E5A-4E30-80FD-3EEFDC396520}">
      <dsp:nvSpPr>
        <dsp:cNvPr id="0" name=""/>
        <dsp:cNvSpPr/>
      </dsp:nvSpPr>
      <dsp:spPr>
        <a:xfrm>
          <a:off x="8054140" y="1945180"/>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Accountability Lab Services/Lab Funded</a:t>
          </a:r>
        </a:p>
        <a:p>
          <a:pPr marL="0" lvl="0" indent="0" algn="ctr" defTabSz="355600">
            <a:lnSpc>
              <a:spcPct val="90000"/>
            </a:lnSpc>
            <a:spcBef>
              <a:spcPct val="0"/>
            </a:spcBef>
            <a:spcAft>
              <a:spcPct val="35000"/>
            </a:spcAft>
            <a:buNone/>
          </a:pPr>
          <a:r>
            <a:rPr lang="en-US" sz="800" kern="1200" dirty="0"/>
            <a:t>(8 Positions)</a:t>
          </a:r>
        </a:p>
      </dsp:txBody>
      <dsp:txXfrm>
        <a:off x="8074253" y="1965293"/>
        <a:ext cx="1041218" cy="646491"/>
      </dsp:txXfrm>
    </dsp:sp>
    <dsp:sp modelId="{89461302-FC5B-4B85-B438-9EC1C66A4F02}">
      <dsp:nvSpPr>
        <dsp:cNvPr id="0" name=""/>
        <dsp:cNvSpPr/>
      </dsp:nvSpPr>
      <dsp:spPr>
        <a:xfrm>
          <a:off x="9255745" y="1831027"/>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F9380E-AC4A-42EF-BA73-74528810709C}">
      <dsp:nvSpPr>
        <dsp:cNvPr id="0" name=""/>
        <dsp:cNvSpPr/>
      </dsp:nvSpPr>
      <dsp:spPr>
        <a:xfrm>
          <a:off x="9375906" y="1945180"/>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Program Director Stepping Up Initiative</a:t>
          </a:r>
        </a:p>
      </dsp:txBody>
      <dsp:txXfrm>
        <a:off x="9396019" y="1965293"/>
        <a:ext cx="1041218" cy="646491"/>
      </dsp:txXfrm>
    </dsp:sp>
    <dsp:sp modelId="{025DF7C5-29BE-4C05-B853-4536D033EE64}">
      <dsp:nvSpPr>
        <dsp:cNvPr id="0" name=""/>
        <dsp:cNvSpPr/>
      </dsp:nvSpPr>
      <dsp:spPr>
        <a:xfrm>
          <a:off x="9255745" y="2832265"/>
          <a:ext cx="1081444" cy="6867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BF609E-186D-401D-80E2-F8C8AD44B1A8}">
      <dsp:nvSpPr>
        <dsp:cNvPr id="0" name=""/>
        <dsp:cNvSpPr/>
      </dsp:nvSpPr>
      <dsp:spPr>
        <a:xfrm>
          <a:off x="9375906" y="2946418"/>
          <a:ext cx="1081444" cy="68671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Case Manager</a:t>
          </a:r>
        </a:p>
      </dsp:txBody>
      <dsp:txXfrm>
        <a:off x="9396019" y="2966531"/>
        <a:ext cx="1041218" cy="6464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5D8EED-84D3-41A6-B543-4115DEF8592C}">
      <dsp:nvSpPr>
        <dsp:cNvPr id="0" name=""/>
        <dsp:cNvSpPr/>
      </dsp:nvSpPr>
      <dsp:spPr>
        <a:xfrm>
          <a:off x="9258750" y="2140295"/>
          <a:ext cx="91440" cy="235601"/>
        </a:xfrm>
        <a:custGeom>
          <a:avLst/>
          <a:gdLst/>
          <a:ahLst/>
          <a:cxnLst/>
          <a:rect l="0" t="0" r="0" b="0"/>
          <a:pathLst>
            <a:path>
              <a:moveTo>
                <a:pt x="45720" y="0"/>
              </a:moveTo>
              <a:lnTo>
                <a:pt x="45720" y="160678"/>
              </a:lnTo>
              <a:lnTo>
                <a:pt x="48251" y="160678"/>
              </a:lnTo>
              <a:lnTo>
                <a:pt x="48251" y="235601"/>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9262F74E-89D9-4F6A-99B7-F4ED4683B201}">
      <dsp:nvSpPr>
        <dsp:cNvPr id="0" name=""/>
        <dsp:cNvSpPr/>
      </dsp:nvSpPr>
      <dsp:spPr>
        <a:xfrm>
          <a:off x="4856251" y="1391512"/>
          <a:ext cx="4448218" cy="235216"/>
        </a:xfrm>
        <a:custGeom>
          <a:avLst/>
          <a:gdLst/>
          <a:ahLst/>
          <a:cxnLst/>
          <a:rect l="0" t="0" r="0" b="0"/>
          <a:pathLst>
            <a:path>
              <a:moveTo>
                <a:pt x="0" y="0"/>
              </a:moveTo>
              <a:lnTo>
                <a:pt x="0" y="160293"/>
              </a:lnTo>
              <a:lnTo>
                <a:pt x="4448218" y="160293"/>
              </a:lnTo>
              <a:lnTo>
                <a:pt x="4448218" y="235216"/>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2975436D-45A2-43D4-A6D9-D2B768F81EC5}">
      <dsp:nvSpPr>
        <dsp:cNvPr id="0" name=""/>
        <dsp:cNvSpPr/>
      </dsp:nvSpPr>
      <dsp:spPr>
        <a:xfrm>
          <a:off x="4856251" y="1391512"/>
          <a:ext cx="3459725" cy="235216"/>
        </a:xfrm>
        <a:custGeom>
          <a:avLst/>
          <a:gdLst/>
          <a:ahLst/>
          <a:cxnLst/>
          <a:rect l="0" t="0" r="0" b="0"/>
          <a:pathLst>
            <a:path>
              <a:moveTo>
                <a:pt x="0" y="0"/>
              </a:moveTo>
              <a:lnTo>
                <a:pt x="0" y="160293"/>
              </a:lnTo>
              <a:lnTo>
                <a:pt x="3459725" y="160293"/>
              </a:lnTo>
              <a:lnTo>
                <a:pt x="3459725" y="235216"/>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5EF9E730-6917-46E0-B3FF-0AD08C16107C}">
      <dsp:nvSpPr>
        <dsp:cNvPr id="0" name=""/>
        <dsp:cNvSpPr/>
      </dsp:nvSpPr>
      <dsp:spPr>
        <a:xfrm>
          <a:off x="4856251" y="1391512"/>
          <a:ext cx="2471232" cy="235216"/>
        </a:xfrm>
        <a:custGeom>
          <a:avLst/>
          <a:gdLst/>
          <a:ahLst/>
          <a:cxnLst/>
          <a:rect l="0" t="0" r="0" b="0"/>
          <a:pathLst>
            <a:path>
              <a:moveTo>
                <a:pt x="0" y="0"/>
              </a:moveTo>
              <a:lnTo>
                <a:pt x="0" y="160293"/>
              </a:lnTo>
              <a:lnTo>
                <a:pt x="2471232" y="160293"/>
              </a:lnTo>
              <a:lnTo>
                <a:pt x="2471232" y="235216"/>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D912AD2D-511E-47A8-8236-5466682FFFF6}">
      <dsp:nvSpPr>
        <dsp:cNvPr id="0" name=""/>
        <dsp:cNvSpPr/>
      </dsp:nvSpPr>
      <dsp:spPr>
        <a:xfrm>
          <a:off x="4856251" y="1391512"/>
          <a:ext cx="1482739" cy="235216"/>
        </a:xfrm>
        <a:custGeom>
          <a:avLst/>
          <a:gdLst/>
          <a:ahLst/>
          <a:cxnLst/>
          <a:rect l="0" t="0" r="0" b="0"/>
          <a:pathLst>
            <a:path>
              <a:moveTo>
                <a:pt x="0" y="0"/>
              </a:moveTo>
              <a:lnTo>
                <a:pt x="0" y="160293"/>
              </a:lnTo>
              <a:lnTo>
                <a:pt x="1482739" y="160293"/>
              </a:lnTo>
              <a:lnTo>
                <a:pt x="1482739" y="235216"/>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F58AF1F9-B24C-4C59-86E5-25FF00E73ABF}">
      <dsp:nvSpPr>
        <dsp:cNvPr id="0" name=""/>
        <dsp:cNvSpPr/>
      </dsp:nvSpPr>
      <dsp:spPr>
        <a:xfrm>
          <a:off x="4856251" y="1391512"/>
          <a:ext cx="494246" cy="235216"/>
        </a:xfrm>
        <a:custGeom>
          <a:avLst/>
          <a:gdLst/>
          <a:ahLst/>
          <a:cxnLst/>
          <a:rect l="0" t="0" r="0" b="0"/>
          <a:pathLst>
            <a:path>
              <a:moveTo>
                <a:pt x="0" y="0"/>
              </a:moveTo>
              <a:lnTo>
                <a:pt x="0" y="160293"/>
              </a:lnTo>
              <a:lnTo>
                <a:pt x="494246" y="160293"/>
              </a:lnTo>
              <a:lnTo>
                <a:pt x="494246" y="23521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F6F671-EFA3-43EA-B5CC-85B7C7BAD06E}">
      <dsp:nvSpPr>
        <dsp:cNvPr id="0" name=""/>
        <dsp:cNvSpPr/>
      </dsp:nvSpPr>
      <dsp:spPr>
        <a:xfrm>
          <a:off x="4316285" y="2140295"/>
          <a:ext cx="91440" cy="235216"/>
        </a:xfrm>
        <a:custGeom>
          <a:avLst/>
          <a:gdLst/>
          <a:ahLst/>
          <a:cxnLst/>
          <a:rect l="0" t="0" r="0" b="0"/>
          <a:pathLst>
            <a:path>
              <a:moveTo>
                <a:pt x="45720" y="0"/>
              </a:moveTo>
              <a:lnTo>
                <a:pt x="45720" y="23521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4AFB3C-BA93-4809-885F-013CB207676B}">
      <dsp:nvSpPr>
        <dsp:cNvPr id="0" name=""/>
        <dsp:cNvSpPr/>
      </dsp:nvSpPr>
      <dsp:spPr>
        <a:xfrm>
          <a:off x="4362005" y="1391512"/>
          <a:ext cx="494246" cy="235216"/>
        </a:xfrm>
        <a:custGeom>
          <a:avLst/>
          <a:gdLst/>
          <a:ahLst/>
          <a:cxnLst/>
          <a:rect l="0" t="0" r="0" b="0"/>
          <a:pathLst>
            <a:path>
              <a:moveTo>
                <a:pt x="494246" y="0"/>
              </a:moveTo>
              <a:lnTo>
                <a:pt x="494246" y="160293"/>
              </a:lnTo>
              <a:lnTo>
                <a:pt x="0" y="160293"/>
              </a:lnTo>
              <a:lnTo>
                <a:pt x="0" y="23521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230A78-054A-494A-A49E-B1EB3B4FC5CC}">
      <dsp:nvSpPr>
        <dsp:cNvPr id="0" name=""/>
        <dsp:cNvSpPr/>
      </dsp:nvSpPr>
      <dsp:spPr>
        <a:xfrm>
          <a:off x="3373512" y="1391512"/>
          <a:ext cx="1482739" cy="235216"/>
        </a:xfrm>
        <a:custGeom>
          <a:avLst/>
          <a:gdLst/>
          <a:ahLst/>
          <a:cxnLst/>
          <a:rect l="0" t="0" r="0" b="0"/>
          <a:pathLst>
            <a:path>
              <a:moveTo>
                <a:pt x="1482739" y="0"/>
              </a:moveTo>
              <a:lnTo>
                <a:pt x="1482739" y="160293"/>
              </a:lnTo>
              <a:lnTo>
                <a:pt x="0" y="160293"/>
              </a:lnTo>
              <a:lnTo>
                <a:pt x="0" y="23521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DCE774-161C-47F8-B96A-FF125262D8E8}">
      <dsp:nvSpPr>
        <dsp:cNvPr id="0" name=""/>
        <dsp:cNvSpPr/>
      </dsp:nvSpPr>
      <dsp:spPr>
        <a:xfrm>
          <a:off x="2385019" y="2140295"/>
          <a:ext cx="494246" cy="235216"/>
        </a:xfrm>
        <a:custGeom>
          <a:avLst/>
          <a:gdLst/>
          <a:ahLst/>
          <a:cxnLst/>
          <a:rect l="0" t="0" r="0" b="0"/>
          <a:pathLst>
            <a:path>
              <a:moveTo>
                <a:pt x="0" y="0"/>
              </a:moveTo>
              <a:lnTo>
                <a:pt x="0" y="160293"/>
              </a:lnTo>
              <a:lnTo>
                <a:pt x="494246" y="160293"/>
              </a:lnTo>
              <a:lnTo>
                <a:pt x="494246" y="235216"/>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86A512AB-E0B2-4166-8E04-418729A05F1D}">
      <dsp:nvSpPr>
        <dsp:cNvPr id="0" name=""/>
        <dsp:cNvSpPr/>
      </dsp:nvSpPr>
      <dsp:spPr>
        <a:xfrm>
          <a:off x="1890772" y="2140295"/>
          <a:ext cx="494246" cy="235216"/>
        </a:xfrm>
        <a:custGeom>
          <a:avLst/>
          <a:gdLst/>
          <a:ahLst/>
          <a:cxnLst/>
          <a:rect l="0" t="0" r="0" b="0"/>
          <a:pathLst>
            <a:path>
              <a:moveTo>
                <a:pt x="494246" y="0"/>
              </a:moveTo>
              <a:lnTo>
                <a:pt x="494246" y="160293"/>
              </a:lnTo>
              <a:lnTo>
                <a:pt x="0" y="160293"/>
              </a:lnTo>
              <a:lnTo>
                <a:pt x="0" y="235216"/>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904B6572-FE9E-42FE-A727-C6D56D69FC99}">
      <dsp:nvSpPr>
        <dsp:cNvPr id="0" name=""/>
        <dsp:cNvSpPr/>
      </dsp:nvSpPr>
      <dsp:spPr>
        <a:xfrm>
          <a:off x="2385019" y="1391512"/>
          <a:ext cx="2471232" cy="235216"/>
        </a:xfrm>
        <a:custGeom>
          <a:avLst/>
          <a:gdLst/>
          <a:ahLst/>
          <a:cxnLst/>
          <a:rect l="0" t="0" r="0" b="0"/>
          <a:pathLst>
            <a:path>
              <a:moveTo>
                <a:pt x="2471232" y="0"/>
              </a:moveTo>
              <a:lnTo>
                <a:pt x="2471232" y="160293"/>
              </a:lnTo>
              <a:lnTo>
                <a:pt x="0" y="160293"/>
              </a:lnTo>
              <a:lnTo>
                <a:pt x="0" y="23521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C91457-B63E-4429-8B0E-5D7279764D3A}">
      <dsp:nvSpPr>
        <dsp:cNvPr id="0" name=""/>
        <dsp:cNvSpPr/>
      </dsp:nvSpPr>
      <dsp:spPr>
        <a:xfrm>
          <a:off x="1396526" y="1391512"/>
          <a:ext cx="3459725" cy="235216"/>
        </a:xfrm>
        <a:custGeom>
          <a:avLst/>
          <a:gdLst/>
          <a:ahLst/>
          <a:cxnLst/>
          <a:rect l="0" t="0" r="0" b="0"/>
          <a:pathLst>
            <a:path>
              <a:moveTo>
                <a:pt x="3459725" y="0"/>
              </a:moveTo>
              <a:lnTo>
                <a:pt x="3459725" y="160293"/>
              </a:lnTo>
              <a:lnTo>
                <a:pt x="0" y="160293"/>
              </a:lnTo>
              <a:lnTo>
                <a:pt x="0" y="23521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794009-863A-49C5-A753-77C29643FAFD}">
      <dsp:nvSpPr>
        <dsp:cNvPr id="0" name=""/>
        <dsp:cNvSpPr/>
      </dsp:nvSpPr>
      <dsp:spPr>
        <a:xfrm>
          <a:off x="408033" y="1391512"/>
          <a:ext cx="4448218" cy="235216"/>
        </a:xfrm>
        <a:custGeom>
          <a:avLst/>
          <a:gdLst/>
          <a:ahLst/>
          <a:cxnLst/>
          <a:rect l="0" t="0" r="0" b="0"/>
          <a:pathLst>
            <a:path>
              <a:moveTo>
                <a:pt x="4448218" y="0"/>
              </a:moveTo>
              <a:lnTo>
                <a:pt x="4448218" y="160293"/>
              </a:lnTo>
              <a:lnTo>
                <a:pt x="0" y="160293"/>
              </a:lnTo>
              <a:lnTo>
                <a:pt x="0" y="235216"/>
              </a:lnTo>
            </a:path>
          </a:pathLst>
        </a:custGeom>
        <a:noFill/>
        <a:ln w="19050"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E837141E-859D-47E6-B5F8-33FBD6640EA6}">
      <dsp:nvSpPr>
        <dsp:cNvPr id="0" name=""/>
        <dsp:cNvSpPr/>
      </dsp:nvSpPr>
      <dsp:spPr>
        <a:xfrm>
          <a:off x="4451868" y="877945"/>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C0940E-4EA1-4E2B-AA25-CCAE71C176A5}">
      <dsp:nvSpPr>
        <dsp:cNvPr id="0" name=""/>
        <dsp:cNvSpPr/>
      </dsp:nvSpPr>
      <dsp:spPr>
        <a:xfrm>
          <a:off x="4541731" y="963314"/>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Nancy N. Bills, Judge</a:t>
          </a:r>
        </a:p>
        <a:p>
          <a:pPr marL="0" lvl="0" indent="0" algn="ctr" defTabSz="266700">
            <a:lnSpc>
              <a:spcPct val="90000"/>
            </a:lnSpc>
            <a:spcBef>
              <a:spcPct val="0"/>
            </a:spcBef>
            <a:spcAft>
              <a:spcPct val="35000"/>
            </a:spcAft>
            <a:buNone/>
          </a:pPr>
          <a:r>
            <a:rPr lang="en-US" sz="600" kern="1200" dirty="0"/>
            <a:t>Superior Court II</a:t>
          </a:r>
        </a:p>
      </dsp:txBody>
      <dsp:txXfrm>
        <a:off x="4556773" y="978356"/>
        <a:ext cx="778683" cy="483483"/>
      </dsp:txXfrm>
    </dsp:sp>
    <dsp:sp modelId="{0D484950-3C0C-42C4-8824-1BF95BE16C55}">
      <dsp:nvSpPr>
        <dsp:cNvPr id="0" name=""/>
        <dsp:cNvSpPr/>
      </dsp:nvSpPr>
      <dsp:spPr>
        <a:xfrm>
          <a:off x="3649" y="1626728"/>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70F-E174-4AD5-B65C-B97B5FB89ABF}">
      <dsp:nvSpPr>
        <dsp:cNvPr id="0" name=""/>
        <dsp:cNvSpPr/>
      </dsp:nvSpPr>
      <dsp:spPr>
        <a:xfrm>
          <a:off x="93512" y="1712098"/>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Law Clerk</a:t>
          </a:r>
        </a:p>
      </dsp:txBody>
      <dsp:txXfrm>
        <a:off x="108554" y="1727140"/>
        <a:ext cx="778683" cy="483483"/>
      </dsp:txXfrm>
    </dsp:sp>
    <dsp:sp modelId="{65EC1A01-C6E3-42A1-8E1A-D7D911C060BE}">
      <dsp:nvSpPr>
        <dsp:cNvPr id="0" name=""/>
        <dsp:cNvSpPr/>
      </dsp:nvSpPr>
      <dsp:spPr>
        <a:xfrm>
          <a:off x="992142" y="1626728"/>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6E476F-1A5A-4B43-991C-8120095E23F3}">
      <dsp:nvSpPr>
        <dsp:cNvPr id="0" name=""/>
        <dsp:cNvSpPr/>
      </dsp:nvSpPr>
      <dsp:spPr>
        <a:xfrm>
          <a:off x="1082005" y="1712098"/>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Alternative Dispute Resolution Director         </a:t>
          </a:r>
          <a:r>
            <a:rPr lang="en-US" sz="600" kern="1200" dirty="0">
              <a:highlight>
                <a:srgbClr val="FFFF00"/>
              </a:highlight>
            </a:rPr>
            <a:t>** New Position**</a:t>
          </a:r>
        </a:p>
      </dsp:txBody>
      <dsp:txXfrm>
        <a:off x="1097047" y="1727140"/>
        <a:ext cx="778683" cy="483483"/>
      </dsp:txXfrm>
    </dsp:sp>
    <dsp:sp modelId="{C4F81745-3065-499B-B6E9-0B48FD0BF0B1}">
      <dsp:nvSpPr>
        <dsp:cNvPr id="0" name=""/>
        <dsp:cNvSpPr/>
      </dsp:nvSpPr>
      <dsp:spPr>
        <a:xfrm>
          <a:off x="1980635" y="1626728"/>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EE2218-539C-4842-BEC9-3AA323782047}">
      <dsp:nvSpPr>
        <dsp:cNvPr id="0" name=""/>
        <dsp:cNvSpPr/>
      </dsp:nvSpPr>
      <dsp:spPr>
        <a:xfrm>
          <a:off x="2070498" y="1712098"/>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Chief Judicial Assistant</a:t>
          </a:r>
        </a:p>
      </dsp:txBody>
      <dsp:txXfrm>
        <a:off x="2085540" y="1727140"/>
        <a:ext cx="778683" cy="483483"/>
      </dsp:txXfrm>
    </dsp:sp>
    <dsp:sp modelId="{29C1752B-6DC2-48B3-A777-731D882F0C8D}">
      <dsp:nvSpPr>
        <dsp:cNvPr id="0" name=""/>
        <dsp:cNvSpPr/>
      </dsp:nvSpPr>
      <dsp:spPr>
        <a:xfrm>
          <a:off x="1486389" y="2375512"/>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DD34E8-F71C-40EA-AD3B-26A24FBC6A2B}">
      <dsp:nvSpPr>
        <dsp:cNvPr id="0" name=""/>
        <dsp:cNvSpPr/>
      </dsp:nvSpPr>
      <dsp:spPr>
        <a:xfrm>
          <a:off x="1576252" y="2460881"/>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Family Violence Services Coordinator Grant Funded</a:t>
          </a:r>
        </a:p>
        <a:p>
          <a:pPr marL="0" lvl="0" indent="0" algn="ctr" defTabSz="266700">
            <a:lnSpc>
              <a:spcPct val="90000"/>
            </a:lnSpc>
            <a:spcBef>
              <a:spcPct val="0"/>
            </a:spcBef>
            <a:spcAft>
              <a:spcPct val="35000"/>
            </a:spcAft>
            <a:buNone/>
          </a:pPr>
          <a:r>
            <a:rPr lang="en-US" sz="600" kern="1200" dirty="0"/>
            <a:t>(1 Position)</a:t>
          </a:r>
        </a:p>
      </dsp:txBody>
      <dsp:txXfrm>
        <a:off x="1591294" y="2475923"/>
        <a:ext cx="778683" cy="483483"/>
      </dsp:txXfrm>
    </dsp:sp>
    <dsp:sp modelId="{325046D7-4A6D-444E-97F8-6313D23EE5AC}">
      <dsp:nvSpPr>
        <dsp:cNvPr id="0" name=""/>
        <dsp:cNvSpPr/>
      </dsp:nvSpPr>
      <dsp:spPr>
        <a:xfrm>
          <a:off x="2474882" y="2375512"/>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65125C-EE4E-4158-BCAE-07C56C5E1055}">
      <dsp:nvSpPr>
        <dsp:cNvPr id="0" name=""/>
        <dsp:cNvSpPr/>
      </dsp:nvSpPr>
      <dsp:spPr>
        <a:xfrm>
          <a:off x="2564745" y="2460881"/>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Court Reporter</a:t>
          </a:r>
        </a:p>
      </dsp:txBody>
      <dsp:txXfrm>
        <a:off x="2579787" y="2475923"/>
        <a:ext cx="778683" cy="483483"/>
      </dsp:txXfrm>
    </dsp:sp>
    <dsp:sp modelId="{EFDF7CB6-E799-4DF7-B4C0-3622D0C3F062}">
      <dsp:nvSpPr>
        <dsp:cNvPr id="0" name=""/>
        <dsp:cNvSpPr/>
      </dsp:nvSpPr>
      <dsp:spPr>
        <a:xfrm>
          <a:off x="2969128" y="1626728"/>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731B63-FEE7-46A1-A647-1BE66DAD01DD}">
      <dsp:nvSpPr>
        <dsp:cNvPr id="0" name=""/>
        <dsp:cNvSpPr/>
      </dsp:nvSpPr>
      <dsp:spPr>
        <a:xfrm>
          <a:off x="3058991" y="1712098"/>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Judicial Assistant </a:t>
          </a:r>
        </a:p>
      </dsp:txBody>
      <dsp:txXfrm>
        <a:off x="3074033" y="1727140"/>
        <a:ext cx="778683" cy="483483"/>
      </dsp:txXfrm>
    </dsp:sp>
    <dsp:sp modelId="{18E97038-003A-4B13-996E-F808BB30B594}">
      <dsp:nvSpPr>
        <dsp:cNvPr id="0" name=""/>
        <dsp:cNvSpPr/>
      </dsp:nvSpPr>
      <dsp:spPr>
        <a:xfrm>
          <a:off x="3957621" y="1626728"/>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AA0F46-8E29-4763-91B6-88A2FD2F1F9C}">
      <dsp:nvSpPr>
        <dsp:cNvPr id="0" name=""/>
        <dsp:cNvSpPr/>
      </dsp:nvSpPr>
      <dsp:spPr>
        <a:xfrm>
          <a:off x="4047484" y="1712098"/>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TPO Coordinator</a:t>
          </a:r>
        </a:p>
      </dsp:txBody>
      <dsp:txXfrm>
        <a:off x="4062526" y="1727140"/>
        <a:ext cx="778683" cy="483483"/>
      </dsp:txXfrm>
    </dsp:sp>
    <dsp:sp modelId="{6F973950-96BC-4B2C-AFD0-48FB75B92F90}">
      <dsp:nvSpPr>
        <dsp:cNvPr id="0" name=""/>
        <dsp:cNvSpPr/>
      </dsp:nvSpPr>
      <dsp:spPr>
        <a:xfrm>
          <a:off x="3957621" y="2375512"/>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D03FF1-93C4-4D33-BD93-A1F5A15FDE27}">
      <dsp:nvSpPr>
        <dsp:cNvPr id="0" name=""/>
        <dsp:cNvSpPr/>
      </dsp:nvSpPr>
      <dsp:spPr>
        <a:xfrm>
          <a:off x="4047484" y="2460881"/>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TPO Clerk                         </a:t>
          </a:r>
          <a:r>
            <a:rPr lang="en-US" sz="600" kern="1200" dirty="0">
              <a:highlight>
                <a:srgbClr val="FFFF00"/>
              </a:highlight>
            </a:rPr>
            <a:t>** New Position**</a:t>
          </a:r>
        </a:p>
      </dsp:txBody>
      <dsp:txXfrm>
        <a:off x="4062526" y="2475923"/>
        <a:ext cx="778683" cy="483483"/>
      </dsp:txXfrm>
    </dsp:sp>
    <dsp:sp modelId="{86F1CCA4-7385-4975-9169-FFEF13F91ADF}">
      <dsp:nvSpPr>
        <dsp:cNvPr id="0" name=""/>
        <dsp:cNvSpPr/>
      </dsp:nvSpPr>
      <dsp:spPr>
        <a:xfrm>
          <a:off x="4946115" y="1626728"/>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911E9C-603F-4E68-A998-40561E79A9C6}">
      <dsp:nvSpPr>
        <dsp:cNvPr id="0" name=""/>
        <dsp:cNvSpPr/>
      </dsp:nvSpPr>
      <dsp:spPr>
        <a:xfrm>
          <a:off x="5035978" y="1712098"/>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Peer Support Specialist</a:t>
          </a:r>
        </a:p>
      </dsp:txBody>
      <dsp:txXfrm>
        <a:off x="5051020" y="1727140"/>
        <a:ext cx="778683" cy="483483"/>
      </dsp:txXfrm>
    </dsp:sp>
    <dsp:sp modelId="{91554CFF-66D0-4876-B756-E3EB638A6877}">
      <dsp:nvSpPr>
        <dsp:cNvPr id="0" name=""/>
        <dsp:cNvSpPr/>
      </dsp:nvSpPr>
      <dsp:spPr>
        <a:xfrm>
          <a:off x="5934608" y="1626728"/>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5ED0A8-D28B-48A4-844D-DD3BD10033DD}">
      <dsp:nvSpPr>
        <dsp:cNvPr id="0" name=""/>
        <dsp:cNvSpPr/>
      </dsp:nvSpPr>
      <dsp:spPr>
        <a:xfrm>
          <a:off x="6024471" y="1712098"/>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Accountability Drug Cort Coordinator</a:t>
          </a:r>
        </a:p>
      </dsp:txBody>
      <dsp:txXfrm>
        <a:off x="6039513" y="1727140"/>
        <a:ext cx="778683" cy="483483"/>
      </dsp:txXfrm>
    </dsp:sp>
    <dsp:sp modelId="{726D47AA-1C49-4CC0-9765-E0A2121D22C7}">
      <dsp:nvSpPr>
        <dsp:cNvPr id="0" name=""/>
        <dsp:cNvSpPr/>
      </dsp:nvSpPr>
      <dsp:spPr>
        <a:xfrm>
          <a:off x="6923101" y="1626728"/>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90357B-A04E-4D99-BB2E-7CB42F3D9945}">
      <dsp:nvSpPr>
        <dsp:cNvPr id="0" name=""/>
        <dsp:cNvSpPr/>
      </dsp:nvSpPr>
      <dsp:spPr>
        <a:xfrm>
          <a:off x="7012964" y="1712098"/>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Accountability Drug Court/Grant Funded </a:t>
          </a:r>
        </a:p>
        <a:p>
          <a:pPr marL="0" lvl="0" indent="0" algn="ctr" defTabSz="266700">
            <a:lnSpc>
              <a:spcPct val="90000"/>
            </a:lnSpc>
            <a:spcBef>
              <a:spcPct val="0"/>
            </a:spcBef>
            <a:spcAft>
              <a:spcPct val="35000"/>
            </a:spcAft>
            <a:buNone/>
          </a:pPr>
          <a:r>
            <a:rPr lang="en-US" sz="600" kern="1200" dirty="0"/>
            <a:t>(5 Positions)</a:t>
          </a:r>
        </a:p>
      </dsp:txBody>
      <dsp:txXfrm>
        <a:off x="7028006" y="1727140"/>
        <a:ext cx="778683" cy="483483"/>
      </dsp:txXfrm>
    </dsp:sp>
    <dsp:sp modelId="{61379750-D41F-4BE7-AA3F-773A8B5D9317}">
      <dsp:nvSpPr>
        <dsp:cNvPr id="0" name=""/>
        <dsp:cNvSpPr/>
      </dsp:nvSpPr>
      <dsp:spPr>
        <a:xfrm>
          <a:off x="7911594" y="1626728"/>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8D110C-072A-4745-AA9C-1762AED624BF}">
      <dsp:nvSpPr>
        <dsp:cNvPr id="0" name=""/>
        <dsp:cNvSpPr/>
      </dsp:nvSpPr>
      <dsp:spPr>
        <a:xfrm>
          <a:off x="8001457" y="1712098"/>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Accountability Lab Services/Lab Funded</a:t>
          </a:r>
        </a:p>
        <a:p>
          <a:pPr marL="0" lvl="0" indent="0" algn="ctr" defTabSz="266700">
            <a:lnSpc>
              <a:spcPct val="90000"/>
            </a:lnSpc>
            <a:spcBef>
              <a:spcPct val="0"/>
            </a:spcBef>
            <a:spcAft>
              <a:spcPct val="35000"/>
            </a:spcAft>
            <a:buNone/>
          </a:pPr>
          <a:r>
            <a:rPr lang="en-US" sz="600" kern="1200" dirty="0"/>
            <a:t>(8 Positions)</a:t>
          </a:r>
        </a:p>
      </dsp:txBody>
      <dsp:txXfrm>
        <a:off x="8016499" y="1727140"/>
        <a:ext cx="778683" cy="483483"/>
      </dsp:txXfrm>
    </dsp:sp>
    <dsp:sp modelId="{25149162-3112-4B51-96BA-C1F4583EBDAE}">
      <dsp:nvSpPr>
        <dsp:cNvPr id="0" name=""/>
        <dsp:cNvSpPr/>
      </dsp:nvSpPr>
      <dsp:spPr>
        <a:xfrm>
          <a:off x="8900087" y="1626728"/>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006331-8BF8-450F-A540-52108C393704}">
      <dsp:nvSpPr>
        <dsp:cNvPr id="0" name=""/>
        <dsp:cNvSpPr/>
      </dsp:nvSpPr>
      <dsp:spPr>
        <a:xfrm>
          <a:off x="8989950" y="1712098"/>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Program Director Stepping Up Initiative</a:t>
          </a:r>
        </a:p>
      </dsp:txBody>
      <dsp:txXfrm>
        <a:off x="9004992" y="1727140"/>
        <a:ext cx="778683" cy="483483"/>
      </dsp:txXfrm>
    </dsp:sp>
    <dsp:sp modelId="{01D8FA40-8177-4F57-90F3-5C5C2C603B9B}">
      <dsp:nvSpPr>
        <dsp:cNvPr id="0" name=""/>
        <dsp:cNvSpPr/>
      </dsp:nvSpPr>
      <dsp:spPr>
        <a:xfrm>
          <a:off x="8902618" y="2375897"/>
          <a:ext cx="808767" cy="513567"/>
        </a:xfrm>
        <a:prstGeom prst="roundRect">
          <a:avLst>
            <a:gd name="adj" fmla="val 10000"/>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2A2302-F68E-4AEC-B1AA-C1C0DC22505A}">
      <dsp:nvSpPr>
        <dsp:cNvPr id="0" name=""/>
        <dsp:cNvSpPr/>
      </dsp:nvSpPr>
      <dsp:spPr>
        <a:xfrm>
          <a:off x="8992481" y="2461267"/>
          <a:ext cx="808767" cy="513567"/>
        </a:xfrm>
        <a:prstGeom prst="roundRect">
          <a:avLst>
            <a:gd name="adj" fmla="val 10000"/>
          </a:avLst>
        </a:prstGeom>
        <a:solidFill>
          <a:schemeClr val="lt1">
            <a:alpha val="90000"/>
            <a:hueOff val="0"/>
            <a:satOff val="0"/>
            <a:lumOff val="0"/>
            <a:alphaOff val="0"/>
          </a:schemeClr>
        </a:solidFill>
        <a:ln w="1905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Case Manager</a:t>
          </a:r>
        </a:p>
      </dsp:txBody>
      <dsp:txXfrm>
        <a:off x="9007523" y="2476309"/>
        <a:ext cx="778683" cy="48348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7/31/2026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60BD99-9422-4CF7-90EE-5E15227B2898}" type="slidenum">
              <a:rPr lang="en-US" smtClean="0"/>
              <a:t>1</a:t>
            </a:fld>
            <a:endParaRPr lang="en-US"/>
          </a:p>
        </p:txBody>
      </p:sp>
    </p:spTree>
    <p:extLst>
      <p:ext uri="{BB962C8B-B14F-4D97-AF65-F5344CB8AC3E}">
        <p14:creationId xmlns:p14="http://schemas.microsoft.com/office/powerpoint/2010/main" val="399678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3.svg"/><Relationship Id="rId7" Type="http://schemas.openxmlformats.org/officeDocument/2006/relationships/diagramQuickStyle" Target="../diagrams/quickStyle1.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4.sv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5.svg"/><Relationship Id="rId7" Type="http://schemas.openxmlformats.org/officeDocument/2006/relationships/diagramData" Target="../diagrams/data2.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13.svg"/><Relationship Id="rId11" Type="http://schemas.microsoft.com/office/2007/relationships/diagramDrawing" Target="../diagrams/drawing2.xml"/><Relationship Id="rId5" Type="http://schemas.openxmlformats.org/officeDocument/2006/relationships/image" Target="../media/image17.svg"/><Relationship Id="rId10" Type="http://schemas.openxmlformats.org/officeDocument/2006/relationships/diagramColors" Target="../diagrams/colors2.xml"/><Relationship Id="rId4" Type="http://schemas.openxmlformats.org/officeDocument/2006/relationships/image" Target="../media/image16.svg"/><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82476" y="565151"/>
            <a:ext cx="10068732" cy="3202480"/>
          </a:xfrm>
          <a:prstGeom prst="rect">
            <a:avLst/>
          </a:prstGeom>
        </p:spPr>
        <p:txBody>
          <a:bodyPr wrap="square"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Superior Court II-Judge Bills &amp; Accountability Lab Services</a:t>
            </a:r>
          </a:p>
          <a:p>
            <a:pPr algn="ctr">
              <a:lnSpc>
                <a:spcPts val="8470"/>
              </a:lnSpc>
            </a:pPr>
            <a:endParaRPr lang="en-US" sz="6050" spc="-9" dirty="0">
              <a:solidFill>
                <a:srgbClr val="00507B"/>
              </a:solidFill>
              <a:latin typeface="Abrade"/>
              <a:ea typeface="Abrade"/>
              <a:cs typeface="Abrade"/>
              <a:sym typeface="Abrade"/>
            </a:endParaRPr>
          </a:p>
        </p:txBody>
      </p:sp>
      <p:sp>
        <p:nvSpPr>
          <p:cNvPr id="3" name="TextBox 3"/>
          <p:cNvSpPr txBox="1"/>
          <p:nvPr/>
        </p:nvSpPr>
        <p:spPr>
          <a:xfrm>
            <a:off x="2523232" y="2701330"/>
            <a:ext cx="8017657" cy="1142942"/>
          </a:xfrm>
          <a:prstGeom prst="rect">
            <a:avLst/>
          </a:prstGeom>
        </p:spPr>
        <p:txBody>
          <a:bodyPr lIns="0" tIns="0" rIns="0" bIns="0" rtlCol="0" anchor="t">
            <a:spAutoFit/>
          </a:bodyPr>
          <a:lstStyle/>
          <a:p>
            <a:pPr algn="ctr">
              <a:lnSpc>
                <a:spcPts val="4574"/>
              </a:lnSpc>
            </a:pPr>
            <a:r>
              <a:rPr lang="en-US" sz="3267" spc="-5" dirty="0">
                <a:solidFill>
                  <a:srgbClr val="00507B"/>
                </a:solidFill>
                <a:latin typeface="Abrade"/>
                <a:ea typeface="Abrade"/>
                <a:cs typeface="Abrade"/>
                <a:sym typeface="Abrade"/>
              </a:rPr>
              <a:t>2027 OPERATING AND 5-YEAR CIP</a:t>
            </a:r>
          </a:p>
          <a:p>
            <a:pPr algn="ctr">
              <a:lnSpc>
                <a:spcPts val="4574"/>
              </a:lnSpc>
            </a:pPr>
            <a:r>
              <a:rPr lang="en-US" sz="3267" spc="-5" dirty="0">
                <a:solidFill>
                  <a:srgbClr val="00507B"/>
                </a:solidFill>
                <a:latin typeface="Abrade"/>
                <a:ea typeface="Abrade"/>
                <a:cs typeface="Abrade"/>
                <a:sym typeface="Abrade"/>
              </a:rPr>
              <a:t> 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4"/>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Director, Judge Nancy Bills</a:t>
            </a:r>
          </a:p>
          <a:p>
            <a:pPr>
              <a:lnSpc>
                <a:spcPts val="3236"/>
              </a:lnSpc>
            </a:pPr>
            <a:r>
              <a:rPr lang="en-US" sz="2311" dirty="0">
                <a:solidFill>
                  <a:srgbClr val="00507B"/>
                </a:solidFill>
                <a:latin typeface="Public Sans"/>
                <a:ea typeface="Public Sans"/>
                <a:cs typeface="Public Sans"/>
                <a:sym typeface="Public Sans"/>
              </a:rPr>
              <a:t>Date:6/30/2026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650675" y="2492526"/>
            <a:ext cx="7455981" cy="1191224"/>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a:t>
            </a:r>
            <a:endParaRPr lang="en-US" sz="2500" dirty="0">
              <a:solidFill>
                <a:srgbClr val="000000"/>
              </a:solidFill>
              <a:latin typeface="Arimo"/>
              <a:ea typeface="Arimo"/>
              <a:cs typeface="Arimo"/>
            </a:endParaRPr>
          </a:p>
          <a:p>
            <a:pPr marL="587183" lvl="2"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pc="-39" dirty="0">
                <a:solidFill>
                  <a:srgbClr val="000000"/>
                </a:solidFill>
                <a:latin typeface="Open Sans"/>
              </a:rPr>
              <a:t>Maintain the highest standards of judicial ethics and conduct</a:t>
            </a:r>
            <a:endParaRPr lang="en-US"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u="sng" dirty="0">
              <a:solidFill>
                <a:srgbClr val="000000"/>
              </a:solidFill>
              <a:latin typeface="Arimo Bold"/>
              <a:ea typeface="Arimo Bold"/>
              <a:cs typeface="Arimo Bold"/>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982657" y="3731489"/>
            <a:ext cx="6507985" cy="1680075"/>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marL="587183" lvl="2"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pc="-39" dirty="0">
                <a:solidFill>
                  <a:srgbClr val="000000"/>
                </a:solidFill>
                <a:latin typeface="Open Sans"/>
              </a:rPr>
              <a:t>Uphold and defend the Constitution and law of the State of Georgia and United States.</a:t>
            </a:r>
            <a:endParaRPr lang="en-US"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4650675" y="4970453"/>
            <a:ext cx="6642165" cy="1551322"/>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VALUES</a:t>
            </a:r>
            <a:endParaRPr lang="en-US" sz="2500" dirty="0">
              <a:solidFill>
                <a:srgbClr val="000000"/>
              </a:solidFill>
              <a:latin typeface="Calibri"/>
            </a:endParaRPr>
          </a:p>
          <a:p>
            <a:pPr marL="587183" lvl="2"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pc="-39" dirty="0">
                <a:solidFill>
                  <a:srgbClr val="000000"/>
                </a:solidFill>
                <a:latin typeface="Open Sans"/>
              </a:rPr>
              <a:t>Administer justice and impartially, without prejudice or favor to any party.</a:t>
            </a:r>
            <a:endParaRPr lang="en-US"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u="sng" dirty="0">
              <a:solidFill>
                <a:srgbClr val="000000"/>
              </a:solidFill>
              <a:latin typeface="Arimo"/>
              <a:ea typeface="Arimo"/>
              <a:cs typeface="Arimo"/>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562472" y="3603127"/>
            <a:ext cx="2049517" cy="933589"/>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Superior Court II</a:t>
            </a:r>
          </a:p>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Judge Nancy Bills</a:t>
            </a:r>
            <a:endParaRPr lang="en-US" sz="1200" dirty="0">
              <a:solidFill>
                <a:srgbClr val="000000"/>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33622794"/>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Change</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$465,245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$474,245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$9,000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$487,734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$536,064.98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$48,330.98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$952,979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$1,010,309.98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$57,330.98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7247286" y="2120575"/>
            <a:ext cx="2742572"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871159" y="1675407"/>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pic>
        <p:nvPicPr>
          <p:cNvPr id="24" name="Picture 10">
            <a:extLst>
              <a:ext uri="{FF2B5EF4-FFF2-40B4-BE49-F238E27FC236}">
                <a16:creationId xmlns:a16="http://schemas.microsoft.com/office/drawing/2014/main" id="{600E170C-5399-5BB1-03CC-C12D1B2013E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4B11CBB-DE37-447E-6F43-08BB40193F5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A116822B-0714-B1E5-37BA-2CC3FAB0804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348B4684-9BAF-1160-BFD2-D157B3826E9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7C20EADD-8E4B-52FF-EBE8-192EC77E62D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BDFDDB34-7865-FC5C-1203-17DDF96AD4D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2" name="Diagram 1">
            <a:extLst>
              <a:ext uri="{FF2B5EF4-FFF2-40B4-BE49-F238E27FC236}">
                <a16:creationId xmlns:a16="http://schemas.microsoft.com/office/drawing/2014/main" id="{0D1E328C-6E9E-FA6C-742C-813174A9942E}"/>
              </a:ext>
            </a:extLst>
          </p:cNvPr>
          <p:cNvGraphicFramePr/>
          <p:nvPr>
            <p:extLst>
              <p:ext uri="{D42A27DB-BD31-4B8C-83A1-F6EECF244321}">
                <p14:modId xmlns:p14="http://schemas.microsoft.com/office/powerpoint/2010/main" val="380122634"/>
              </p:ext>
            </p:extLst>
          </p:nvPr>
        </p:nvGraphicFramePr>
        <p:xfrm>
          <a:off x="310897" y="1675407"/>
          <a:ext cx="10460735" cy="446292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19769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9298-B451-78A2-4ADC-31162A62D29B}"/>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4BA1231-5287-8149-2C84-8632342B804B}"/>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50EDC15B-39A4-30E8-862E-48217268B14D}"/>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TextBox 5">
            <a:extLst>
              <a:ext uri="{FF2B5EF4-FFF2-40B4-BE49-F238E27FC236}">
                <a16:creationId xmlns:a16="http://schemas.microsoft.com/office/drawing/2014/main" id="{F59971B7-B740-1CBD-1FEC-C85D80AD77E8}"/>
              </a:ext>
            </a:extLst>
          </p:cNvPr>
          <p:cNvSpPr txBox="1">
            <a:spLocks noMove="1" noResize="1"/>
          </p:cNvSpPr>
          <p:nvPr/>
        </p:nvSpPr>
        <p:spPr>
          <a:xfrm>
            <a:off x="964022" y="898112"/>
            <a:ext cx="7532278"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Proposed Organization Chart</a:t>
            </a:r>
            <a:endParaRPr lang="en-US" sz="4400">
              <a:solidFill>
                <a:srgbClr val="000000"/>
              </a:solidFill>
              <a:latin typeface="Calibri"/>
            </a:endParaRPr>
          </a:p>
        </p:txBody>
      </p:sp>
      <p:sp>
        <p:nvSpPr>
          <p:cNvPr id="16" name="TextBox 9">
            <a:extLst>
              <a:ext uri="{FF2B5EF4-FFF2-40B4-BE49-F238E27FC236}">
                <a16:creationId xmlns:a16="http://schemas.microsoft.com/office/drawing/2014/main" id="{AFD9FB5F-7464-A375-DF94-6BED09CF47E9}"/>
              </a:ext>
            </a:extLst>
          </p:cNvPr>
          <p:cNvSpPr txBox="1">
            <a:spLocks noMove="1" noResize="1"/>
          </p:cNvSpPr>
          <p:nvPr/>
        </p:nvSpPr>
        <p:spPr>
          <a:xfrm>
            <a:off x="785427" y="2285939"/>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FF0000"/>
              </a:solidFill>
              <a:latin typeface="Calibri"/>
            </a:endParaRPr>
          </a:p>
        </p:txBody>
      </p:sp>
      <p:pic>
        <p:nvPicPr>
          <p:cNvPr id="17" name="Picture 10">
            <a:extLst>
              <a:ext uri="{FF2B5EF4-FFF2-40B4-BE49-F238E27FC236}">
                <a16:creationId xmlns:a16="http://schemas.microsoft.com/office/drawing/2014/main" id="{5A331A73-B367-6AAF-EE5C-1E109098365B}"/>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4990509" y="3037302"/>
            <a:ext cx="1956499" cy="321058"/>
          </a:xfrm>
          <a:prstGeom prst="rect">
            <a:avLst/>
          </a:prstGeom>
          <a:noFill/>
          <a:ln cap="flat">
            <a:noFill/>
          </a:ln>
        </p:spPr>
      </p:pic>
      <p:pic>
        <p:nvPicPr>
          <p:cNvPr id="18" name="Picture 11">
            <a:extLst>
              <a:ext uri="{FF2B5EF4-FFF2-40B4-BE49-F238E27FC236}">
                <a16:creationId xmlns:a16="http://schemas.microsoft.com/office/drawing/2014/main" id="{D269B8F3-7A19-346C-7EAF-D1DC7B19CE8F}"/>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5638446" y="5000536"/>
            <a:ext cx="660629" cy="321058"/>
          </a:xfrm>
          <a:prstGeom prst="rect">
            <a:avLst/>
          </a:prstGeom>
          <a:noFill/>
          <a:ln cap="flat">
            <a:noFill/>
          </a:ln>
        </p:spPr>
      </p:pic>
      <p:pic>
        <p:nvPicPr>
          <p:cNvPr id="19" name="Picture 12">
            <a:extLst>
              <a:ext uri="{FF2B5EF4-FFF2-40B4-BE49-F238E27FC236}">
                <a16:creationId xmlns:a16="http://schemas.microsoft.com/office/drawing/2014/main" id="{428F0F97-4B64-0272-69B6-F6D04BE0F22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990509" y="5000536"/>
            <a:ext cx="660629" cy="321058"/>
          </a:xfrm>
          <a:prstGeom prst="rect">
            <a:avLst/>
          </a:prstGeom>
          <a:noFill/>
          <a:ln cap="flat">
            <a:noFill/>
          </a:ln>
        </p:spPr>
      </p:pic>
      <p:pic>
        <p:nvPicPr>
          <p:cNvPr id="20" name="Picture 13">
            <a:extLst>
              <a:ext uri="{FF2B5EF4-FFF2-40B4-BE49-F238E27FC236}">
                <a16:creationId xmlns:a16="http://schemas.microsoft.com/office/drawing/2014/main" id="{93B7176A-1C36-072B-C733-E1F1F7E36E11}"/>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5592726" y="4018922"/>
            <a:ext cx="104137" cy="321058"/>
          </a:xfrm>
          <a:prstGeom prst="rect">
            <a:avLst/>
          </a:prstGeom>
          <a:noFill/>
          <a:ln cap="flat">
            <a:noFill/>
          </a:ln>
        </p:spPr>
      </p:pic>
      <p:pic>
        <p:nvPicPr>
          <p:cNvPr id="92" name="Picture 14">
            <a:extLst>
              <a:ext uri="{FF2B5EF4-FFF2-40B4-BE49-F238E27FC236}">
                <a16:creationId xmlns:a16="http://schemas.microsoft.com/office/drawing/2014/main" id="{BA82212B-2373-EE85-1344-E62DCF39CF5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990509" y="3037302"/>
            <a:ext cx="660629" cy="321058"/>
          </a:xfrm>
          <a:prstGeom prst="rect">
            <a:avLst/>
          </a:prstGeom>
          <a:noFill/>
          <a:ln cap="flat">
            <a:noFill/>
          </a:ln>
        </p:spPr>
      </p:pic>
      <p:pic>
        <p:nvPicPr>
          <p:cNvPr id="93" name="Picture 15">
            <a:extLst>
              <a:ext uri="{FF2B5EF4-FFF2-40B4-BE49-F238E27FC236}">
                <a16:creationId xmlns:a16="http://schemas.microsoft.com/office/drawing/2014/main" id="{3AA84A29-0528-A03E-5392-3727B6C1B4C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342577" y="3037302"/>
            <a:ext cx="660629" cy="321058"/>
          </a:xfrm>
          <a:prstGeom prst="rect">
            <a:avLst/>
          </a:prstGeom>
          <a:noFill/>
          <a:ln cap="flat">
            <a:noFill/>
          </a:ln>
        </p:spPr>
      </p:pic>
      <p:pic>
        <p:nvPicPr>
          <p:cNvPr id="94" name="Picture 16">
            <a:extLst>
              <a:ext uri="{FF2B5EF4-FFF2-40B4-BE49-F238E27FC236}">
                <a16:creationId xmlns:a16="http://schemas.microsoft.com/office/drawing/2014/main" id="{D9A52B06-62B5-B327-5558-45433896A4D5}"/>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3046714" y="4018922"/>
            <a:ext cx="660629" cy="321058"/>
          </a:xfrm>
          <a:prstGeom prst="rect">
            <a:avLst/>
          </a:prstGeom>
          <a:noFill/>
          <a:ln cap="flat">
            <a:noFill/>
          </a:ln>
        </p:spPr>
      </p:pic>
      <p:pic>
        <p:nvPicPr>
          <p:cNvPr id="95" name="Picture 17">
            <a:extLst>
              <a:ext uri="{FF2B5EF4-FFF2-40B4-BE49-F238E27FC236}">
                <a16:creationId xmlns:a16="http://schemas.microsoft.com/office/drawing/2014/main" id="{6C171E9D-072F-3A52-5C3C-D4A04533A4EF}"/>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2398782" y="4018922"/>
            <a:ext cx="660629" cy="321058"/>
          </a:xfrm>
          <a:prstGeom prst="rect">
            <a:avLst/>
          </a:prstGeom>
          <a:noFill/>
          <a:ln cap="flat">
            <a:noFill/>
          </a:ln>
        </p:spPr>
      </p:pic>
      <p:pic>
        <p:nvPicPr>
          <p:cNvPr id="96" name="Picture 18">
            <a:extLst>
              <a:ext uri="{FF2B5EF4-FFF2-40B4-BE49-F238E27FC236}">
                <a16:creationId xmlns:a16="http://schemas.microsoft.com/office/drawing/2014/main" id="{AE656C82-72D1-375E-34DA-EC9EEEFF49A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rot="136238">
            <a:off x="3048981" y="3107095"/>
            <a:ext cx="1956499" cy="321058"/>
          </a:xfrm>
          <a:prstGeom prst="rect">
            <a:avLst/>
          </a:prstGeom>
          <a:noFill/>
          <a:ln cap="flat">
            <a:noFill/>
          </a:ln>
        </p:spPr>
      </p:pic>
      <p:pic>
        <p:nvPicPr>
          <p:cNvPr id="173" name="Picture 96">
            <a:extLst>
              <a:ext uri="{FF2B5EF4-FFF2-40B4-BE49-F238E27FC236}">
                <a16:creationId xmlns:a16="http://schemas.microsoft.com/office/drawing/2014/main" id="{ECCF9305-D1C3-129D-AA04-64A32B3150BB}"/>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046488" y="3999768"/>
            <a:ext cx="713031" cy="345991"/>
          </a:xfrm>
          <a:prstGeom prst="rect">
            <a:avLst/>
          </a:prstGeom>
          <a:noFill/>
          <a:ln cap="flat">
            <a:noFill/>
          </a:ln>
        </p:spPr>
      </p:pic>
      <p:pic>
        <p:nvPicPr>
          <p:cNvPr id="174" name="Picture 97">
            <a:extLst>
              <a:ext uri="{FF2B5EF4-FFF2-40B4-BE49-F238E27FC236}">
                <a16:creationId xmlns:a16="http://schemas.microsoft.com/office/drawing/2014/main" id="{05664B54-9E9F-6A18-1CAA-5E09E1736B19}"/>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2346155" y="3999768"/>
            <a:ext cx="713031" cy="345991"/>
          </a:xfrm>
          <a:prstGeom prst="rect">
            <a:avLst/>
          </a:prstGeom>
          <a:noFill/>
          <a:ln cap="flat">
            <a:noFill/>
          </a:ln>
        </p:spPr>
      </p:pic>
      <p:pic>
        <p:nvPicPr>
          <p:cNvPr id="180" name="Picture 104">
            <a:extLst>
              <a:ext uri="{FF2B5EF4-FFF2-40B4-BE49-F238E27FC236}">
                <a16:creationId xmlns:a16="http://schemas.microsoft.com/office/drawing/2014/main" id="{243EF700-9290-38F0-0220-2F56180EB20E}"/>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5627619" y="4991228"/>
            <a:ext cx="713031" cy="345991"/>
          </a:xfrm>
          <a:prstGeom prst="rect">
            <a:avLst/>
          </a:prstGeom>
          <a:noFill/>
          <a:ln cap="flat">
            <a:noFill/>
          </a:ln>
        </p:spPr>
      </p:pic>
      <p:pic>
        <p:nvPicPr>
          <p:cNvPr id="181" name="Picture 105">
            <a:extLst>
              <a:ext uri="{FF2B5EF4-FFF2-40B4-BE49-F238E27FC236}">
                <a16:creationId xmlns:a16="http://schemas.microsoft.com/office/drawing/2014/main" id="{48BA3FF2-5080-242C-AE8E-62CCAD8A7A5B}"/>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4927293" y="4991228"/>
            <a:ext cx="713031" cy="345991"/>
          </a:xfrm>
          <a:prstGeom prst="rect">
            <a:avLst/>
          </a:prstGeom>
          <a:noFill/>
          <a:ln cap="flat">
            <a:noFill/>
          </a:ln>
        </p:spPr>
      </p:pic>
      <p:graphicFrame>
        <p:nvGraphicFramePr>
          <p:cNvPr id="2" name="Diagram 1">
            <a:extLst>
              <a:ext uri="{FF2B5EF4-FFF2-40B4-BE49-F238E27FC236}">
                <a16:creationId xmlns:a16="http://schemas.microsoft.com/office/drawing/2014/main" id="{9FB9D3FF-D3AA-AA66-A334-C1190120D89B}"/>
              </a:ext>
            </a:extLst>
          </p:cNvPr>
          <p:cNvGraphicFramePr/>
          <p:nvPr>
            <p:extLst>
              <p:ext uri="{D42A27DB-BD31-4B8C-83A1-F6EECF244321}">
                <p14:modId xmlns:p14="http://schemas.microsoft.com/office/powerpoint/2010/main" val="4132514441"/>
              </p:ext>
            </p:extLst>
          </p:nvPr>
        </p:nvGraphicFramePr>
        <p:xfrm>
          <a:off x="1115569" y="2285939"/>
          <a:ext cx="9802367" cy="385239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a:extLst>
              <a:ext uri="{FF2B5EF4-FFF2-40B4-BE49-F238E27FC236}">
                <a16:creationId xmlns:a16="http://schemas.microsoft.com/office/drawing/2014/main" id="{A6128657-866C-ECE1-6FD7-62410182E2EA}"/>
              </a:ext>
            </a:extLst>
          </p:cNvPr>
          <p:cNvSpPr txBox="1"/>
          <p:nvPr/>
        </p:nvSpPr>
        <p:spPr>
          <a:xfrm>
            <a:off x="7671816" y="2065227"/>
            <a:ext cx="3246120" cy="1231106"/>
          </a:xfrm>
          <a:prstGeom prst="rect">
            <a:avLst/>
          </a:prstGeom>
          <a:noFill/>
        </p:spPr>
        <p:txBody>
          <a:bodyPr wrap="square" rtlCol="0">
            <a:spAutoFit/>
          </a:bodyPr>
          <a:lstStyle/>
          <a:p>
            <a:r>
              <a:rPr lang="en-US" dirty="0"/>
              <a:t>Personnel Changes</a:t>
            </a:r>
          </a:p>
          <a:p>
            <a:r>
              <a:rPr lang="en-US" sz="1400" b="1" dirty="0"/>
              <a:t>Two New Positions</a:t>
            </a:r>
          </a:p>
          <a:p>
            <a:r>
              <a:rPr lang="en-US" sz="1400" dirty="0"/>
              <a:t>-Alternative Dispute Resolution Director</a:t>
            </a:r>
          </a:p>
          <a:p>
            <a:r>
              <a:rPr lang="en-US" sz="1400" dirty="0"/>
              <a:t>-TPO Clerk</a:t>
            </a:r>
          </a:p>
          <a:p>
            <a:endParaRPr lang="en-US" sz="1400" dirty="0"/>
          </a:p>
        </p:txBody>
      </p:sp>
    </p:spTree>
    <p:extLst>
      <p:ext uri="{BB962C8B-B14F-4D97-AF65-F5344CB8AC3E}">
        <p14:creationId xmlns:p14="http://schemas.microsoft.com/office/powerpoint/2010/main" val="1907221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4E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F07FAC4-C973-5615-83A6-4FBC7C91A4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7029" y="643467"/>
            <a:ext cx="7477941" cy="5571066"/>
          </a:xfrm>
          <a:prstGeom prst="rect">
            <a:avLst/>
          </a:prstGeom>
        </p:spPr>
      </p:pic>
    </p:spTree>
    <p:extLst>
      <p:ext uri="{BB962C8B-B14F-4D97-AF65-F5344CB8AC3E}">
        <p14:creationId xmlns:p14="http://schemas.microsoft.com/office/powerpoint/2010/main" val="203247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Personnel Budget Request</a:t>
            </a:r>
            <a:endParaRPr lang="en-US" sz="1200" dirty="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FY26 Budgeted Department Total-</a:t>
            </a:r>
            <a:r>
              <a:rPr lang="en-US" dirty="0">
                <a:solidFill>
                  <a:srgbClr val="7CA655"/>
                </a:solidFill>
                <a:latin typeface="Arimo"/>
              </a:rPr>
              <a:t> </a:t>
            </a:r>
            <a:r>
              <a:rPr lang="en-US" dirty="0">
                <a:solidFill>
                  <a:srgbClr val="000000"/>
                </a:solidFill>
                <a:latin typeface="Arimo"/>
              </a:rPr>
              <a:t>24</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6" name="TextBox 8">
            <a:extLst>
              <a:ext uri="{FF2B5EF4-FFF2-40B4-BE49-F238E27FC236}">
                <a16:creationId xmlns:a16="http://schemas.microsoft.com/office/drawing/2014/main" id="{87C6D102-F181-177A-AB6B-09216E137524}"/>
              </a:ext>
            </a:extLst>
          </p:cNvPr>
          <p:cNvSpPr txBox="1"/>
          <p:nvPr/>
        </p:nvSpPr>
        <p:spPr>
          <a:xfrm>
            <a:off x="971550" y="6332220"/>
            <a:ext cx="523237" cy="221151"/>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spc="-24">
                <a:solidFill>
                  <a:srgbClr val="000000"/>
                </a:solidFill>
                <a:latin typeface="Open Sans"/>
              </a:rPr>
              <a:t>13</a:t>
            </a:r>
            <a:endParaRPr lang="en-US" sz="1200">
              <a:solidFill>
                <a:srgbClr val="000000"/>
              </a:solidFill>
              <a:latin typeface="Calibri"/>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3513663762"/>
              </p:ext>
            </p:extLst>
          </p:nvPr>
        </p:nvGraphicFramePr>
        <p:xfrm>
          <a:off x="978408" y="2593294"/>
          <a:ext cx="9921239" cy="3269951"/>
        </p:xfrm>
        <a:graphic>
          <a:graphicData uri="http://schemas.openxmlformats.org/drawingml/2006/table">
            <a:tbl>
              <a:tblPr>
                <a:effectLst/>
              </a:tblPr>
              <a:tblGrid>
                <a:gridCol w="2870490">
                  <a:extLst>
                    <a:ext uri="{9D8B030D-6E8A-4147-A177-3AD203B41FA5}">
                      <a16:colId xmlns:a16="http://schemas.microsoft.com/office/drawing/2014/main" val="930803802"/>
                    </a:ext>
                  </a:extLst>
                </a:gridCol>
                <a:gridCol w="926641">
                  <a:extLst>
                    <a:ext uri="{9D8B030D-6E8A-4147-A177-3AD203B41FA5}">
                      <a16:colId xmlns:a16="http://schemas.microsoft.com/office/drawing/2014/main" val="2479479657"/>
                    </a:ext>
                  </a:extLst>
                </a:gridCol>
                <a:gridCol w="451859">
                  <a:extLst>
                    <a:ext uri="{9D8B030D-6E8A-4147-A177-3AD203B41FA5}">
                      <a16:colId xmlns:a16="http://schemas.microsoft.com/office/drawing/2014/main" val="1378453632"/>
                    </a:ext>
                  </a:extLst>
                </a:gridCol>
                <a:gridCol w="641013">
                  <a:extLst>
                    <a:ext uri="{9D8B030D-6E8A-4147-A177-3AD203B41FA5}">
                      <a16:colId xmlns:a16="http://schemas.microsoft.com/office/drawing/2014/main" val="1641712007"/>
                    </a:ext>
                  </a:extLst>
                </a:gridCol>
                <a:gridCol w="764405">
                  <a:extLst>
                    <a:ext uri="{9D8B030D-6E8A-4147-A177-3AD203B41FA5}">
                      <a16:colId xmlns:a16="http://schemas.microsoft.com/office/drawing/2014/main" val="3393545494"/>
                    </a:ext>
                  </a:extLst>
                </a:gridCol>
                <a:gridCol w="1332226">
                  <a:extLst>
                    <a:ext uri="{9D8B030D-6E8A-4147-A177-3AD203B41FA5}">
                      <a16:colId xmlns:a16="http://schemas.microsoft.com/office/drawing/2014/main" val="2522548717"/>
                    </a:ext>
                  </a:extLst>
                </a:gridCol>
                <a:gridCol w="1173251">
                  <a:extLst>
                    <a:ext uri="{9D8B030D-6E8A-4147-A177-3AD203B41FA5}">
                      <a16:colId xmlns:a16="http://schemas.microsoft.com/office/drawing/2014/main" val="3726186545"/>
                    </a:ext>
                  </a:extLst>
                </a:gridCol>
                <a:gridCol w="1761354">
                  <a:extLst>
                    <a:ext uri="{9D8B030D-6E8A-4147-A177-3AD203B41FA5}">
                      <a16:colId xmlns:a16="http://schemas.microsoft.com/office/drawing/2014/main" val="2870887255"/>
                    </a:ext>
                  </a:extLst>
                </a:gridCol>
              </a:tblGrid>
              <a:tr h="897092">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Salary +40%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661997">
                <a:tc>
                  <a:txBody>
                    <a:bodyPr/>
                    <a:lstStyle/>
                    <a:p>
                      <a:pPr lvl="0" algn="l">
                        <a:lnSpc>
                          <a:spcPct val="144578"/>
                        </a:lnSpc>
                      </a:pPr>
                      <a:r>
                        <a:rPr lang="en-US" sz="1400" spc="-46" dirty="0">
                          <a:solidFill>
                            <a:srgbClr val="000000"/>
                          </a:solidFill>
                          <a:latin typeface="Open Sans"/>
                        </a:rPr>
                        <a:t>Alternative Dispute Resolution Director</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511110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dirty="0">
                          <a:solidFill>
                            <a:srgbClr val="000000"/>
                          </a:solidFill>
                          <a:latin typeface="Open Sans"/>
                        </a:rPr>
                        <a:t>21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$84,000 - $126,000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502796770"/>
                  </a:ext>
                </a:extLst>
              </a:tr>
              <a:tr h="374285">
                <a:tc>
                  <a:txBody>
                    <a:bodyPr/>
                    <a:lstStyle/>
                    <a:p>
                      <a:pPr lvl="0" algn="l">
                        <a:lnSpc>
                          <a:spcPct val="144578"/>
                        </a:lnSpc>
                      </a:pPr>
                      <a:r>
                        <a:rPr lang="en-US" sz="1400" spc="-46" dirty="0">
                          <a:solidFill>
                            <a:srgbClr val="000000"/>
                          </a:solidFill>
                          <a:latin typeface="Open Sans"/>
                        </a:rPr>
                        <a:t>TPO Clerk</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511110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r>
                        <a:rPr lang="en-US" sz="1400" spc="-46" dirty="0">
                          <a:solidFill>
                            <a:srgbClr val="000000"/>
                          </a:solidFill>
                          <a:latin typeface="Open Sans"/>
                        </a:rPr>
                        <a:t>21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$58,800 - $84,000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831409816"/>
                  </a:ext>
                </a:extLst>
              </a:tr>
              <a:tr h="374246">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45280612"/>
                  </a:ext>
                </a:extLst>
              </a:tr>
              <a:tr h="374246">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3346601215"/>
                  </a:ext>
                </a:extLst>
              </a:tr>
              <a:tr h="411549">
                <a:tc gridSpan="3">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r>
                        <a:rPr lang="en-US" sz="1600" spc="-52" dirty="0">
                          <a:solidFill>
                            <a:srgbClr val="000000"/>
                          </a:solidFill>
                          <a:latin typeface="Open Sans Bold"/>
                        </a:rPr>
                        <a:t>$142,000-210,000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FY27 Requested Additional Personnel –</a:t>
            </a:r>
            <a:r>
              <a:rPr lang="en-US" dirty="0">
                <a:solidFill>
                  <a:srgbClr val="7CA655"/>
                </a:solidFill>
                <a:latin typeface="Arimo"/>
              </a:rPr>
              <a:t> </a:t>
            </a:r>
            <a:r>
              <a:rPr lang="en-US" dirty="0">
                <a:solidFill>
                  <a:srgbClr val="000000"/>
                </a:solidFill>
                <a:latin typeface="Arimo"/>
              </a:rPr>
              <a:t>2</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1051185"/>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endParaRPr lang="en-US" dirty="0">
              <a:solidFill>
                <a:srgbClr val="9B7F57"/>
              </a:solidFill>
              <a:latin typeface="Arimo Bold"/>
            </a:endParaRPr>
          </a:p>
          <a:p>
            <a:pPr algn="r" defTabSz="609630">
              <a:lnSpc>
                <a:spcPct val="130120"/>
              </a:lnSpc>
              <a:defRPr sz="1800" b="0" i="0" u="none" strike="noStrike" kern="0" cap="none" spc="0" baseline="0">
                <a:solidFill>
                  <a:srgbClr val="000000"/>
                </a:solidFill>
                <a:uFillTx/>
              </a:defRPr>
            </a:pPr>
            <a:r>
              <a:rPr lang="en-US" dirty="0">
                <a:solidFill>
                  <a:srgbClr val="9B7F57"/>
                </a:solidFill>
                <a:latin typeface="Arimo Bold"/>
              </a:rPr>
              <a:t>New Department Total (w/Request)-</a:t>
            </a:r>
            <a:r>
              <a:rPr lang="en-US" dirty="0">
                <a:solidFill>
                  <a:srgbClr val="4495A2"/>
                </a:solidFill>
                <a:latin typeface="Arimo Bold"/>
              </a:rPr>
              <a:t> </a:t>
            </a:r>
            <a:r>
              <a:rPr lang="en-US" dirty="0">
                <a:solidFill>
                  <a:srgbClr val="000000"/>
                </a:solidFill>
                <a:latin typeface="Arimo Bold"/>
              </a:rPr>
              <a:t>26</a:t>
            </a:r>
            <a:endParaRPr lang="en-US" sz="1200" dirty="0">
              <a:solidFill>
                <a:srgbClr val="000000"/>
              </a:solidFill>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AD7F9-196B-0A1A-FA50-CFB5961E33A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48AA310-47C4-824C-68D5-6F7CFF11701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FAB14E8A-C711-8935-DE13-BDFAA373772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6" name="TextBox 4">
            <a:extLst>
              <a:ext uri="{FF2B5EF4-FFF2-40B4-BE49-F238E27FC236}">
                <a16:creationId xmlns:a16="http://schemas.microsoft.com/office/drawing/2014/main" id="{6DC5EC5C-C149-DE02-1056-78445BBE2E07}"/>
              </a:ext>
            </a:extLst>
          </p:cNvPr>
          <p:cNvSpPr txBox="1"/>
          <p:nvPr/>
        </p:nvSpPr>
        <p:spPr>
          <a:xfrm>
            <a:off x="304800" y="90446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17" name="TextBox 5">
            <a:extLst>
              <a:ext uri="{FF2B5EF4-FFF2-40B4-BE49-F238E27FC236}">
                <a16:creationId xmlns:a16="http://schemas.microsoft.com/office/drawing/2014/main" id="{8F58DEAB-DFBF-4209-6F3B-D1BC54F951B9}"/>
              </a:ext>
            </a:extLst>
          </p:cNvPr>
          <p:cNvSpPr txBox="1"/>
          <p:nvPr/>
        </p:nvSpPr>
        <p:spPr>
          <a:xfrm>
            <a:off x="1035985" y="2571367"/>
            <a:ext cx="10191993" cy="365119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Alternative Dispute Resolution Director				                                            1 FTE - $</a:t>
            </a:r>
            <a:r>
              <a:rPr lang="en-US" sz="1400" spc="-46" dirty="0">
                <a:solidFill>
                  <a:srgbClr val="000000"/>
                </a:solidFill>
                <a:latin typeface="Open Sans"/>
              </a:rPr>
              <a:t>$84,000 - $126,000</a:t>
            </a:r>
            <a:endParaRPr lang="en-US" sz="700" dirty="0"/>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a:p>
            <a:r>
              <a:rPr lang="en-US" sz="1200" dirty="0">
                <a:latin typeface="Open Sans" panose="020B0606030504020204" pitchFamily="34" charset="0"/>
                <a:ea typeface="Open Sans" panose="020B0606030504020204" pitchFamily="34" charset="0"/>
                <a:cs typeface="Open Sans" panose="020B0606030504020204" pitchFamily="34" charset="0"/>
              </a:rPr>
              <a:t>This position is needed to assist with lengthy pre-trial discovery, prolonged attorney billing and speedier outcomes.  This position will help reduce congested court dockets through mediation. Through mediation will help reduce costs, faster resolutions, maintain confidentiality, and preserve relationships through collaborative negotiation rather than adversarial litigation.</a:t>
            </a:r>
          </a:p>
          <a:p>
            <a:r>
              <a:rPr lang="en-US" b="1" dirty="0"/>
              <a:t> </a:t>
            </a: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Temporary Protective Order Clerk			                                           			 1 FTE - $</a:t>
            </a:r>
            <a:r>
              <a:rPr lang="en-US" sz="1400" spc="-46" dirty="0">
                <a:solidFill>
                  <a:srgbClr val="000000"/>
                </a:solidFill>
                <a:latin typeface="Open Sans"/>
              </a:rPr>
              <a:t>58,800 - $84,000</a:t>
            </a: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Bold"/>
              <a:ea typeface="Open Sans Bold"/>
              <a:cs typeface="Open Sans Bold"/>
            </a:endParaRPr>
          </a:p>
          <a:p>
            <a:r>
              <a:rPr lang="en-US" sz="1200" dirty="0">
                <a:latin typeface="Open Sans" panose="020B0606030504020204" pitchFamily="34" charset="0"/>
                <a:ea typeface="Open Sans" panose="020B0606030504020204" pitchFamily="34" charset="0"/>
                <a:cs typeface="Open Sans" panose="020B0606030504020204" pitchFamily="34" charset="0"/>
              </a:rPr>
              <a:t>This position is needed to assist the TPO Coordinator (who is State Funded with a County supplement).  Due to the increasing number of TPOs being filed in 2024, 2025, and continuing in 2026, the workload has increased substantially.  Rockdale County is one of the few counties in the state of Georgia that only has one person handling TPOs. The Judicial Assistants help when the coordinator is in court, on vacation or at lunch but this takes them away from their assigned duties.  TPOs are critical and provide emergency protection for victims of domestic violence, stalking, harassment or threats and need to be handled as swiftly as possible.</a:t>
            </a: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8" name="TextBox 6">
            <a:extLst>
              <a:ext uri="{FF2B5EF4-FFF2-40B4-BE49-F238E27FC236}">
                <a16:creationId xmlns:a16="http://schemas.microsoft.com/office/drawing/2014/main" id="{7923071B-3FD2-6D93-38AF-43DCFC1E5D6B}"/>
              </a:ext>
            </a:extLst>
          </p:cNvPr>
          <p:cNvSpPr txBox="1"/>
          <p:nvPr/>
        </p:nvSpPr>
        <p:spPr>
          <a:xfrm>
            <a:off x="1013460" y="222192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34A9E4"/>
                </a:solidFill>
                <a:latin typeface="Arimo"/>
              </a:rPr>
              <a:t>New Position Requests</a:t>
            </a:r>
            <a:endParaRPr lang="en-US" sz="1200" dirty="0">
              <a:solidFill>
                <a:srgbClr val="34A9E4"/>
              </a:solidFill>
              <a:latin typeface="Calibri"/>
            </a:endParaRPr>
          </a:p>
        </p:txBody>
      </p:sp>
    </p:spTree>
    <p:extLst>
      <p:ext uri="{BB962C8B-B14F-4D97-AF65-F5344CB8AC3E}">
        <p14:creationId xmlns:p14="http://schemas.microsoft.com/office/powerpoint/2010/main" val="1541022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EDCC475C-62B6-4D0E-8C90-CD352D973156}"/>
</file>

<file path=customXml/itemProps2.xml><?xml version="1.0" encoding="utf-8"?>
<ds:datastoreItem xmlns:ds="http://schemas.openxmlformats.org/officeDocument/2006/customXml" ds:itemID="{D17E166B-150D-46D8-80BC-0D652A002FE0}"/>
</file>

<file path=customXml/itemProps3.xml><?xml version="1.0" encoding="utf-8"?>
<ds:datastoreItem xmlns:ds="http://schemas.openxmlformats.org/officeDocument/2006/customXml" ds:itemID="{6FBEA963-508D-4864-A981-8280E46CF233}"/>
</file>

<file path=docProps/app.xml><?xml version="1.0" encoding="utf-8"?>
<Properties xmlns="http://schemas.openxmlformats.org/officeDocument/2006/extended-properties" xmlns:vt="http://schemas.openxmlformats.org/officeDocument/2006/docPropsVTypes">
  <Template>Retrospect</Template>
  <TotalTime>1923</TotalTime>
  <Words>589</Words>
  <Application>Microsoft Office PowerPoint</Application>
  <PresentationFormat>Widescreen</PresentationFormat>
  <Paragraphs>120</Paragraphs>
  <Slides>9</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vt:i4>
      </vt:variant>
    </vt:vector>
  </HeadingPairs>
  <TitlesOfParts>
    <vt:vector size="21" baseType="lpstr">
      <vt:lpstr>Abrade</vt:lpstr>
      <vt:lpstr>Aptos</vt:lpstr>
      <vt:lpstr>Aptos Display</vt:lpstr>
      <vt:lpstr>Arial</vt:lpstr>
      <vt:lpstr>Arimo</vt:lpstr>
      <vt:lpstr>Arimo Bold</vt:lpstr>
      <vt:lpstr>Calibri</vt:lpstr>
      <vt:lpstr>Open Sans</vt:lpstr>
      <vt:lpstr>Open Sans Bold</vt:lpstr>
      <vt:lpstr>Open Sans Italics</vt:lpstr>
      <vt:lpstr>Public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11</cp:revision>
  <cp:lastPrinted>2026-05-26T13:50:55Z</cp:lastPrinted>
  <dcterms:created xsi:type="dcterms:W3CDTF">2025-05-15T14:44:47Z</dcterms:created>
  <dcterms:modified xsi:type="dcterms:W3CDTF">2026-07-31T18:31:03Z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