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diagrams/data1.xml" ContentType="application/vnd.openxmlformats-officedocument.drawingml.diagramData+xml"/>
  <Override PartName="/ppt/diagrams/data2.xml" ContentType="application/vnd.openxmlformats-officedocument.drawingml.diagramData+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1.xml" ContentType="application/vnd.openxmlformats-officedocument.presentationml.notesSlide+xml"/>
  <Override PartName="/ppt/notesMasters/notesMaster1.xml" ContentType="application/vnd.openxmlformats-officedocument.presentationml.notesMaster+xml"/>
  <Override PartName="/ppt/diagrams/quickStyle2.xml" ContentType="application/vnd.openxmlformats-officedocument.drawingml.diagramStyle+xml"/>
  <Override PartName="/ppt/diagrams/colors2.xml" ContentType="application/vnd.openxmlformats-officedocument.drawingml.diagramColors+xml"/>
  <Override PartName="/ppt/theme/theme1.xml" ContentType="application/vnd.openxmlformats-officedocument.theme+xml"/>
  <Override PartName="/ppt/diagrams/drawing2.xml" ContentType="application/vnd.ms-office.drawingml.diagramDrawing+xml"/>
  <Override PartName="/ppt/theme/theme2.xml" ContentType="application/vnd.openxmlformats-officedocument.theme+xml"/>
  <Override PartName="/ppt/diagrams/colors1.xml" ContentType="application/vnd.openxmlformats-officedocument.drawingml.diagramColors+xml"/>
  <Override PartName="/ppt/diagrams/layout1.xml" ContentType="application/vnd.openxmlformats-officedocument.drawingml.diagramLayout+xml"/>
  <Override PartName="/ppt/diagrams/drawing1.xml" ContentType="application/vnd.ms-office.drawingml.diagramDrawing+xml"/>
  <Override PartName="/ppt/diagrams/quickStyle1.xml" ContentType="application/vnd.openxmlformats-officedocument.drawingml.diagramStyle+xml"/>
  <Override PartName="/ppt/diagrams/layout2.xml" ContentType="application/vnd.openxmlformats-officedocument.drawingml.diagramLayout+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6" r:id="rId2"/>
    <p:sldId id="342" r:id="rId3"/>
    <p:sldId id="343" r:id="rId4"/>
    <p:sldId id="344" r:id="rId5"/>
    <p:sldId id="345" r:id="rId6"/>
    <p:sldId id="346" r:id="rId7"/>
    <p:sldId id="348" r:id="rId8"/>
    <p:sldId id="349" r:id="rId9"/>
    <p:sldId id="350" r:id="rId10"/>
    <p:sldId id="266" r:id="rId11"/>
    <p:sldId id="351" r:id="rId12"/>
    <p:sldId id="347" r:id="rId13"/>
    <p:sldId id="341" r:id="rId14"/>
    <p:sldId id="277" r:id="rId1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ustomXml" Target="../customXml/item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86AE489-871D-4301-82CA-A8E4CC6D4431}"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21F44139-1E0D-4C97-9B93-2392989F2494}">
      <dgm:prSet phldrT="[Text]"/>
      <dgm:spPr/>
      <dgm:t>
        <a:bodyPr/>
        <a:lstStyle/>
        <a:p>
          <a:r>
            <a:rPr lang="en-US" dirty="0"/>
            <a:t>Chief Appraiser</a:t>
          </a:r>
        </a:p>
      </dgm:t>
    </dgm:pt>
    <dgm:pt modelId="{0E0699B2-E1D7-4949-B3E0-59ABA3974EFE}" type="parTrans" cxnId="{098B282E-69C8-4D72-BF99-2CEF3FF230E2}">
      <dgm:prSet/>
      <dgm:spPr/>
      <dgm:t>
        <a:bodyPr/>
        <a:lstStyle/>
        <a:p>
          <a:endParaRPr lang="en-US"/>
        </a:p>
      </dgm:t>
    </dgm:pt>
    <dgm:pt modelId="{1A6830F5-27A8-496C-AA2A-C1125FEC2DEF}" type="sibTrans" cxnId="{098B282E-69C8-4D72-BF99-2CEF3FF230E2}">
      <dgm:prSet/>
      <dgm:spPr/>
      <dgm:t>
        <a:bodyPr/>
        <a:lstStyle/>
        <a:p>
          <a:endParaRPr lang="en-US"/>
        </a:p>
      </dgm:t>
    </dgm:pt>
    <dgm:pt modelId="{8641735A-01BD-4559-967D-380E0C8187B1}">
      <dgm:prSet phldrT="[Text]"/>
      <dgm:spPr/>
      <dgm:t>
        <a:bodyPr/>
        <a:lstStyle/>
        <a:p>
          <a:r>
            <a:rPr lang="en-US" dirty="0"/>
            <a:t>Deputy Chief Appraiser</a:t>
          </a:r>
        </a:p>
        <a:p>
          <a:r>
            <a:rPr lang="en-US" dirty="0"/>
            <a:t>(Residential)</a:t>
          </a:r>
        </a:p>
      </dgm:t>
    </dgm:pt>
    <dgm:pt modelId="{A169AF6C-BFAD-4BFA-8761-771A5CD99C8B}" type="parTrans" cxnId="{1B6C5653-46F3-4651-ABB8-2334F8B8205E}">
      <dgm:prSet/>
      <dgm:spPr/>
      <dgm:t>
        <a:bodyPr/>
        <a:lstStyle/>
        <a:p>
          <a:endParaRPr lang="en-US"/>
        </a:p>
      </dgm:t>
    </dgm:pt>
    <dgm:pt modelId="{D8F19F48-744D-4BCD-BEAB-DA5AE33DF2BC}" type="sibTrans" cxnId="{1B6C5653-46F3-4651-ABB8-2334F8B8205E}">
      <dgm:prSet/>
      <dgm:spPr/>
      <dgm:t>
        <a:bodyPr/>
        <a:lstStyle/>
        <a:p>
          <a:endParaRPr lang="en-US"/>
        </a:p>
      </dgm:t>
    </dgm:pt>
    <dgm:pt modelId="{61B84D72-D1FA-4E0B-84AE-2905DB99E45C}">
      <dgm:prSet phldrT="[Text]"/>
      <dgm:spPr/>
      <dgm:t>
        <a:bodyPr/>
        <a:lstStyle/>
        <a:p>
          <a:r>
            <a:rPr lang="en-US" dirty="0"/>
            <a:t>Appraiser III </a:t>
          </a:r>
        </a:p>
      </dgm:t>
    </dgm:pt>
    <dgm:pt modelId="{0CCB3855-74A8-408C-89E6-81E2B5458AE8}" type="parTrans" cxnId="{952DEA89-59B4-43C8-989E-70457E8A43E7}">
      <dgm:prSet/>
      <dgm:spPr/>
      <dgm:t>
        <a:bodyPr/>
        <a:lstStyle/>
        <a:p>
          <a:endParaRPr lang="en-US"/>
        </a:p>
      </dgm:t>
    </dgm:pt>
    <dgm:pt modelId="{98468BE1-14F9-45D8-81C8-7AFCBBD45263}" type="sibTrans" cxnId="{952DEA89-59B4-43C8-989E-70457E8A43E7}">
      <dgm:prSet/>
      <dgm:spPr/>
      <dgm:t>
        <a:bodyPr/>
        <a:lstStyle/>
        <a:p>
          <a:endParaRPr lang="en-US"/>
        </a:p>
      </dgm:t>
    </dgm:pt>
    <dgm:pt modelId="{FB2A0875-EFBC-49A3-A0E2-ECEB7A2F465E}">
      <dgm:prSet phldrT="[Text]"/>
      <dgm:spPr/>
      <dgm:t>
        <a:bodyPr/>
        <a:lstStyle/>
        <a:p>
          <a:r>
            <a:rPr lang="en-US" dirty="0"/>
            <a:t>Appraiser II </a:t>
          </a:r>
        </a:p>
      </dgm:t>
    </dgm:pt>
    <dgm:pt modelId="{F4FC1095-4D14-4483-80E3-B2C4584350EE}" type="parTrans" cxnId="{2059A4DD-7D49-4FB2-8FC6-E89A233C5A83}">
      <dgm:prSet/>
      <dgm:spPr/>
      <dgm:t>
        <a:bodyPr/>
        <a:lstStyle/>
        <a:p>
          <a:endParaRPr lang="en-US"/>
        </a:p>
      </dgm:t>
    </dgm:pt>
    <dgm:pt modelId="{78E0E9BC-A431-4DF4-878C-C7A0DC9625F1}" type="sibTrans" cxnId="{2059A4DD-7D49-4FB2-8FC6-E89A233C5A83}">
      <dgm:prSet/>
      <dgm:spPr/>
      <dgm:t>
        <a:bodyPr/>
        <a:lstStyle/>
        <a:p>
          <a:endParaRPr lang="en-US"/>
        </a:p>
      </dgm:t>
    </dgm:pt>
    <dgm:pt modelId="{B6E4F46D-5E87-4806-A859-221E6B7AD098}">
      <dgm:prSet phldrT="[Text]"/>
      <dgm:spPr/>
      <dgm:t>
        <a:bodyPr/>
        <a:lstStyle/>
        <a:p>
          <a:r>
            <a:rPr lang="en-US" dirty="0"/>
            <a:t>Administrative Manager</a:t>
          </a:r>
        </a:p>
      </dgm:t>
    </dgm:pt>
    <dgm:pt modelId="{97B4A976-B1B1-4F5A-8339-0B1CAD2A6171}" type="parTrans" cxnId="{3CA7CDE7-FB79-4A28-B626-4BC6EE676894}">
      <dgm:prSet/>
      <dgm:spPr/>
      <dgm:t>
        <a:bodyPr/>
        <a:lstStyle/>
        <a:p>
          <a:endParaRPr lang="en-US"/>
        </a:p>
      </dgm:t>
    </dgm:pt>
    <dgm:pt modelId="{505A3BBC-D341-4055-B9B3-EF308B253F47}" type="sibTrans" cxnId="{3CA7CDE7-FB79-4A28-B626-4BC6EE676894}">
      <dgm:prSet/>
      <dgm:spPr/>
      <dgm:t>
        <a:bodyPr/>
        <a:lstStyle/>
        <a:p>
          <a:endParaRPr lang="en-US"/>
        </a:p>
      </dgm:t>
    </dgm:pt>
    <dgm:pt modelId="{556E375A-C2D0-4AFA-BAA8-6FAE724B7DDC}">
      <dgm:prSet phldrT="[Text]"/>
      <dgm:spPr/>
      <dgm:t>
        <a:bodyPr/>
        <a:lstStyle/>
        <a:p>
          <a:r>
            <a:rPr lang="en-US" dirty="0"/>
            <a:t>Sr. Tax Admin Clerk</a:t>
          </a:r>
        </a:p>
      </dgm:t>
    </dgm:pt>
    <dgm:pt modelId="{8BBB5A06-1066-4BA1-9337-721AAF8C6F0F}" type="parTrans" cxnId="{674E14AA-56BC-4677-8C99-00F2DB76BA59}">
      <dgm:prSet/>
      <dgm:spPr/>
      <dgm:t>
        <a:bodyPr/>
        <a:lstStyle/>
        <a:p>
          <a:endParaRPr lang="en-US"/>
        </a:p>
      </dgm:t>
    </dgm:pt>
    <dgm:pt modelId="{51082E5C-213B-499C-8B47-772F6776A373}" type="sibTrans" cxnId="{674E14AA-56BC-4677-8C99-00F2DB76BA59}">
      <dgm:prSet/>
      <dgm:spPr/>
      <dgm:t>
        <a:bodyPr/>
        <a:lstStyle/>
        <a:p>
          <a:endParaRPr lang="en-US"/>
        </a:p>
      </dgm:t>
    </dgm:pt>
    <dgm:pt modelId="{917BB92D-49FB-42C8-BF25-B8012BFAA2D7}">
      <dgm:prSet phldrT="[Text]"/>
      <dgm:spPr/>
      <dgm:t>
        <a:bodyPr/>
        <a:lstStyle/>
        <a:p>
          <a:r>
            <a:rPr lang="en-US" dirty="0"/>
            <a:t>Admin Clerk</a:t>
          </a:r>
        </a:p>
      </dgm:t>
    </dgm:pt>
    <dgm:pt modelId="{7055BF30-A7C9-4A7B-B74C-F8966F4CA9A8}" type="parTrans" cxnId="{ACC175B2-CB43-4351-A4AD-BBF80D527A29}">
      <dgm:prSet/>
      <dgm:spPr/>
      <dgm:t>
        <a:bodyPr/>
        <a:lstStyle/>
        <a:p>
          <a:endParaRPr lang="en-US"/>
        </a:p>
      </dgm:t>
    </dgm:pt>
    <dgm:pt modelId="{E5DFCFAD-8F35-4FF3-88C4-63219EE949EC}" type="sibTrans" cxnId="{ACC175B2-CB43-4351-A4AD-BBF80D527A29}">
      <dgm:prSet/>
      <dgm:spPr/>
      <dgm:t>
        <a:bodyPr/>
        <a:lstStyle/>
        <a:p>
          <a:endParaRPr lang="en-US"/>
        </a:p>
      </dgm:t>
    </dgm:pt>
    <dgm:pt modelId="{B53DA4C2-5AA4-4CA3-8662-77174ED4CBAF}">
      <dgm:prSet/>
      <dgm:spPr/>
      <dgm:t>
        <a:bodyPr/>
        <a:lstStyle/>
        <a:p>
          <a:r>
            <a:rPr lang="en-US" dirty="0"/>
            <a:t>General Manager</a:t>
          </a:r>
        </a:p>
        <a:p>
          <a:r>
            <a:rPr lang="en-US" dirty="0"/>
            <a:t>(Commercial/ Personal property)</a:t>
          </a:r>
        </a:p>
      </dgm:t>
    </dgm:pt>
    <dgm:pt modelId="{FBAFE582-01D9-432E-AE79-B19F9FA5870C}" type="parTrans" cxnId="{7A0FB495-57F3-470F-B1EB-9E32849A8A41}">
      <dgm:prSet/>
      <dgm:spPr/>
      <dgm:t>
        <a:bodyPr/>
        <a:lstStyle/>
        <a:p>
          <a:endParaRPr lang="en-US"/>
        </a:p>
      </dgm:t>
    </dgm:pt>
    <dgm:pt modelId="{B093154A-8551-4E58-854A-265532D69E18}" type="sibTrans" cxnId="{7A0FB495-57F3-470F-B1EB-9E32849A8A41}">
      <dgm:prSet/>
      <dgm:spPr/>
      <dgm:t>
        <a:bodyPr/>
        <a:lstStyle/>
        <a:p>
          <a:endParaRPr lang="en-US"/>
        </a:p>
      </dgm:t>
    </dgm:pt>
    <dgm:pt modelId="{446846DB-ADFB-4AC0-91AA-3568CD448CD3}">
      <dgm:prSet phldrT="[Text]"/>
      <dgm:spPr/>
      <dgm:t>
        <a:bodyPr/>
        <a:lstStyle/>
        <a:p>
          <a:r>
            <a:rPr lang="en-US" dirty="0"/>
            <a:t>Appraiser II</a:t>
          </a:r>
        </a:p>
      </dgm:t>
    </dgm:pt>
    <dgm:pt modelId="{A1BBDE59-5220-4E43-AE09-68753F1EABE6}" type="parTrans" cxnId="{614BA387-A318-4833-AC84-90CC295F5A62}">
      <dgm:prSet/>
      <dgm:spPr/>
      <dgm:t>
        <a:bodyPr/>
        <a:lstStyle/>
        <a:p>
          <a:endParaRPr lang="en-US"/>
        </a:p>
      </dgm:t>
    </dgm:pt>
    <dgm:pt modelId="{014D8BF2-E3F9-429C-8EDC-6153F4430632}" type="sibTrans" cxnId="{614BA387-A318-4833-AC84-90CC295F5A62}">
      <dgm:prSet/>
      <dgm:spPr/>
      <dgm:t>
        <a:bodyPr/>
        <a:lstStyle/>
        <a:p>
          <a:endParaRPr lang="en-US"/>
        </a:p>
      </dgm:t>
    </dgm:pt>
    <dgm:pt modelId="{59273024-0934-4A13-A91E-E04C010428F8}">
      <dgm:prSet phldrT="[Text]"/>
      <dgm:spPr/>
      <dgm:t>
        <a:bodyPr/>
        <a:lstStyle/>
        <a:p>
          <a:r>
            <a:rPr lang="en-US" dirty="0"/>
            <a:t>Appraiser II </a:t>
          </a:r>
        </a:p>
      </dgm:t>
    </dgm:pt>
    <dgm:pt modelId="{5F59F82F-B324-484E-9A9C-3299BB0DFBD6}" type="parTrans" cxnId="{89D33E88-2D89-4949-A32B-0E5B4E93B818}">
      <dgm:prSet/>
      <dgm:spPr/>
      <dgm:t>
        <a:bodyPr/>
        <a:lstStyle/>
        <a:p>
          <a:endParaRPr lang="en-US"/>
        </a:p>
      </dgm:t>
    </dgm:pt>
    <dgm:pt modelId="{F6645A92-8FDE-49BD-8600-9B3B30CA9F51}" type="sibTrans" cxnId="{89D33E88-2D89-4949-A32B-0E5B4E93B818}">
      <dgm:prSet/>
      <dgm:spPr/>
      <dgm:t>
        <a:bodyPr/>
        <a:lstStyle/>
        <a:p>
          <a:endParaRPr lang="en-US"/>
        </a:p>
      </dgm:t>
    </dgm:pt>
    <dgm:pt modelId="{F4C7E197-3F7B-4F40-BCB8-9B74B49B6EC1}">
      <dgm:prSet phldrT="[Text]"/>
      <dgm:spPr/>
      <dgm:t>
        <a:bodyPr/>
        <a:lstStyle/>
        <a:p>
          <a:r>
            <a:rPr lang="en-US" dirty="0"/>
            <a:t>Appraiser II</a:t>
          </a:r>
        </a:p>
      </dgm:t>
    </dgm:pt>
    <dgm:pt modelId="{D6CC8A9C-ECCC-476B-8A7D-0097DD4FC29B}" type="parTrans" cxnId="{6A82B612-85F5-48D4-93B1-A1108055FB7F}">
      <dgm:prSet/>
      <dgm:spPr/>
      <dgm:t>
        <a:bodyPr/>
        <a:lstStyle/>
        <a:p>
          <a:endParaRPr lang="en-US"/>
        </a:p>
      </dgm:t>
    </dgm:pt>
    <dgm:pt modelId="{5E636579-FFCC-4905-9B8B-61780447B62C}" type="sibTrans" cxnId="{6A82B612-85F5-48D4-93B1-A1108055FB7F}">
      <dgm:prSet/>
      <dgm:spPr/>
      <dgm:t>
        <a:bodyPr/>
        <a:lstStyle/>
        <a:p>
          <a:endParaRPr lang="en-US"/>
        </a:p>
      </dgm:t>
    </dgm:pt>
    <dgm:pt modelId="{4D306350-3152-4822-A840-76AB2BD2428A}">
      <dgm:prSet phldrT="[Text]"/>
      <dgm:spPr/>
      <dgm:t>
        <a:bodyPr/>
        <a:lstStyle/>
        <a:p>
          <a:r>
            <a:rPr lang="en-US" dirty="0"/>
            <a:t>Appraiser II  </a:t>
          </a:r>
        </a:p>
      </dgm:t>
    </dgm:pt>
    <dgm:pt modelId="{2702F36E-4564-45F3-BF60-813BA84DA045}" type="parTrans" cxnId="{2511F76C-DFF6-4CB2-B665-74F35A6104AA}">
      <dgm:prSet/>
      <dgm:spPr/>
      <dgm:t>
        <a:bodyPr/>
        <a:lstStyle/>
        <a:p>
          <a:endParaRPr lang="en-US"/>
        </a:p>
      </dgm:t>
    </dgm:pt>
    <dgm:pt modelId="{2F23E5E9-7BF0-47A4-A864-2F1A3EE8D61E}" type="sibTrans" cxnId="{2511F76C-DFF6-4CB2-B665-74F35A6104AA}">
      <dgm:prSet/>
      <dgm:spPr/>
      <dgm:t>
        <a:bodyPr/>
        <a:lstStyle/>
        <a:p>
          <a:endParaRPr lang="en-US"/>
        </a:p>
      </dgm:t>
    </dgm:pt>
    <dgm:pt modelId="{946B6B3F-D9F8-4804-8A77-308399126FA1}">
      <dgm:prSet phldrT="[Text]"/>
      <dgm:spPr/>
      <dgm:t>
        <a:bodyPr/>
        <a:lstStyle/>
        <a:p>
          <a:r>
            <a:rPr lang="en-US" dirty="0"/>
            <a:t>Admin Clerk </a:t>
          </a:r>
        </a:p>
      </dgm:t>
    </dgm:pt>
    <dgm:pt modelId="{7ED72F5C-7547-45AE-B3F9-52A455DC6552}" type="parTrans" cxnId="{C0D2209D-FC8B-48B6-9E34-D3900576FAB5}">
      <dgm:prSet/>
      <dgm:spPr/>
      <dgm:t>
        <a:bodyPr/>
        <a:lstStyle/>
        <a:p>
          <a:endParaRPr lang="en-US"/>
        </a:p>
      </dgm:t>
    </dgm:pt>
    <dgm:pt modelId="{F085FA40-247B-4081-A120-F1DC77394DF3}" type="sibTrans" cxnId="{C0D2209D-FC8B-48B6-9E34-D3900576FAB5}">
      <dgm:prSet/>
      <dgm:spPr/>
      <dgm:t>
        <a:bodyPr/>
        <a:lstStyle/>
        <a:p>
          <a:endParaRPr lang="en-US"/>
        </a:p>
      </dgm:t>
    </dgm:pt>
    <dgm:pt modelId="{0DC6F798-12A3-47B5-84DD-3A408B81FA98}">
      <dgm:prSet/>
      <dgm:spPr/>
      <dgm:t>
        <a:bodyPr/>
        <a:lstStyle/>
        <a:p>
          <a:r>
            <a:rPr lang="en-US" dirty="0"/>
            <a:t>Appraiser II </a:t>
          </a:r>
        </a:p>
      </dgm:t>
    </dgm:pt>
    <dgm:pt modelId="{D737F5E6-5B08-42B2-B384-7B98B51DB84D}" type="parTrans" cxnId="{319D707B-C632-408C-BFCE-3CBB9C8BC13F}">
      <dgm:prSet/>
      <dgm:spPr/>
      <dgm:t>
        <a:bodyPr/>
        <a:lstStyle/>
        <a:p>
          <a:endParaRPr lang="en-US"/>
        </a:p>
      </dgm:t>
    </dgm:pt>
    <dgm:pt modelId="{9CBDB9F3-2752-4609-BCB3-D18C6D683575}" type="sibTrans" cxnId="{319D707B-C632-408C-BFCE-3CBB9C8BC13F}">
      <dgm:prSet/>
      <dgm:spPr/>
      <dgm:t>
        <a:bodyPr/>
        <a:lstStyle/>
        <a:p>
          <a:endParaRPr lang="en-US"/>
        </a:p>
      </dgm:t>
    </dgm:pt>
    <dgm:pt modelId="{F6C92106-BE30-4C1D-8F8F-AFBC54A20D61}">
      <dgm:prSet/>
      <dgm:spPr/>
      <dgm:t>
        <a:bodyPr/>
        <a:lstStyle/>
        <a:p>
          <a:r>
            <a:rPr lang="en-US" dirty="0"/>
            <a:t>Appraiser III </a:t>
          </a:r>
        </a:p>
      </dgm:t>
    </dgm:pt>
    <dgm:pt modelId="{B1FDDEA9-A219-453C-AEA9-4D80939CACFA}" type="parTrans" cxnId="{293BB3AA-4AB4-4EAD-B11C-DB71094B062A}">
      <dgm:prSet/>
      <dgm:spPr/>
      <dgm:t>
        <a:bodyPr/>
        <a:lstStyle/>
        <a:p>
          <a:endParaRPr lang="en-US"/>
        </a:p>
      </dgm:t>
    </dgm:pt>
    <dgm:pt modelId="{FF2115BF-3B0E-418D-B385-0A6C221F8F18}" type="sibTrans" cxnId="{293BB3AA-4AB4-4EAD-B11C-DB71094B062A}">
      <dgm:prSet/>
      <dgm:spPr/>
      <dgm:t>
        <a:bodyPr/>
        <a:lstStyle/>
        <a:p>
          <a:endParaRPr lang="en-US"/>
        </a:p>
      </dgm:t>
    </dgm:pt>
    <dgm:pt modelId="{52982688-72B2-4922-B58B-BE02202F933D}" type="pres">
      <dgm:prSet presAssocID="{086AE489-871D-4301-82CA-A8E4CC6D4431}" presName="hierChild1" presStyleCnt="0">
        <dgm:presLayoutVars>
          <dgm:chPref val="1"/>
          <dgm:dir/>
          <dgm:animOne val="branch"/>
          <dgm:animLvl val="lvl"/>
          <dgm:resizeHandles/>
        </dgm:presLayoutVars>
      </dgm:prSet>
      <dgm:spPr/>
    </dgm:pt>
    <dgm:pt modelId="{F7A2B561-1051-4C45-9602-2D11B6112190}" type="pres">
      <dgm:prSet presAssocID="{21F44139-1E0D-4C97-9B93-2392989F2494}" presName="hierRoot1" presStyleCnt="0"/>
      <dgm:spPr/>
    </dgm:pt>
    <dgm:pt modelId="{655D0558-C22B-4388-AB05-8937C410187F}" type="pres">
      <dgm:prSet presAssocID="{21F44139-1E0D-4C97-9B93-2392989F2494}" presName="composite" presStyleCnt="0"/>
      <dgm:spPr/>
    </dgm:pt>
    <dgm:pt modelId="{9CE21698-1FDE-4A78-AEF1-BA05D2BB6F0C}" type="pres">
      <dgm:prSet presAssocID="{21F44139-1E0D-4C97-9B93-2392989F2494}" presName="background" presStyleLbl="node0" presStyleIdx="0" presStyleCnt="1"/>
      <dgm:spPr/>
    </dgm:pt>
    <dgm:pt modelId="{6FDE4081-E391-40B1-ACFF-5EAEDBF3C149}" type="pres">
      <dgm:prSet presAssocID="{21F44139-1E0D-4C97-9B93-2392989F2494}" presName="text" presStyleLbl="fgAcc0" presStyleIdx="0" presStyleCnt="1">
        <dgm:presLayoutVars>
          <dgm:chPref val="3"/>
        </dgm:presLayoutVars>
      </dgm:prSet>
      <dgm:spPr/>
    </dgm:pt>
    <dgm:pt modelId="{AAB84348-46BC-4D3F-BB22-ADF60F28BF0B}" type="pres">
      <dgm:prSet presAssocID="{21F44139-1E0D-4C97-9B93-2392989F2494}" presName="hierChild2" presStyleCnt="0"/>
      <dgm:spPr/>
    </dgm:pt>
    <dgm:pt modelId="{ED5FB999-A0D9-416F-8C53-D5058E42BD1B}" type="pres">
      <dgm:prSet presAssocID="{A169AF6C-BFAD-4BFA-8761-771A5CD99C8B}" presName="Name10" presStyleLbl="parChTrans1D2" presStyleIdx="0" presStyleCnt="3"/>
      <dgm:spPr/>
    </dgm:pt>
    <dgm:pt modelId="{05A96B2F-014B-4A7D-8C28-EA6FB93CC305}" type="pres">
      <dgm:prSet presAssocID="{8641735A-01BD-4559-967D-380E0C8187B1}" presName="hierRoot2" presStyleCnt="0"/>
      <dgm:spPr/>
    </dgm:pt>
    <dgm:pt modelId="{C4C0305A-171F-4082-8145-34361EDF8014}" type="pres">
      <dgm:prSet presAssocID="{8641735A-01BD-4559-967D-380E0C8187B1}" presName="composite2" presStyleCnt="0"/>
      <dgm:spPr/>
    </dgm:pt>
    <dgm:pt modelId="{AE804E79-1DC7-4507-9BE4-540D0E5600D7}" type="pres">
      <dgm:prSet presAssocID="{8641735A-01BD-4559-967D-380E0C8187B1}" presName="background2" presStyleLbl="node2" presStyleIdx="0" presStyleCnt="3"/>
      <dgm:spPr/>
    </dgm:pt>
    <dgm:pt modelId="{2949057B-AE81-44B6-A829-87DA9643ED66}" type="pres">
      <dgm:prSet presAssocID="{8641735A-01BD-4559-967D-380E0C8187B1}" presName="text2" presStyleLbl="fgAcc2" presStyleIdx="0" presStyleCnt="3">
        <dgm:presLayoutVars>
          <dgm:chPref val="3"/>
        </dgm:presLayoutVars>
      </dgm:prSet>
      <dgm:spPr/>
    </dgm:pt>
    <dgm:pt modelId="{81C6DE0F-2C64-4DF5-A5ED-746347160E48}" type="pres">
      <dgm:prSet presAssocID="{8641735A-01BD-4559-967D-380E0C8187B1}" presName="hierChild3" presStyleCnt="0"/>
      <dgm:spPr/>
    </dgm:pt>
    <dgm:pt modelId="{168488DD-4807-4416-8474-38E447AEB29B}" type="pres">
      <dgm:prSet presAssocID="{0CCB3855-74A8-408C-89E6-81E2B5458AE8}" presName="Name17" presStyleLbl="parChTrans1D3" presStyleIdx="0" presStyleCnt="7"/>
      <dgm:spPr/>
    </dgm:pt>
    <dgm:pt modelId="{5F8DD17D-C82D-42DF-BDA9-EE1E94A76C61}" type="pres">
      <dgm:prSet presAssocID="{61B84D72-D1FA-4E0B-84AE-2905DB99E45C}" presName="hierRoot3" presStyleCnt="0"/>
      <dgm:spPr/>
    </dgm:pt>
    <dgm:pt modelId="{05FDF560-3BF0-4758-AA75-09B2367EA350}" type="pres">
      <dgm:prSet presAssocID="{61B84D72-D1FA-4E0B-84AE-2905DB99E45C}" presName="composite3" presStyleCnt="0"/>
      <dgm:spPr/>
    </dgm:pt>
    <dgm:pt modelId="{DBE2E74A-EEF6-4751-B315-FBB932D23143}" type="pres">
      <dgm:prSet presAssocID="{61B84D72-D1FA-4E0B-84AE-2905DB99E45C}" presName="background3" presStyleLbl="node3" presStyleIdx="0" presStyleCnt="7"/>
      <dgm:spPr/>
    </dgm:pt>
    <dgm:pt modelId="{3C7005C3-E6B3-41B9-804E-83F2C80F6CEA}" type="pres">
      <dgm:prSet presAssocID="{61B84D72-D1FA-4E0B-84AE-2905DB99E45C}" presName="text3" presStyleLbl="fgAcc3" presStyleIdx="0" presStyleCnt="7">
        <dgm:presLayoutVars>
          <dgm:chPref val="3"/>
        </dgm:presLayoutVars>
      </dgm:prSet>
      <dgm:spPr/>
    </dgm:pt>
    <dgm:pt modelId="{AA16A099-0387-435C-A9B0-A9D2B1D480E9}" type="pres">
      <dgm:prSet presAssocID="{61B84D72-D1FA-4E0B-84AE-2905DB99E45C}" presName="hierChild4" presStyleCnt="0"/>
      <dgm:spPr/>
    </dgm:pt>
    <dgm:pt modelId="{79B60964-55A3-4060-A3F7-3F23D74EAB80}" type="pres">
      <dgm:prSet presAssocID="{F4FC1095-4D14-4483-80E3-B2C4584350EE}" presName="Name23" presStyleLbl="parChTrans1D4" presStyleIdx="0" presStyleCnt="4"/>
      <dgm:spPr/>
    </dgm:pt>
    <dgm:pt modelId="{5DFC2455-5F7D-4626-979F-49B4EE641169}" type="pres">
      <dgm:prSet presAssocID="{FB2A0875-EFBC-49A3-A0E2-ECEB7A2F465E}" presName="hierRoot4" presStyleCnt="0"/>
      <dgm:spPr/>
    </dgm:pt>
    <dgm:pt modelId="{AD2BF08A-2930-477B-8EC5-7DE5D60C9DAE}" type="pres">
      <dgm:prSet presAssocID="{FB2A0875-EFBC-49A3-A0E2-ECEB7A2F465E}" presName="composite4" presStyleCnt="0"/>
      <dgm:spPr/>
    </dgm:pt>
    <dgm:pt modelId="{87F0A231-C3F1-44FB-BADA-BE0DADA164A2}" type="pres">
      <dgm:prSet presAssocID="{FB2A0875-EFBC-49A3-A0E2-ECEB7A2F465E}" presName="background4" presStyleLbl="node4" presStyleIdx="0" presStyleCnt="4"/>
      <dgm:spPr/>
    </dgm:pt>
    <dgm:pt modelId="{1CF14ABE-2895-4BCB-BDF2-D99EEC9B3332}" type="pres">
      <dgm:prSet presAssocID="{FB2A0875-EFBC-49A3-A0E2-ECEB7A2F465E}" presName="text4" presStyleLbl="fgAcc4" presStyleIdx="0" presStyleCnt="4">
        <dgm:presLayoutVars>
          <dgm:chPref val="3"/>
        </dgm:presLayoutVars>
      </dgm:prSet>
      <dgm:spPr/>
    </dgm:pt>
    <dgm:pt modelId="{CB508084-B711-4C42-B139-D7D582C13E9B}" type="pres">
      <dgm:prSet presAssocID="{FB2A0875-EFBC-49A3-A0E2-ECEB7A2F465E}" presName="hierChild5" presStyleCnt="0"/>
      <dgm:spPr/>
    </dgm:pt>
    <dgm:pt modelId="{F7499684-45A0-4CDE-8AA2-28B667974957}" type="pres">
      <dgm:prSet presAssocID="{A1BBDE59-5220-4E43-AE09-68753F1EABE6}" presName="Name17" presStyleLbl="parChTrans1D3" presStyleIdx="1" presStyleCnt="7"/>
      <dgm:spPr/>
    </dgm:pt>
    <dgm:pt modelId="{FBDF0939-CACC-4B12-B8AB-F63CEE3887A0}" type="pres">
      <dgm:prSet presAssocID="{446846DB-ADFB-4AC0-91AA-3568CD448CD3}" presName="hierRoot3" presStyleCnt="0"/>
      <dgm:spPr/>
    </dgm:pt>
    <dgm:pt modelId="{70D0B08D-BE8D-42F0-BCC4-F91B099E744E}" type="pres">
      <dgm:prSet presAssocID="{446846DB-ADFB-4AC0-91AA-3568CD448CD3}" presName="composite3" presStyleCnt="0"/>
      <dgm:spPr/>
    </dgm:pt>
    <dgm:pt modelId="{1FE3FC7C-3835-4480-931F-8AAEACB182E0}" type="pres">
      <dgm:prSet presAssocID="{446846DB-ADFB-4AC0-91AA-3568CD448CD3}" presName="background3" presStyleLbl="node3" presStyleIdx="1" presStyleCnt="7"/>
      <dgm:spPr/>
    </dgm:pt>
    <dgm:pt modelId="{8BB48FB9-16B1-4B21-8B6B-F110DE0550DF}" type="pres">
      <dgm:prSet presAssocID="{446846DB-ADFB-4AC0-91AA-3568CD448CD3}" presName="text3" presStyleLbl="fgAcc3" presStyleIdx="1" presStyleCnt="7">
        <dgm:presLayoutVars>
          <dgm:chPref val="3"/>
        </dgm:presLayoutVars>
      </dgm:prSet>
      <dgm:spPr/>
    </dgm:pt>
    <dgm:pt modelId="{E3A601D0-005E-4529-907E-BB4C38D8E8E2}" type="pres">
      <dgm:prSet presAssocID="{446846DB-ADFB-4AC0-91AA-3568CD448CD3}" presName="hierChild4" presStyleCnt="0"/>
      <dgm:spPr/>
    </dgm:pt>
    <dgm:pt modelId="{B96BFB99-B9A8-43D2-A4E0-54167308D3BE}" type="pres">
      <dgm:prSet presAssocID="{5F59F82F-B324-484E-9A9C-3299BB0DFBD6}" presName="Name23" presStyleLbl="parChTrans1D4" presStyleIdx="1" presStyleCnt="4"/>
      <dgm:spPr/>
    </dgm:pt>
    <dgm:pt modelId="{C1C60D59-DCD6-4F45-AA95-F0A48DF35C61}" type="pres">
      <dgm:prSet presAssocID="{59273024-0934-4A13-A91E-E04C010428F8}" presName="hierRoot4" presStyleCnt="0"/>
      <dgm:spPr/>
    </dgm:pt>
    <dgm:pt modelId="{3D9EFE00-9B35-45D0-B328-8F5A9FCC557A}" type="pres">
      <dgm:prSet presAssocID="{59273024-0934-4A13-A91E-E04C010428F8}" presName="composite4" presStyleCnt="0"/>
      <dgm:spPr/>
    </dgm:pt>
    <dgm:pt modelId="{32848578-3248-423A-8592-4BB2B16FB201}" type="pres">
      <dgm:prSet presAssocID="{59273024-0934-4A13-A91E-E04C010428F8}" presName="background4" presStyleLbl="node4" presStyleIdx="1" presStyleCnt="4"/>
      <dgm:spPr/>
    </dgm:pt>
    <dgm:pt modelId="{CBCFB659-034A-4198-9BC1-69D28CBCDD69}" type="pres">
      <dgm:prSet presAssocID="{59273024-0934-4A13-A91E-E04C010428F8}" presName="text4" presStyleLbl="fgAcc4" presStyleIdx="1" presStyleCnt="4">
        <dgm:presLayoutVars>
          <dgm:chPref val="3"/>
        </dgm:presLayoutVars>
      </dgm:prSet>
      <dgm:spPr/>
    </dgm:pt>
    <dgm:pt modelId="{231302C9-73A5-4970-9BAE-EBB5186E35E4}" type="pres">
      <dgm:prSet presAssocID="{59273024-0934-4A13-A91E-E04C010428F8}" presName="hierChild5" presStyleCnt="0"/>
      <dgm:spPr/>
    </dgm:pt>
    <dgm:pt modelId="{108CC1F8-DAA0-4FEF-8500-428E9F18D49D}" type="pres">
      <dgm:prSet presAssocID="{D6CC8A9C-ECCC-476B-8A7D-0097DD4FC29B}" presName="Name17" presStyleLbl="parChTrans1D3" presStyleIdx="2" presStyleCnt="7"/>
      <dgm:spPr/>
    </dgm:pt>
    <dgm:pt modelId="{8D37B434-13B8-4712-A8CC-F4679AADEC45}" type="pres">
      <dgm:prSet presAssocID="{F4C7E197-3F7B-4F40-BCB8-9B74B49B6EC1}" presName="hierRoot3" presStyleCnt="0"/>
      <dgm:spPr/>
    </dgm:pt>
    <dgm:pt modelId="{8ADC71E6-B788-4629-A58E-D324A096F775}" type="pres">
      <dgm:prSet presAssocID="{F4C7E197-3F7B-4F40-BCB8-9B74B49B6EC1}" presName="composite3" presStyleCnt="0"/>
      <dgm:spPr/>
    </dgm:pt>
    <dgm:pt modelId="{33E0AB79-6959-4045-8A1C-C3F4F7633495}" type="pres">
      <dgm:prSet presAssocID="{F4C7E197-3F7B-4F40-BCB8-9B74B49B6EC1}" presName="background3" presStyleLbl="node3" presStyleIdx="2" presStyleCnt="7"/>
      <dgm:spPr/>
    </dgm:pt>
    <dgm:pt modelId="{16E12151-521D-4FBC-B050-400FADA9DCBE}" type="pres">
      <dgm:prSet presAssocID="{F4C7E197-3F7B-4F40-BCB8-9B74B49B6EC1}" presName="text3" presStyleLbl="fgAcc3" presStyleIdx="2" presStyleCnt="7">
        <dgm:presLayoutVars>
          <dgm:chPref val="3"/>
        </dgm:presLayoutVars>
      </dgm:prSet>
      <dgm:spPr/>
    </dgm:pt>
    <dgm:pt modelId="{10512257-C876-492F-8595-71655C04AC3A}" type="pres">
      <dgm:prSet presAssocID="{F4C7E197-3F7B-4F40-BCB8-9B74B49B6EC1}" presName="hierChild4" presStyleCnt="0"/>
      <dgm:spPr/>
    </dgm:pt>
    <dgm:pt modelId="{51D4D2E1-096A-4AD6-A7EC-5CA545151DAC}" type="pres">
      <dgm:prSet presAssocID="{2702F36E-4564-45F3-BF60-813BA84DA045}" presName="Name23" presStyleLbl="parChTrans1D4" presStyleIdx="2" presStyleCnt="4"/>
      <dgm:spPr/>
    </dgm:pt>
    <dgm:pt modelId="{5AC3C0E7-A78A-4922-9EA4-B53DCB1D2D7F}" type="pres">
      <dgm:prSet presAssocID="{4D306350-3152-4822-A840-76AB2BD2428A}" presName="hierRoot4" presStyleCnt="0"/>
      <dgm:spPr/>
    </dgm:pt>
    <dgm:pt modelId="{7F08D100-6F63-4449-8FA1-99BA9D52E80C}" type="pres">
      <dgm:prSet presAssocID="{4D306350-3152-4822-A840-76AB2BD2428A}" presName="composite4" presStyleCnt="0"/>
      <dgm:spPr/>
    </dgm:pt>
    <dgm:pt modelId="{A25228D9-88D2-4C69-8F78-453CB12844F1}" type="pres">
      <dgm:prSet presAssocID="{4D306350-3152-4822-A840-76AB2BD2428A}" presName="background4" presStyleLbl="node4" presStyleIdx="2" presStyleCnt="4"/>
      <dgm:spPr/>
    </dgm:pt>
    <dgm:pt modelId="{6AA74C3C-1B84-480C-AD91-37A83E07CD0C}" type="pres">
      <dgm:prSet presAssocID="{4D306350-3152-4822-A840-76AB2BD2428A}" presName="text4" presStyleLbl="fgAcc4" presStyleIdx="2" presStyleCnt="4">
        <dgm:presLayoutVars>
          <dgm:chPref val="3"/>
        </dgm:presLayoutVars>
      </dgm:prSet>
      <dgm:spPr/>
    </dgm:pt>
    <dgm:pt modelId="{F60F3367-97D1-46D4-9A33-EB84F69A3E8B}" type="pres">
      <dgm:prSet presAssocID="{4D306350-3152-4822-A840-76AB2BD2428A}" presName="hierChild5" presStyleCnt="0"/>
      <dgm:spPr/>
    </dgm:pt>
    <dgm:pt modelId="{EC22E884-2FF8-453D-91EF-102921DA4AF0}" type="pres">
      <dgm:prSet presAssocID="{97B4A976-B1B1-4F5A-8339-0B1CAD2A6171}" presName="Name10" presStyleLbl="parChTrans1D2" presStyleIdx="1" presStyleCnt="3"/>
      <dgm:spPr/>
    </dgm:pt>
    <dgm:pt modelId="{2EC30661-E31E-4FBA-AF24-59CCE0113454}" type="pres">
      <dgm:prSet presAssocID="{B6E4F46D-5E87-4806-A859-221E6B7AD098}" presName="hierRoot2" presStyleCnt="0"/>
      <dgm:spPr/>
    </dgm:pt>
    <dgm:pt modelId="{877E2524-4509-48FB-BF6F-17CAAE2E5D26}" type="pres">
      <dgm:prSet presAssocID="{B6E4F46D-5E87-4806-A859-221E6B7AD098}" presName="composite2" presStyleCnt="0"/>
      <dgm:spPr/>
    </dgm:pt>
    <dgm:pt modelId="{5B7A381A-960D-45B2-A7C4-F7B49F77F2E7}" type="pres">
      <dgm:prSet presAssocID="{B6E4F46D-5E87-4806-A859-221E6B7AD098}" presName="background2" presStyleLbl="node2" presStyleIdx="1" presStyleCnt="3"/>
      <dgm:spPr/>
    </dgm:pt>
    <dgm:pt modelId="{BBF77059-56F5-4275-8855-5159F84769E4}" type="pres">
      <dgm:prSet presAssocID="{B6E4F46D-5E87-4806-A859-221E6B7AD098}" presName="text2" presStyleLbl="fgAcc2" presStyleIdx="1" presStyleCnt="3">
        <dgm:presLayoutVars>
          <dgm:chPref val="3"/>
        </dgm:presLayoutVars>
      </dgm:prSet>
      <dgm:spPr/>
    </dgm:pt>
    <dgm:pt modelId="{CC4AD03F-8CB0-405E-9CA7-C2A85FF3CD31}" type="pres">
      <dgm:prSet presAssocID="{B6E4F46D-5E87-4806-A859-221E6B7AD098}" presName="hierChild3" presStyleCnt="0"/>
      <dgm:spPr/>
    </dgm:pt>
    <dgm:pt modelId="{505197AA-10C7-4E4C-8A4E-DD3A02EA05D3}" type="pres">
      <dgm:prSet presAssocID="{8BBB5A06-1066-4BA1-9337-721AAF8C6F0F}" presName="Name17" presStyleLbl="parChTrans1D3" presStyleIdx="3" presStyleCnt="7"/>
      <dgm:spPr/>
    </dgm:pt>
    <dgm:pt modelId="{CCCCB29E-5798-4611-A8C5-E7E9F6CDF275}" type="pres">
      <dgm:prSet presAssocID="{556E375A-C2D0-4AFA-BAA8-6FAE724B7DDC}" presName="hierRoot3" presStyleCnt="0"/>
      <dgm:spPr/>
    </dgm:pt>
    <dgm:pt modelId="{ADBA27BC-A302-46B5-8F03-0A20E74CD03D}" type="pres">
      <dgm:prSet presAssocID="{556E375A-C2D0-4AFA-BAA8-6FAE724B7DDC}" presName="composite3" presStyleCnt="0"/>
      <dgm:spPr/>
    </dgm:pt>
    <dgm:pt modelId="{2B569EED-E99E-4C58-ACDF-F7DEE03A68CF}" type="pres">
      <dgm:prSet presAssocID="{556E375A-C2D0-4AFA-BAA8-6FAE724B7DDC}" presName="background3" presStyleLbl="node3" presStyleIdx="3" presStyleCnt="7"/>
      <dgm:spPr/>
    </dgm:pt>
    <dgm:pt modelId="{D9B84F1C-4D8C-4D93-A420-789A63FDA810}" type="pres">
      <dgm:prSet presAssocID="{556E375A-C2D0-4AFA-BAA8-6FAE724B7DDC}" presName="text3" presStyleLbl="fgAcc3" presStyleIdx="3" presStyleCnt="7">
        <dgm:presLayoutVars>
          <dgm:chPref val="3"/>
        </dgm:presLayoutVars>
      </dgm:prSet>
      <dgm:spPr/>
    </dgm:pt>
    <dgm:pt modelId="{EBDF6212-C679-4711-9173-5BC128CEB3C7}" type="pres">
      <dgm:prSet presAssocID="{556E375A-C2D0-4AFA-BAA8-6FAE724B7DDC}" presName="hierChild4" presStyleCnt="0"/>
      <dgm:spPr/>
    </dgm:pt>
    <dgm:pt modelId="{D7B7AA4D-0644-4225-8AC5-3A6003A71137}" type="pres">
      <dgm:prSet presAssocID="{7055BF30-A7C9-4A7B-B74C-F8966F4CA9A8}" presName="Name17" presStyleLbl="parChTrans1D3" presStyleIdx="4" presStyleCnt="7"/>
      <dgm:spPr/>
    </dgm:pt>
    <dgm:pt modelId="{74777719-3EAA-42A6-BE54-6A30A18F7A07}" type="pres">
      <dgm:prSet presAssocID="{917BB92D-49FB-42C8-BF25-B8012BFAA2D7}" presName="hierRoot3" presStyleCnt="0"/>
      <dgm:spPr/>
    </dgm:pt>
    <dgm:pt modelId="{CEDF5BE5-7BDB-4EC9-8711-9C99FCFCE5F6}" type="pres">
      <dgm:prSet presAssocID="{917BB92D-49FB-42C8-BF25-B8012BFAA2D7}" presName="composite3" presStyleCnt="0"/>
      <dgm:spPr/>
    </dgm:pt>
    <dgm:pt modelId="{570BB732-5C27-436B-B25C-33C951F57E17}" type="pres">
      <dgm:prSet presAssocID="{917BB92D-49FB-42C8-BF25-B8012BFAA2D7}" presName="background3" presStyleLbl="node3" presStyleIdx="4" presStyleCnt="7"/>
      <dgm:spPr/>
    </dgm:pt>
    <dgm:pt modelId="{ADFCD002-E6CD-468A-BB17-ABC3F8D786F2}" type="pres">
      <dgm:prSet presAssocID="{917BB92D-49FB-42C8-BF25-B8012BFAA2D7}" presName="text3" presStyleLbl="fgAcc3" presStyleIdx="4" presStyleCnt="7">
        <dgm:presLayoutVars>
          <dgm:chPref val="3"/>
        </dgm:presLayoutVars>
      </dgm:prSet>
      <dgm:spPr/>
    </dgm:pt>
    <dgm:pt modelId="{F6751EC3-3087-41E5-B80C-FDF56CF0E1CA}" type="pres">
      <dgm:prSet presAssocID="{917BB92D-49FB-42C8-BF25-B8012BFAA2D7}" presName="hierChild4" presStyleCnt="0"/>
      <dgm:spPr/>
    </dgm:pt>
    <dgm:pt modelId="{A2502313-19FF-47DC-8B10-F33E394F6C0D}" type="pres">
      <dgm:prSet presAssocID="{7ED72F5C-7547-45AE-B3F9-52A455DC6552}" presName="Name23" presStyleLbl="parChTrans1D4" presStyleIdx="3" presStyleCnt="4"/>
      <dgm:spPr/>
    </dgm:pt>
    <dgm:pt modelId="{3606E162-0821-44BF-8B95-8F22CC8BDD28}" type="pres">
      <dgm:prSet presAssocID="{946B6B3F-D9F8-4804-8A77-308399126FA1}" presName="hierRoot4" presStyleCnt="0"/>
      <dgm:spPr/>
    </dgm:pt>
    <dgm:pt modelId="{3E072827-3FC0-47D8-A2B9-A4AB16A83F3D}" type="pres">
      <dgm:prSet presAssocID="{946B6B3F-D9F8-4804-8A77-308399126FA1}" presName="composite4" presStyleCnt="0"/>
      <dgm:spPr/>
    </dgm:pt>
    <dgm:pt modelId="{3601087B-0DAF-4AE0-987A-49ECD8F0EDA5}" type="pres">
      <dgm:prSet presAssocID="{946B6B3F-D9F8-4804-8A77-308399126FA1}" presName="background4" presStyleLbl="node4" presStyleIdx="3" presStyleCnt="4"/>
      <dgm:spPr/>
    </dgm:pt>
    <dgm:pt modelId="{0A01EB48-AB4E-4802-AA5C-F501C9E30AFD}" type="pres">
      <dgm:prSet presAssocID="{946B6B3F-D9F8-4804-8A77-308399126FA1}" presName="text4" presStyleLbl="fgAcc4" presStyleIdx="3" presStyleCnt="4">
        <dgm:presLayoutVars>
          <dgm:chPref val="3"/>
        </dgm:presLayoutVars>
      </dgm:prSet>
      <dgm:spPr/>
    </dgm:pt>
    <dgm:pt modelId="{2E69E2A8-E527-4534-B9A8-48974C9414C2}" type="pres">
      <dgm:prSet presAssocID="{946B6B3F-D9F8-4804-8A77-308399126FA1}" presName="hierChild5" presStyleCnt="0"/>
      <dgm:spPr/>
    </dgm:pt>
    <dgm:pt modelId="{2F3B5AE8-F7E9-4524-AAE8-97AE90CCAD6D}" type="pres">
      <dgm:prSet presAssocID="{FBAFE582-01D9-432E-AE79-B19F9FA5870C}" presName="Name10" presStyleLbl="parChTrans1D2" presStyleIdx="2" presStyleCnt="3"/>
      <dgm:spPr/>
    </dgm:pt>
    <dgm:pt modelId="{F2E59A35-BE24-4CF9-8BEA-D3F0D96A692B}" type="pres">
      <dgm:prSet presAssocID="{B53DA4C2-5AA4-4CA3-8662-77174ED4CBAF}" presName="hierRoot2" presStyleCnt="0"/>
      <dgm:spPr/>
    </dgm:pt>
    <dgm:pt modelId="{D97D667D-9C08-490A-94DD-A99444E27BA1}" type="pres">
      <dgm:prSet presAssocID="{B53DA4C2-5AA4-4CA3-8662-77174ED4CBAF}" presName="composite2" presStyleCnt="0"/>
      <dgm:spPr/>
    </dgm:pt>
    <dgm:pt modelId="{E8FCF6A7-1476-4038-BD12-1AB72C322114}" type="pres">
      <dgm:prSet presAssocID="{B53DA4C2-5AA4-4CA3-8662-77174ED4CBAF}" presName="background2" presStyleLbl="node2" presStyleIdx="2" presStyleCnt="3"/>
      <dgm:spPr/>
    </dgm:pt>
    <dgm:pt modelId="{C58620B9-D70C-4334-B91C-2AC7581EED05}" type="pres">
      <dgm:prSet presAssocID="{B53DA4C2-5AA4-4CA3-8662-77174ED4CBAF}" presName="text2" presStyleLbl="fgAcc2" presStyleIdx="2" presStyleCnt="3">
        <dgm:presLayoutVars>
          <dgm:chPref val="3"/>
        </dgm:presLayoutVars>
      </dgm:prSet>
      <dgm:spPr/>
    </dgm:pt>
    <dgm:pt modelId="{2198A643-691F-4ACF-8F98-6B78968631EF}" type="pres">
      <dgm:prSet presAssocID="{B53DA4C2-5AA4-4CA3-8662-77174ED4CBAF}" presName="hierChild3" presStyleCnt="0"/>
      <dgm:spPr/>
    </dgm:pt>
    <dgm:pt modelId="{A494E3A2-B53B-4E7D-8AAC-CA53BC8AEE96}" type="pres">
      <dgm:prSet presAssocID="{D737F5E6-5B08-42B2-B384-7B98B51DB84D}" presName="Name17" presStyleLbl="parChTrans1D3" presStyleIdx="5" presStyleCnt="7"/>
      <dgm:spPr/>
    </dgm:pt>
    <dgm:pt modelId="{A6134F0C-E1FC-40D1-8C67-3D41B9B6BBD4}" type="pres">
      <dgm:prSet presAssocID="{0DC6F798-12A3-47B5-84DD-3A408B81FA98}" presName="hierRoot3" presStyleCnt="0"/>
      <dgm:spPr/>
    </dgm:pt>
    <dgm:pt modelId="{62C3671B-1E60-4C64-883B-7A6EEC35FD7E}" type="pres">
      <dgm:prSet presAssocID="{0DC6F798-12A3-47B5-84DD-3A408B81FA98}" presName="composite3" presStyleCnt="0"/>
      <dgm:spPr/>
    </dgm:pt>
    <dgm:pt modelId="{6BD08ADC-C3F1-4423-B2ED-DDAD20CCFB3C}" type="pres">
      <dgm:prSet presAssocID="{0DC6F798-12A3-47B5-84DD-3A408B81FA98}" presName="background3" presStyleLbl="node3" presStyleIdx="5" presStyleCnt="7"/>
      <dgm:spPr/>
    </dgm:pt>
    <dgm:pt modelId="{40DF39FF-AF2F-406F-8CF0-E3DE7BCA6A1B}" type="pres">
      <dgm:prSet presAssocID="{0DC6F798-12A3-47B5-84DD-3A408B81FA98}" presName="text3" presStyleLbl="fgAcc3" presStyleIdx="5" presStyleCnt="7">
        <dgm:presLayoutVars>
          <dgm:chPref val="3"/>
        </dgm:presLayoutVars>
      </dgm:prSet>
      <dgm:spPr/>
    </dgm:pt>
    <dgm:pt modelId="{8C90414C-1900-45BA-8925-D0A9A190760E}" type="pres">
      <dgm:prSet presAssocID="{0DC6F798-12A3-47B5-84DD-3A408B81FA98}" presName="hierChild4" presStyleCnt="0"/>
      <dgm:spPr/>
    </dgm:pt>
    <dgm:pt modelId="{83C967D9-0142-4B6D-ADA3-245208BDECDA}" type="pres">
      <dgm:prSet presAssocID="{B1FDDEA9-A219-453C-AEA9-4D80939CACFA}" presName="Name17" presStyleLbl="parChTrans1D3" presStyleIdx="6" presStyleCnt="7"/>
      <dgm:spPr/>
    </dgm:pt>
    <dgm:pt modelId="{C076F159-0847-4DD4-B607-4B95CEC5C251}" type="pres">
      <dgm:prSet presAssocID="{F6C92106-BE30-4C1D-8F8F-AFBC54A20D61}" presName="hierRoot3" presStyleCnt="0"/>
      <dgm:spPr/>
    </dgm:pt>
    <dgm:pt modelId="{819BEF51-B5C4-4E34-837E-94577605F7C4}" type="pres">
      <dgm:prSet presAssocID="{F6C92106-BE30-4C1D-8F8F-AFBC54A20D61}" presName="composite3" presStyleCnt="0"/>
      <dgm:spPr/>
    </dgm:pt>
    <dgm:pt modelId="{37396C15-5E48-4D31-976C-7165B493E099}" type="pres">
      <dgm:prSet presAssocID="{F6C92106-BE30-4C1D-8F8F-AFBC54A20D61}" presName="background3" presStyleLbl="node3" presStyleIdx="6" presStyleCnt="7"/>
      <dgm:spPr/>
    </dgm:pt>
    <dgm:pt modelId="{20535767-0827-49C0-98C0-5D7FD67ECB2D}" type="pres">
      <dgm:prSet presAssocID="{F6C92106-BE30-4C1D-8F8F-AFBC54A20D61}" presName="text3" presStyleLbl="fgAcc3" presStyleIdx="6" presStyleCnt="7">
        <dgm:presLayoutVars>
          <dgm:chPref val="3"/>
        </dgm:presLayoutVars>
      </dgm:prSet>
      <dgm:spPr/>
    </dgm:pt>
    <dgm:pt modelId="{667A1FB8-2177-4142-B38C-CE2EB8A674D7}" type="pres">
      <dgm:prSet presAssocID="{F6C92106-BE30-4C1D-8F8F-AFBC54A20D61}" presName="hierChild4" presStyleCnt="0"/>
      <dgm:spPr/>
    </dgm:pt>
  </dgm:ptLst>
  <dgm:cxnLst>
    <dgm:cxn modelId="{C1C47705-EB5A-4657-B701-BEBBBDC2CF44}" type="presOf" srcId="{FB2A0875-EFBC-49A3-A0E2-ECEB7A2F465E}" destId="{1CF14ABE-2895-4BCB-BDF2-D99EEC9B3332}" srcOrd="0" destOrd="0" presId="urn:microsoft.com/office/officeart/2005/8/layout/hierarchy1"/>
    <dgm:cxn modelId="{7F802B0C-ABD6-4F93-996D-6E229057D80D}" type="presOf" srcId="{086AE489-871D-4301-82CA-A8E4CC6D4431}" destId="{52982688-72B2-4922-B58B-BE02202F933D}" srcOrd="0" destOrd="0" presId="urn:microsoft.com/office/officeart/2005/8/layout/hierarchy1"/>
    <dgm:cxn modelId="{5A52E910-E910-407F-A920-F31FE7591AEA}" type="presOf" srcId="{B1FDDEA9-A219-453C-AEA9-4D80939CACFA}" destId="{83C967D9-0142-4B6D-ADA3-245208BDECDA}" srcOrd="0" destOrd="0" presId="urn:microsoft.com/office/officeart/2005/8/layout/hierarchy1"/>
    <dgm:cxn modelId="{6A82B612-85F5-48D4-93B1-A1108055FB7F}" srcId="{8641735A-01BD-4559-967D-380E0C8187B1}" destId="{F4C7E197-3F7B-4F40-BCB8-9B74B49B6EC1}" srcOrd="2" destOrd="0" parTransId="{D6CC8A9C-ECCC-476B-8A7D-0097DD4FC29B}" sibTransId="{5E636579-FFCC-4905-9B8B-61780447B62C}"/>
    <dgm:cxn modelId="{CE384419-0A9E-40A4-8F3F-3B78D48F12A3}" type="presOf" srcId="{8BBB5A06-1066-4BA1-9337-721AAF8C6F0F}" destId="{505197AA-10C7-4E4C-8A4E-DD3A02EA05D3}" srcOrd="0" destOrd="0" presId="urn:microsoft.com/office/officeart/2005/8/layout/hierarchy1"/>
    <dgm:cxn modelId="{81E92D23-A03E-4FF0-8ABE-BB832D6B0676}" type="presOf" srcId="{B6E4F46D-5E87-4806-A859-221E6B7AD098}" destId="{BBF77059-56F5-4275-8855-5159F84769E4}" srcOrd="0" destOrd="0" presId="urn:microsoft.com/office/officeart/2005/8/layout/hierarchy1"/>
    <dgm:cxn modelId="{098B282E-69C8-4D72-BF99-2CEF3FF230E2}" srcId="{086AE489-871D-4301-82CA-A8E4CC6D4431}" destId="{21F44139-1E0D-4C97-9B93-2392989F2494}" srcOrd="0" destOrd="0" parTransId="{0E0699B2-E1D7-4949-B3E0-59ABA3974EFE}" sibTransId="{1A6830F5-27A8-496C-AA2A-C1125FEC2DEF}"/>
    <dgm:cxn modelId="{6F2F7D36-8117-4294-B1D9-36AE8F4889E6}" type="presOf" srcId="{D737F5E6-5B08-42B2-B384-7B98B51DB84D}" destId="{A494E3A2-B53B-4E7D-8AAC-CA53BC8AEE96}" srcOrd="0" destOrd="0" presId="urn:microsoft.com/office/officeart/2005/8/layout/hierarchy1"/>
    <dgm:cxn modelId="{D9CEBF38-A886-4D16-B9FC-3A71ADC284F0}" type="presOf" srcId="{A169AF6C-BFAD-4BFA-8761-771A5CD99C8B}" destId="{ED5FB999-A0D9-416F-8C53-D5058E42BD1B}" srcOrd="0" destOrd="0" presId="urn:microsoft.com/office/officeart/2005/8/layout/hierarchy1"/>
    <dgm:cxn modelId="{A4BA283F-AEC0-48E6-9D73-2885C97B9EA2}" type="presOf" srcId="{97B4A976-B1B1-4F5A-8339-0B1CAD2A6171}" destId="{EC22E884-2FF8-453D-91EF-102921DA4AF0}" srcOrd="0" destOrd="0" presId="urn:microsoft.com/office/officeart/2005/8/layout/hierarchy1"/>
    <dgm:cxn modelId="{E52F9D42-6776-4587-8C15-9C2FA0B17921}" type="presOf" srcId="{21F44139-1E0D-4C97-9B93-2392989F2494}" destId="{6FDE4081-E391-40B1-ACFF-5EAEDBF3C149}" srcOrd="0" destOrd="0" presId="urn:microsoft.com/office/officeart/2005/8/layout/hierarchy1"/>
    <dgm:cxn modelId="{030D4B66-4D35-4798-B604-2AE694E57D15}" type="presOf" srcId="{B53DA4C2-5AA4-4CA3-8662-77174ED4CBAF}" destId="{C58620B9-D70C-4334-B91C-2AC7581EED05}" srcOrd="0" destOrd="0" presId="urn:microsoft.com/office/officeart/2005/8/layout/hierarchy1"/>
    <dgm:cxn modelId="{DB975E49-31DA-4E7D-A1D4-B220003F8475}" type="presOf" srcId="{946B6B3F-D9F8-4804-8A77-308399126FA1}" destId="{0A01EB48-AB4E-4802-AA5C-F501C9E30AFD}" srcOrd="0" destOrd="0" presId="urn:microsoft.com/office/officeart/2005/8/layout/hierarchy1"/>
    <dgm:cxn modelId="{0D152B6C-CCDC-4902-BB61-500BC122C116}" type="presOf" srcId="{F6C92106-BE30-4C1D-8F8F-AFBC54A20D61}" destId="{20535767-0827-49C0-98C0-5D7FD67ECB2D}" srcOrd="0" destOrd="0" presId="urn:microsoft.com/office/officeart/2005/8/layout/hierarchy1"/>
    <dgm:cxn modelId="{2511F76C-DFF6-4CB2-B665-74F35A6104AA}" srcId="{F4C7E197-3F7B-4F40-BCB8-9B74B49B6EC1}" destId="{4D306350-3152-4822-A840-76AB2BD2428A}" srcOrd="0" destOrd="0" parTransId="{2702F36E-4564-45F3-BF60-813BA84DA045}" sibTransId="{2F23E5E9-7BF0-47A4-A864-2F1A3EE8D61E}"/>
    <dgm:cxn modelId="{A87E1A4D-F57B-4CB9-B230-DA1309205A3F}" type="presOf" srcId="{61B84D72-D1FA-4E0B-84AE-2905DB99E45C}" destId="{3C7005C3-E6B3-41B9-804E-83F2C80F6CEA}" srcOrd="0" destOrd="0" presId="urn:microsoft.com/office/officeart/2005/8/layout/hierarchy1"/>
    <dgm:cxn modelId="{74BC246F-F6A3-494C-917F-DD73D883BAB9}" type="presOf" srcId="{F4C7E197-3F7B-4F40-BCB8-9B74B49B6EC1}" destId="{16E12151-521D-4FBC-B050-400FADA9DCBE}" srcOrd="0" destOrd="0" presId="urn:microsoft.com/office/officeart/2005/8/layout/hierarchy1"/>
    <dgm:cxn modelId="{1B6C5653-46F3-4651-ABB8-2334F8B8205E}" srcId="{21F44139-1E0D-4C97-9B93-2392989F2494}" destId="{8641735A-01BD-4559-967D-380E0C8187B1}" srcOrd="0" destOrd="0" parTransId="{A169AF6C-BFAD-4BFA-8761-771A5CD99C8B}" sibTransId="{D8F19F48-744D-4BCD-BEAB-DA5AE33DF2BC}"/>
    <dgm:cxn modelId="{E57EDC54-F391-4099-8827-A1FA41F97459}" type="presOf" srcId="{7ED72F5C-7547-45AE-B3F9-52A455DC6552}" destId="{A2502313-19FF-47DC-8B10-F33E394F6C0D}" srcOrd="0" destOrd="0" presId="urn:microsoft.com/office/officeart/2005/8/layout/hierarchy1"/>
    <dgm:cxn modelId="{319D707B-C632-408C-BFCE-3CBB9C8BC13F}" srcId="{B53DA4C2-5AA4-4CA3-8662-77174ED4CBAF}" destId="{0DC6F798-12A3-47B5-84DD-3A408B81FA98}" srcOrd="0" destOrd="0" parTransId="{D737F5E6-5B08-42B2-B384-7B98B51DB84D}" sibTransId="{9CBDB9F3-2752-4609-BCB3-D18C6D683575}"/>
    <dgm:cxn modelId="{9617BD7D-2CF8-4900-ADF5-A43D6D77CD44}" type="presOf" srcId="{7055BF30-A7C9-4A7B-B74C-F8966F4CA9A8}" destId="{D7B7AA4D-0644-4225-8AC5-3A6003A71137}" srcOrd="0" destOrd="0" presId="urn:microsoft.com/office/officeart/2005/8/layout/hierarchy1"/>
    <dgm:cxn modelId="{614BA387-A318-4833-AC84-90CC295F5A62}" srcId="{8641735A-01BD-4559-967D-380E0C8187B1}" destId="{446846DB-ADFB-4AC0-91AA-3568CD448CD3}" srcOrd="1" destOrd="0" parTransId="{A1BBDE59-5220-4E43-AE09-68753F1EABE6}" sibTransId="{014D8BF2-E3F9-429C-8EDC-6153F4430632}"/>
    <dgm:cxn modelId="{89D33E88-2D89-4949-A32B-0E5B4E93B818}" srcId="{446846DB-ADFB-4AC0-91AA-3568CD448CD3}" destId="{59273024-0934-4A13-A91E-E04C010428F8}" srcOrd="0" destOrd="0" parTransId="{5F59F82F-B324-484E-9A9C-3299BB0DFBD6}" sibTransId="{F6645A92-8FDE-49BD-8600-9B3B30CA9F51}"/>
    <dgm:cxn modelId="{952DEA89-59B4-43C8-989E-70457E8A43E7}" srcId="{8641735A-01BD-4559-967D-380E0C8187B1}" destId="{61B84D72-D1FA-4E0B-84AE-2905DB99E45C}" srcOrd="0" destOrd="0" parTransId="{0CCB3855-74A8-408C-89E6-81E2B5458AE8}" sibTransId="{98468BE1-14F9-45D8-81C8-7AFCBBD45263}"/>
    <dgm:cxn modelId="{7A0FB495-57F3-470F-B1EB-9E32849A8A41}" srcId="{21F44139-1E0D-4C97-9B93-2392989F2494}" destId="{B53DA4C2-5AA4-4CA3-8662-77174ED4CBAF}" srcOrd="2" destOrd="0" parTransId="{FBAFE582-01D9-432E-AE79-B19F9FA5870C}" sibTransId="{B093154A-8551-4E58-854A-265532D69E18}"/>
    <dgm:cxn modelId="{C07FAA97-C221-4A73-89E4-355698764CF4}" type="presOf" srcId="{D6CC8A9C-ECCC-476B-8A7D-0097DD4FC29B}" destId="{108CC1F8-DAA0-4FEF-8500-428E9F18D49D}" srcOrd="0" destOrd="0" presId="urn:microsoft.com/office/officeart/2005/8/layout/hierarchy1"/>
    <dgm:cxn modelId="{C0D2209D-FC8B-48B6-9E34-D3900576FAB5}" srcId="{917BB92D-49FB-42C8-BF25-B8012BFAA2D7}" destId="{946B6B3F-D9F8-4804-8A77-308399126FA1}" srcOrd="0" destOrd="0" parTransId="{7ED72F5C-7547-45AE-B3F9-52A455DC6552}" sibTransId="{F085FA40-247B-4081-A120-F1DC77394DF3}"/>
    <dgm:cxn modelId="{B7C9D79F-979D-4D0E-85E8-AA8500608FFA}" type="presOf" srcId="{446846DB-ADFB-4AC0-91AA-3568CD448CD3}" destId="{8BB48FB9-16B1-4B21-8B6B-F110DE0550DF}" srcOrd="0" destOrd="0" presId="urn:microsoft.com/office/officeart/2005/8/layout/hierarchy1"/>
    <dgm:cxn modelId="{254F6FA9-74AE-4204-8DF9-D9BB475F2D90}" type="presOf" srcId="{4D306350-3152-4822-A840-76AB2BD2428A}" destId="{6AA74C3C-1B84-480C-AD91-37A83E07CD0C}" srcOrd="0" destOrd="0" presId="urn:microsoft.com/office/officeart/2005/8/layout/hierarchy1"/>
    <dgm:cxn modelId="{674E14AA-56BC-4677-8C99-00F2DB76BA59}" srcId="{B6E4F46D-5E87-4806-A859-221E6B7AD098}" destId="{556E375A-C2D0-4AFA-BAA8-6FAE724B7DDC}" srcOrd="0" destOrd="0" parTransId="{8BBB5A06-1066-4BA1-9337-721AAF8C6F0F}" sibTransId="{51082E5C-213B-499C-8B47-772F6776A373}"/>
    <dgm:cxn modelId="{293BB3AA-4AB4-4EAD-B11C-DB71094B062A}" srcId="{B53DA4C2-5AA4-4CA3-8662-77174ED4CBAF}" destId="{F6C92106-BE30-4C1D-8F8F-AFBC54A20D61}" srcOrd="1" destOrd="0" parTransId="{B1FDDEA9-A219-453C-AEA9-4D80939CACFA}" sibTransId="{FF2115BF-3B0E-418D-B385-0A6C221F8F18}"/>
    <dgm:cxn modelId="{677C6BAF-9E2E-4F34-A2BB-5D1B39DDAA7D}" type="presOf" srcId="{FBAFE582-01D9-432E-AE79-B19F9FA5870C}" destId="{2F3B5AE8-F7E9-4524-AAE8-97AE90CCAD6D}" srcOrd="0" destOrd="0" presId="urn:microsoft.com/office/officeart/2005/8/layout/hierarchy1"/>
    <dgm:cxn modelId="{574EB5B1-E536-46BE-9E3E-D2B4485C1585}" type="presOf" srcId="{59273024-0934-4A13-A91E-E04C010428F8}" destId="{CBCFB659-034A-4198-9BC1-69D28CBCDD69}" srcOrd="0" destOrd="0" presId="urn:microsoft.com/office/officeart/2005/8/layout/hierarchy1"/>
    <dgm:cxn modelId="{ACC175B2-CB43-4351-A4AD-BBF80D527A29}" srcId="{B6E4F46D-5E87-4806-A859-221E6B7AD098}" destId="{917BB92D-49FB-42C8-BF25-B8012BFAA2D7}" srcOrd="1" destOrd="0" parTransId="{7055BF30-A7C9-4A7B-B74C-F8966F4CA9A8}" sibTransId="{E5DFCFAD-8F35-4FF3-88C4-63219EE949EC}"/>
    <dgm:cxn modelId="{776E57B5-EE27-4265-A761-FDD899BA98F3}" type="presOf" srcId="{F4FC1095-4D14-4483-80E3-B2C4584350EE}" destId="{79B60964-55A3-4060-A3F7-3F23D74EAB80}" srcOrd="0" destOrd="0" presId="urn:microsoft.com/office/officeart/2005/8/layout/hierarchy1"/>
    <dgm:cxn modelId="{61E928BA-71EF-4EEA-8F23-43D1DE466EC6}" type="presOf" srcId="{917BB92D-49FB-42C8-BF25-B8012BFAA2D7}" destId="{ADFCD002-E6CD-468A-BB17-ABC3F8D786F2}" srcOrd="0" destOrd="0" presId="urn:microsoft.com/office/officeart/2005/8/layout/hierarchy1"/>
    <dgm:cxn modelId="{8DC670C0-A664-4B9B-B9EA-E0CC5306B916}" type="presOf" srcId="{0CCB3855-74A8-408C-89E6-81E2B5458AE8}" destId="{168488DD-4807-4416-8474-38E447AEB29B}" srcOrd="0" destOrd="0" presId="urn:microsoft.com/office/officeart/2005/8/layout/hierarchy1"/>
    <dgm:cxn modelId="{A9B160CA-435B-449B-9E16-4059D38121A4}" type="presOf" srcId="{0DC6F798-12A3-47B5-84DD-3A408B81FA98}" destId="{40DF39FF-AF2F-406F-8CF0-E3DE7BCA6A1B}" srcOrd="0" destOrd="0" presId="urn:microsoft.com/office/officeart/2005/8/layout/hierarchy1"/>
    <dgm:cxn modelId="{429946D4-6ACF-4E17-9088-58D41DCBEAF0}" type="presOf" srcId="{5F59F82F-B324-484E-9A9C-3299BB0DFBD6}" destId="{B96BFB99-B9A8-43D2-A4E0-54167308D3BE}" srcOrd="0" destOrd="0" presId="urn:microsoft.com/office/officeart/2005/8/layout/hierarchy1"/>
    <dgm:cxn modelId="{06985BDA-41C1-4E61-9D02-E91EA15B3C11}" type="presOf" srcId="{8641735A-01BD-4559-967D-380E0C8187B1}" destId="{2949057B-AE81-44B6-A829-87DA9643ED66}" srcOrd="0" destOrd="0" presId="urn:microsoft.com/office/officeart/2005/8/layout/hierarchy1"/>
    <dgm:cxn modelId="{2059A4DD-7D49-4FB2-8FC6-E89A233C5A83}" srcId="{61B84D72-D1FA-4E0B-84AE-2905DB99E45C}" destId="{FB2A0875-EFBC-49A3-A0E2-ECEB7A2F465E}" srcOrd="0" destOrd="0" parTransId="{F4FC1095-4D14-4483-80E3-B2C4584350EE}" sibTransId="{78E0E9BC-A431-4DF4-878C-C7A0DC9625F1}"/>
    <dgm:cxn modelId="{38C873E7-03EA-420B-A551-D9FAD38C5196}" type="presOf" srcId="{2702F36E-4564-45F3-BF60-813BA84DA045}" destId="{51D4D2E1-096A-4AD6-A7EC-5CA545151DAC}" srcOrd="0" destOrd="0" presId="urn:microsoft.com/office/officeart/2005/8/layout/hierarchy1"/>
    <dgm:cxn modelId="{3CA7CDE7-FB79-4A28-B626-4BC6EE676894}" srcId="{21F44139-1E0D-4C97-9B93-2392989F2494}" destId="{B6E4F46D-5E87-4806-A859-221E6B7AD098}" srcOrd="1" destOrd="0" parTransId="{97B4A976-B1B1-4F5A-8339-0B1CAD2A6171}" sibTransId="{505A3BBC-D341-4055-B9B3-EF308B253F47}"/>
    <dgm:cxn modelId="{6D3F46EC-852C-4947-A378-D295212BD1E6}" type="presOf" srcId="{A1BBDE59-5220-4E43-AE09-68753F1EABE6}" destId="{F7499684-45A0-4CDE-8AA2-28B667974957}" srcOrd="0" destOrd="0" presId="urn:microsoft.com/office/officeart/2005/8/layout/hierarchy1"/>
    <dgm:cxn modelId="{5B6020F5-2D4C-4F52-BFAF-5FF4C39DF821}" type="presOf" srcId="{556E375A-C2D0-4AFA-BAA8-6FAE724B7DDC}" destId="{D9B84F1C-4D8C-4D93-A420-789A63FDA810}" srcOrd="0" destOrd="0" presId="urn:microsoft.com/office/officeart/2005/8/layout/hierarchy1"/>
    <dgm:cxn modelId="{3EEE3047-5D86-4135-92B2-EFF8DB8568C7}" type="presParOf" srcId="{52982688-72B2-4922-B58B-BE02202F933D}" destId="{F7A2B561-1051-4C45-9602-2D11B6112190}" srcOrd="0" destOrd="0" presId="urn:microsoft.com/office/officeart/2005/8/layout/hierarchy1"/>
    <dgm:cxn modelId="{25C708B2-E5B5-46C2-BE56-C06DA2D09D7F}" type="presParOf" srcId="{F7A2B561-1051-4C45-9602-2D11B6112190}" destId="{655D0558-C22B-4388-AB05-8937C410187F}" srcOrd="0" destOrd="0" presId="urn:microsoft.com/office/officeart/2005/8/layout/hierarchy1"/>
    <dgm:cxn modelId="{619993CE-3F79-4F53-BCF5-34FF02F78C0C}" type="presParOf" srcId="{655D0558-C22B-4388-AB05-8937C410187F}" destId="{9CE21698-1FDE-4A78-AEF1-BA05D2BB6F0C}" srcOrd="0" destOrd="0" presId="urn:microsoft.com/office/officeart/2005/8/layout/hierarchy1"/>
    <dgm:cxn modelId="{27BFC75C-55E2-4E3F-BD36-AC167B29F715}" type="presParOf" srcId="{655D0558-C22B-4388-AB05-8937C410187F}" destId="{6FDE4081-E391-40B1-ACFF-5EAEDBF3C149}" srcOrd="1" destOrd="0" presId="urn:microsoft.com/office/officeart/2005/8/layout/hierarchy1"/>
    <dgm:cxn modelId="{6AADB3E6-7BD7-476C-AB2E-859F4AACB0CD}" type="presParOf" srcId="{F7A2B561-1051-4C45-9602-2D11B6112190}" destId="{AAB84348-46BC-4D3F-BB22-ADF60F28BF0B}" srcOrd="1" destOrd="0" presId="urn:microsoft.com/office/officeart/2005/8/layout/hierarchy1"/>
    <dgm:cxn modelId="{139E8E4B-63F5-456F-BC6B-B6F5BDE9BBBB}" type="presParOf" srcId="{AAB84348-46BC-4D3F-BB22-ADF60F28BF0B}" destId="{ED5FB999-A0D9-416F-8C53-D5058E42BD1B}" srcOrd="0" destOrd="0" presId="urn:microsoft.com/office/officeart/2005/8/layout/hierarchy1"/>
    <dgm:cxn modelId="{4B529205-9D4B-410D-ABFF-D1EC4FA7D5A5}" type="presParOf" srcId="{AAB84348-46BC-4D3F-BB22-ADF60F28BF0B}" destId="{05A96B2F-014B-4A7D-8C28-EA6FB93CC305}" srcOrd="1" destOrd="0" presId="urn:microsoft.com/office/officeart/2005/8/layout/hierarchy1"/>
    <dgm:cxn modelId="{ECD9FEF8-2965-4CA4-A9CE-436D108B7108}" type="presParOf" srcId="{05A96B2F-014B-4A7D-8C28-EA6FB93CC305}" destId="{C4C0305A-171F-4082-8145-34361EDF8014}" srcOrd="0" destOrd="0" presId="urn:microsoft.com/office/officeart/2005/8/layout/hierarchy1"/>
    <dgm:cxn modelId="{55EE1157-6DCB-4E9E-AB82-C80CF41B1E64}" type="presParOf" srcId="{C4C0305A-171F-4082-8145-34361EDF8014}" destId="{AE804E79-1DC7-4507-9BE4-540D0E5600D7}" srcOrd="0" destOrd="0" presId="urn:microsoft.com/office/officeart/2005/8/layout/hierarchy1"/>
    <dgm:cxn modelId="{14522AB5-78D8-4710-88EE-D960DC56E268}" type="presParOf" srcId="{C4C0305A-171F-4082-8145-34361EDF8014}" destId="{2949057B-AE81-44B6-A829-87DA9643ED66}" srcOrd="1" destOrd="0" presId="urn:microsoft.com/office/officeart/2005/8/layout/hierarchy1"/>
    <dgm:cxn modelId="{E0459309-EF93-460D-9715-367D327914B4}" type="presParOf" srcId="{05A96B2F-014B-4A7D-8C28-EA6FB93CC305}" destId="{81C6DE0F-2C64-4DF5-A5ED-746347160E48}" srcOrd="1" destOrd="0" presId="urn:microsoft.com/office/officeart/2005/8/layout/hierarchy1"/>
    <dgm:cxn modelId="{8B646A4C-EB25-4FA1-B774-F692AFD680B9}" type="presParOf" srcId="{81C6DE0F-2C64-4DF5-A5ED-746347160E48}" destId="{168488DD-4807-4416-8474-38E447AEB29B}" srcOrd="0" destOrd="0" presId="urn:microsoft.com/office/officeart/2005/8/layout/hierarchy1"/>
    <dgm:cxn modelId="{86E8A3F8-A124-4825-BAC1-C8FEA1747146}" type="presParOf" srcId="{81C6DE0F-2C64-4DF5-A5ED-746347160E48}" destId="{5F8DD17D-C82D-42DF-BDA9-EE1E94A76C61}" srcOrd="1" destOrd="0" presId="urn:microsoft.com/office/officeart/2005/8/layout/hierarchy1"/>
    <dgm:cxn modelId="{249C4161-1548-48D6-91B3-F4D85A00EB3D}" type="presParOf" srcId="{5F8DD17D-C82D-42DF-BDA9-EE1E94A76C61}" destId="{05FDF560-3BF0-4758-AA75-09B2367EA350}" srcOrd="0" destOrd="0" presId="urn:microsoft.com/office/officeart/2005/8/layout/hierarchy1"/>
    <dgm:cxn modelId="{D0C0687D-4194-4455-8753-2301660860DE}" type="presParOf" srcId="{05FDF560-3BF0-4758-AA75-09B2367EA350}" destId="{DBE2E74A-EEF6-4751-B315-FBB932D23143}" srcOrd="0" destOrd="0" presId="urn:microsoft.com/office/officeart/2005/8/layout/hierarchy1"/>
    <dgm:cxn modelId="{A850CAEE-8AFC-4556-B71C-F8B6878FE138}" type="presParOf" srcId="{05FDF560-3BF0-4758-AA75-09B2367EA350}" destId="{3C7005C3-E6B3-41B9-804E-83F2C80F6CEA}" srcOrd="1" destOrd="0" presId="urn:microsoft.com/office/officeart/2005/8/layout/hierarchy1"/>
    <dgm:cxn modelId="{0BDDAC3A-9A1B-4782-8521-E8744480C111}" type="presParOf" srcId="{5F8DD17D-C82D-42DF-BDA9-EE1E94A76C61}" destId="{AA16A099-0387-435C-A9B0-A9D2B1D480E9}" srcOrd="1" destOrd="0" presId="urn:microsoft.com/office/officeart/2005/8/layout/hierarchy1"/>
    <dgm:cxn modelId="{DFC549CA-5C88-46CD-94C1-2AD23E76F738}" type="presParOf" srcId="{AA16A099-0387-435C-A9B0-A9D2B1D480E9}" destId="{79B60964-55A3-4060-A3F7-3F23D74EAB80}" srcOrd="0" destOrd="0" presId="urn:microsoft.com/office/officeart/2005/8/layout/hierarchy1"/>
    <dgm:cxn modelId="{3FDFDD1C-D568-4781-B13A-DEE5D62C33CC}" type="presParOf" srcId="{AA16A099-0387-435C-A9B0-A9D2B1D480E9}" destId="{5DFC2455-5F7D-4626-979F-49B4EE641169}" srcOrd="1" destOrd="0" presId="urn:microsoft.com/office/officeart/2005/8/layout/hierarchy1"/>
    <dgm:cxn modelId="{AF5BA534-CE58-460C-A200-81EF0ACFDAE2}" type="presParOf" srcId="{5DFC2455-5F7D-4626-979F-49B4EE641169}" destId="{AD2BF08A-2930-477B-8EC5-7DE5D60C9DAE}" srcOrd="0" destOrd="0" presId="urn:microsoft.com/office/officeart/2005/8/layout/hierarchy1"/>
    <dgm:cxn modelId="{5ED6C3D8-80C4-4300-99D8-849FEEF20449}" type="presParOf" srcId="{AD2BF08A-2930-477B-8EC5-7DE5D60C9DAE}" destId="{87F0A231-C3F1-44FB-BADA-BE0DADA164A2}" srcOrd="0" destOrd="0" presId="urn:microsoft.com/office/officeart/2005/8/layout/hierarchy1"/>
    <dgm:cxn modelId="{4EB24414-CF45-4348-B178-2E46890D9D48}" type="presParOf" srcId="{AD2BF08A-2930-477B-8EC5-7DE5D60C9DAE}" destId="{1CF14ABE-2895-4BCB-BDF2-D99EEC9B3332}" srcOrd="1" destOrd="0" presId="urn:microsoft.com/office/officeart/2005/8/layout/hierarchy1"/>
    <dgm:cxn modelId="{D78E13D7-B810-4178-B0F9-B9777C0627E6}" type="presParOf" srcId="{5DFC2455-5F7D-4626-979F-49B4EE641169}" destId="{CB508084-B711-4C42-B139-D7D582C13E9B}" srcOrd="1" destOrd="0" presId="urn:microsoft.com/office/officeart/2005/8/layout/hierarchy1"/>
    <dgm:cxn modelId="{7F3C1F36-0CE7-4D32-9AC8-13CA0C4562BA}" type="presParOf" srcId="{81C6DE0F-2C64-4DF5-A5ED-746347160E48}" destId="{F7499684-45A0-4CDE-8AA2-28B667974957}" srcOrd="2" destOrd="0" presId="urn:microsoft.com/office/officeart/2005/8/layout/hierarchy1"/>
    <dgm:cxn modelId="{E2E2372A-9B17-41D7-8524-63CAAFFDB091}" type="presParOf" srcId="{81C6DE0F-2C64-4DF5-A5ED-746347160E48}" destId="{FBDF0939-CACC-4B12-B8AB-F63CEE3887A0}" srcOrd="3" destOrd="0" presId="urn:microsoft.com/office/officeart/2005/8/layout/hierarchy1"/>
    <dgm:cxn modelId="{0E528972-C93B-45DC-84EA-D9985555DFB0}" type="presParOf" srcId="{FBDF0939-CACC-4B12-B8AB-F63CEE3887A0}" destId="{70D0B08D-BE8D-42F0-BCC4-F91B099E744E}" srcOrd="0" destOrd="0" presId="urn:microsoft.com/office/officeart/2005/8/layout/hierarchy1"/>
    <dgm:cxn modelId="{280398F9-E059-412B-9918-4BF81E57BDC2}" type="presParOf" srcId="{70D0B08D-BE8D-42F0-BCC4-F91B099E744E}" destId="{1FE3FC7C-3835-4480-931F-8AAEACB182E0}" srcOrd="0" destOrd="0" presId="urn:microsoft.com/office/officeart/2005/8/layout/hierarchy1"/>
    <dgm:cxn modelId="{8A5FE7AD-12E4-4383-8767-73ACC9AD308B}" type="presParOf" srcId="{70D0B08D-BE8D-42F0-BCC4-F91B099E744E}" destId="{8BB48FB9-16B1-4B21-8B6B-F110DE0550DF}" srcOrd="1" destOrd="0" presId="urn:microsoft.com/office/officeart/2005/8/layout/hierarchy1"/>
    <dgm:cxn modelId="{573146B4-E7DA-442C-81D6-0EFA317FFD15}" type="presParOf" srcId="{FBDF0939-CACC-4B12-B8AB-F63CEE3887A0}" destId="{E3A601D0-005E-4529-907E-BB4C38D8E8E2}" srcOrd="1" destOrd="0" presId="urn:microsoft.com/office/officeart/2005/8/layout/hierarchy1"/>
    <dgm:cxn modelId="{90831256-3473-4469-8D7F-6369D9D46B6D}" type="presParOf" srcId="{E3A601D0-005E-4529-907E-BB4C38D8E8E2}" destId="{B96BFB99-B9A8-43D2-A4E0-54167308D3BE}" srcOrd="0" destOrd="0" presId="urn:microsoft.com/office/officeart/2005/8/layout/hierarchy1"/>
    <dgm:cxn modelId="{0AF2BDAC-0E4F-4357-BD50-6E0DA8A47104}" type="presParOf" srcId="{E3A601D0-005E-4529-907E-BB4C38D8E8E2}" destId="{C1C60D59-DCD6-4F45-AA95-F0A48DF35C61}" srcOrd="1" destOrd="0" presId="urn:microsoft.com/office/officeart/2005/8/layout/hierarchy1"/>
    <dgm:cxn modelId="{358E1169-8BA3-4BFD-A89C-CC3FEF96FE0F}" type="presParOf" srcId="{C1C60D59-DCD6-4F45-AA95-F0A48DF35C61}" destId="{3D9EFE00-9B35-45D0-B328-8F5A9FCC557A}" srcOrd="0" destOrd="0" presId="urn:microsoft.com/office/officeart/2005/8/layout/hierarchy1"/>
    <dgm:cxn modelId="{05BD47ED-5488-428C-A310-4252782D44CA}" type="presParOf" srcId="{3D9EFE00-9B35-45D0-B328-8F5A9FCC557A}" destId="{32848578-3248-423A-8592-4BB2B16FB201}" srcOrd="0" destOrd="0" presId="urn:microsoft.com/office/officeart/2005/8/layout/hierarchy1"/>
    <dgm:cxn modelId="{7AA5FA16-C236-4051-9E2F-AEA2A15B3A41}" type="presParOf" srcId="{3D9EFE00-9B35-45D0-B328-8F5A9FCC557A}" destId="{CBCFB659-034A-4198-9BC1-69D28CBCDD69}" srcOrd="1" destOrd="0" presId="urn:microsoft.com/office/officeart/2005/8/layout/hierarchy1"/>
    <dgm:cxn modelId="{16142589-EF7B-4DFA-A58F-F7521D41BE3F}" type="presParOf" srcId="{C1C60D59-DCD6-4F45-AA95-F0A48DF35C61}" destId="{231302C9-73A5-4970-9BAE-EBB5186E35E4}" srcOrd="1" destOrd="0" presId="urn:microsoft.com/office/officeart/2005/8/layout/hierarchy1"/>
    <dgm:cxn modelId="{AAFE6A84-8FB8-418A-958F-BCD41651F7C4}" type="presParOf" srcId="{81C6DE0F-2C64-4DF5-A5ED-746347160E48}" destId="{108CC1F8-DAA0-4FEF-8500-428E9F18D49D}" srcOrd="4" destOrd="0" presId="urn:microsoft.com/office/officeart/2005/8/layout/hierarchy1"/>
    <dgm:cxn modelId="{95DCF4F5-E538-4A41-ACB5-152EF7154642}" type="presParOf" srcId="{81C6DE0F-2C64-4DF5-A5ED-746347160E48}" destId="{8D37B434-13B8-4712-A8CC-F4679AADEC45}" srcOrd="5" destOrd="0" presId="urn:microsoft.com/office/officeart/2005/8/layout/hierarchy1"/>
    <dgm:cxn modelId="{282C831B-88D2-4813-A6B1-43A39F02840E}" type="presParOf" srcId="{8D37B434-13B8-4712-A8CC-F4679AADEC45}" destId="{8ADC71E6-B788-4629-A58E-D324A096F775}" srcOrd="0" destOrd="0" presId="urn:microsoft.com/office/officeart/2005/8/layout/hierarchy1"/>
    <dgm:cxn modelId="{1045CA65-3934-4A16-A7FD-7CE6338E136B}" type="presParOf" srcId="{8ADC71E6-B788-4629-A58E-D324A096F775}" destId="{33E0AB79-6959-4045-8A1C-C3F4F7633495}" srcOrd="0" destOrd="0" presId="urn:microsoft.com/office/officeart/2005/8/layout/hierarchy1"/>
    <dgm:cxn modelId="{FB26D23D-56A5-4B6F-83AB-DB340DF9A224}" type="presParOf" srcId="{8ADC71E6-B788-4629-A58E-D324A096F775}" destId="{16E12151-521D-4FBC-B050-400FADA9DCBE}" srcOrd="1" destOrd="0" presId="urn:microsoft.com/office/officeart/2005/8/layout/hierarchy1"/>
    <dgm:cxn modelId="{B55CC02D-0992-48D9-A963-C329FF3FED11}" type="presParOf" srcId="{8D37B434-13B8-4712-A8CC-F4679AADEC45}" destId="{10512257-C876-492F-8595-71655C04AC3A}" srcOrd="1" destOrd="0" presId="urn:microsoft.com/office/officeart/2005/8/layout/hierarchy1"/>
    <dgm:cxn modelId="{729190DF-766B-41B2-9EA3-728DEEE22D61}" type="presParOf" srcId="{10512257-C876-492F-8595-71655C04AC3A}" destId="{51D4D2E1-096A-4AD6-A7EC-5CA545151DAC}" srcOrd="0" destOrd="0" presId="urn:microsoft.com/office/officeart/2005/8/layout/hierarchy1"/>
    <dgm:cxn modelId="{65B8DA67-AE48-4F5D-A40C-41465ED529C6}" type="presParOf" srcId="{10512257-C876-492F-8595-71655C04AC3A}" destId="{5AC3C0E7-A78A-4922-9EA4-B53DCB1D2D7F}" srcOrd="1" destOrd="0" presId="urn:microsoft.com/office/officeart/2005/8/layout/hierarchy1"/>
    <dgm:cxn modelId="{76A31EFA-EAF5-447E-8063-F58AA359772B}" type="presParOf" srcId="{5AC3C0E7-A78A-4922-9EA4-B53DCB1D2D7F}" destId="{7F08D100-6F63-4449-8FA1-99BA9D52E80C}" srcOrd="0" destOrd="0" presId="urn:microsoft.com/office/officeart/2005/8/layout/hierarchy1"/>
    <dgm:cxn modelId="{30E7BC74-457C-45D8-A236-2136A7738A21}" type="presParOf" srcId="{7F08D100-6F63-4449-8FA1-99BA9D52E80C}" destId="{A25228D9-88D2-4C69-8F78-453CB12844F1}" srcOrd="0" destOrd="0" presId="urn:microsoft.com/office/officeart/2005/8/layout/hierarchy1"/>
    <dgm:cxn modelId="{C3EB522F-091D-4CEF-9FD6-72ECA3D6B36A}" type="presParOf" srcId="{7F08D100-6F63-4449-8FA1-99BA9D52E80C}" destId="{6AA74C3C-1B84-480C-AD91-37A83E07CD0C}" srcOrd="1" destOrd="0" presId="urn:microsoft.com/office/officeart/2005/8/layout/hierarchy1"/>
    <dgm:cxn modelId="{75358242-3E02-41C0-99C2-324BE7F55611}" type="presParOf" srcId="{5AC3C0E7-A78A-4922-9EA4-B53DCB1D2D7F}" destId="{F60F3367-97D1-46D4-9A33-EB84F69A3E8B}" srcOrd="1" destOrd="0" presId="urn:microsoft.com/office/officeart/2005/8/layout/hierarchy1"/>
    <dgm:cxn modelId="{A01EA155-53AE-4721-9E4B-AEDB01428D8F}" type="presParOf" srcId="{AAB84348-46BC-4D3F-BB22-ADF60F28BF0B}" destId="{EC22E884-2FF8-453D-91EF-102921DA4AF0}" srcOrd="2" destOrd="0" presId="urn:microsoft.com/office/officeart/2005/8/layout/hierarchy1"/>
    <dgm:cxn modelId="{346D90F7-9321-4FEE-8C3B-4EA91CBCBB2F}" type="presParOf" srcId="{AAB84348-46BC-4D3F-BB22-ADF60F28BF0B}" destId="{2EC30661-E31E-4FBA-AF24-59CCE0113454}" srcOrd="3" destOrd="0" presId="urn:microsoft.com/office/officeart/2005/8/layout/hierarchy1"/>
    <dgm:cxn modelId="{E9CEE071-7386-4A84-A97D-E508EC1CE1B4}" type="presParOf" srcId="{2EC30661-E31E-4FBA-AF24-59CCE0113454}" destId="{877E2524-4509-48FB-BF6F-17CAAE2E5D26}" srcOrd="0" destOrd="0" presId="urn:microsoft.com/office/officeart/2005/8/layout/hierarchy1"/>
    <dgm:cxn modelId="{FA821652-57FC-4682-9CA5-D61C6D8A6324}" type="presParOf" srcId="{877E2524-4509-48FB-BF6F-17CAAE2E5D26}" destId="{5B7A381A-960D-45B2-A7C4-F7B49F77F2E7}" srcOrd="0" destOrd="0" presId="urn:microsoft.com/office/officeart/2005/8/layout/hierarchy1"/>
    <dgm:cxn modelId="{E6010C65-5A54-4B1B-A36E-CD650B4B8EDC}" type="presParOf" srcId="{877E2524-4509-48FB-BF6F-17CAAE2E5D26}" destId="{BBF77059-56F5-4275-8855-5159F84769E4}" srcOrd="1" destOrd="0" presId="urn:microsoft.com/office/officeart/2005/8/layout/hierarchy1"/>
    <dgm:cxn modelId="{7E20504E-46D7-4BF6-A15F-56EA84820865}" type="presParOf" srcId="{2EC30661-E31E-4FBA-AF24-59CCE0113454}" destId="{CC4AD03F-8CB0-405E-9CA7-C2A85FF3CD31}" srcOrd="1" destOrd="0" presId="urn:microsoft.com/office/officeart/2005/8/layout/hierarchy1"/>
    <dgm:cxn modelId="{36BF72FA-A62E-4941-BAC9-B79ACE8B4FDA}" type="presParOf" srcId="{CC4AD03F-8CB0-405E-9CA7-C2A85FF3CD31}" destId="{505197AA-10C7-4E4C-8A4E-DD3A02EA05D3}" srcOrd="0" destOrd="0" presId="urn:microsoft.com/office/officeart/2005/8/layout/hierarchy1"/>
    <dgm:cxn modelId="{48F1ACD9-0BF8-4FAE-93EC-286B161209E4}" type="presParOf" srcId="{CC4AD03F-8CB0-405E-9CA7-C2A85FF3CD31}" destId="{CCCCB29E-5798-4611-A8C5-E7E9F6CDF275}" srcOrd="1" destOrd="0" presId="urn:microsoft.com/office/officeart/2005/8/layout/hierarchy1"/>
    <dgm:cxn modelId="{1C80359D-8E24-4A88-B673-7FA21981C963}" type="presParOf" srcId="{CCCCB29E-5798-4611-A8C5-E7E9F6CDF275}" destId="{ADBA27BC-A302-46B5-8F03-0A20E74CD03D}" srcOrd="0" destOrd="0" presId="urn:microsoft.com/office/officeart/2005/8/layout/hierarchy1"/>
    <dgm:cxn modelId="{B91B0D77-2EA3-4479-AD8E-93514CE7E8B1}" type="presParOf" srcId="{ADBA27BC-A302-46B5-8F03-0A20E74CD03D}" destId="{2B569EED-E99E-4C58-ACDF-F7DEE03A68CF}" srcOrd="0" destOrd="0" presId="urn:microsoft.com/office/officeart/2005/8/layout/hierarchy1"/>
    <dgm:cxn modelId="{12A59A41-F8C7-4682-B1D5-18D3F8750FBF}" type="presParOf" srcId="{ADBA27BC-A302-46B5-8F03-0A20E74CD03D}" destId="{D9B84F1C-4D8C-4D93-A420-789A63FDA810}" srcOrd="1" destOrd="0" presId="urn:microsoft.com/office/officeart/2005/8/layout/hierarchy1"/>
    <dgm:cxn modelId="{78B02E34-CAF2-4C80-BBCF-854988FAE58F}" type="presParOf" srcId="{CCCCB29E-5798-4611-A8C5-E7E9F6CDF275}" destId="{EBDF6212-C679-4711-9173-5BC128CEB3C7}" srcOrd="1" destOrd="0" presId="urn:microsoft.com/office/officeart/2005/8/layout/hierarchy1"/>
    <dgm:cxn modelId="{0446FFE4-0B64-4E0E-9D53-3015C775D68A}" type="presParOf" srcId="{CC4AD03F-8CB0-405E-9CA7-C2A85FF3CD31}" destId="{D7B7AA4D-0644-4225-8AC5-3A6003A71137}" srcOrd="2" destOrd="0" presId="urn:microsoft.com/office/officeart/2005/8/layout/hierarchy1"/>
    <dgm:cxn modelId="{665D1945-1E35-4E42-8B60-339024C89086}" type="presParOf" srcId="{CC4AD03F-8CB0-405E-9CA7-C2A85FF3CD31}" destId="{74777719-3EAA-42A6-BE54-6A30A18F7A07}" srcOrd="3" destOrd="0" presId="urn:microsoft.com/office/officeart/2005/8/layout/hierarchy1"/>
    <dgm:cxn modelId="{9C6F205B-2512-4A2C-925F-F53A503825D3}" type="presParOf" srcId="{74777719-3EAA-42A6-BE54-6A30A18F7A07}" destId="{CEDF5BE5-7BDB-4EC9-8711-9C99FCFCE5F6}" srcOrd="0" destOrd="0" presId="urn:microsoft.com/office/officeart/2005/8/layout/hierarchy1"/>
    <dgm:cxn modelId="{6757E115-2665-41B1-B3CF-78B5C86D774A}" type="presParOf" srcId="{CEDF5BE5-7BDB-4EC9-8711-9C99FCFCE5F6}" destId="{570BB732-5C27-436B-B25C-33C951F57E17}" srcOrd="0" destOrd="0" presId="urn:microsoft.com/office/officeart/2005/8/layout/hierarchy1"/>
    <dgm:cxn modelId="{874D3812-D8E4-44FE-8352-55730643871F}" type="presParOf" srcId="{CEDF5BE5-7BDB-4EC9-8711-9C99FCFCE5F6}" destId="{ADFCD002-E6CD-468A-BB17-ABC3F8D786F2}" srcOrd="1" destOrd="0" presId="urn:microsoft.com/office/officeart/2005/8/layout/hierarchy1"/>
    <dgm:cxn modelId="{661E1A3B-1CC2-4B81-A577-8EB4026D085D}" type="presParOf" srcId="{74777719-3EAA-42A6-BE54-6A30A18F7A07}" destId="{F6751EC3-3087-41E5-B80C-FDF56CF0E1CA}" srcOrd="1" destOrd="0" presId="urn:microsoft.com/office/officeart/2005/8/layout/hierarchy1"/>
    <dgm:cxn modelId="{B9B3C92A-788E-4EBF-8E54-4CFED4E20478}" type="presParOf" srcId="{F6751EC3-3087-41E5-B80C-FDF56CF0E1CA}" destId="{A2502313-19FF-47DC-8B10-F33E394F6C0D}" srcOrd="0" destOrd="0" presId="urn:microsoft.com/office/officeart/2005/8/layout/hierarchy1"/>
    <dgm:cxn modelId="{639D6DCA-3989-4170-9041-1EBFB7ED6036}" type="presParOf" srcId="{F6751EC3-3087-41E5-B80C-FDF56CF0E1CA}" destId="{3606E162-0821-44BF-8B95-8F22CC8BDD28}" srcOrd="1" destOrd="0" presId="urn:microsoft.com/office/officeart/2005/8/layout/hierarchy1"/>
    <dgm:cxn modelId="{4E9F1E1C-F82E-46F2-B974-595C50235434}" type="presParOf" srcId="{3606E162-0821-44BF-8B95-8F22CC8BDD28}" destId="{3E072827-3FC0-47D8-A2B9-A4AB16A83F3D}" srcOrd="0" destOrd="0" presId="urn:microsoft.com/office/officeart/2005/8/layout/hierarchy1"/>
    <dgm:cxn modelId="{2C7FFBB8-B3AE-4926-8434-5ED5CD30AD02}" type="presParOf" srcId="{3E072827-3FC0-47D8-A2B9-A4AB16A83F3D}" destId="{3601087B-0DAF-4AE0-987A-49ECD8F0EDA5}" srcOrd="0" destOrd="0" presId="urn:microsoft.com/office/officeart/2005/8/layout/hierarchy1"/>
    <dgm:cxn modelId="{F998582E-6171-4D5D-8C4E-A3D8BD6AE79C}" type="presParOf" srcId="{3E072827-3FC0-47D8-A2B9-A4AB16A83F3D}" destId="{0A01EB48-AB4E-4802-AA5C-F501C9E30AFD}" srcOrd="1" destOrd="0" presId="urn:microsoft.com/office/officeart/2005/8/layout/hierarchy1"/>
    <dgm:cxn modelId="{95371439-4C31-46F1-B495-2CDC6B71FBA2}" type="presParOf" srcId="{3606E162-0821-44BF-8B95-8F22CC8BDD28}" destId="{2E69E2A8-E527-4534-B9A8-48974C9414C2}" srcOrd="1" destOrd="0" presId="urn:microsoft.com/office/officeart/2005/8/layout/hierarchy1"/>
    <dgm:cxn modelId="{F3985A54-228F-45A8-838D-37D85C2C0F5A}" type="presParOf" srcId="{AAB84348-46BC-4D3F-BB22-ADF60F28BF0B}" destId="{2F3B5AE8-F7E9-4524-AAE8-97AE90CCAD6D}" srcOrd="4" destOrd="0" presId="urn:microsoft.com/office/officeart/2005/8/layout/hierarchy1"/>
    <dgm:cxn modelId="{11EA24A2-862D-4D4C-A9BB-F93EB494FED6}" type="presParOf" srcId="{AAB84348-46BC-4D3F-BB22-ADF60F28BF0B}" destId="{F2E59A35-BE24-4CF9-8BEA-D3F0D96A692B}" srcOrd="5" destOrd="0" presId="urn:microsoft.com/office/officeart/2005/8/layout/hierarchy1"/>
    <dgm:cxn modelId="{FDFB57DD-59EB-410C-8E79-268A110F1F12}" type="presParOf" srcId="{F2E59A35-BE24-4CF9-8BEA-D3F0D96A692B}" destId="{D97D667D-9C08-490A-94DD-A99444E27BA1}" srcOrd="0" destOrd="0" presId="urn:microsoft.com/office/officeart/2005/8/layout/hierarchy1"/>
    <dgm:cxn modelId="{8B165266-4FF5-48BE-917B-91EAEBFC8645}" type="presParOf" srcId="{D97D667D-9C08-490A-94DD-A99444E27BA1}" destId="{E8FCF6A7-1476-4038-BD12-1AB72C322114}" srcOrd="0" destOrd="0" presId="urn:microsoft.com/office/officeart/2005/8/layout/hierarchy1"/>
    <dgm:cxn modelId="{C81852C8-2157-4BC0-8EA5-33048CE102BD}" type="presParOf" srcId="{D97D667D-9C08-490A-94DD-A99444E27BA1}" destId="{C58620B9-D70C-4334-B91C-2AC7581EED05}" srcOrd="1" destOrd="0" presId="urn:microsoft.com/office/officeart/2005/8/layout/hierarchy1"/>
    <dgm:cxn modelId="{D0702927-F3F3-4418-B9C0-634BDC63BEA7}" type="presParOf" srcId="{F2E59A35-BE24-4CF9-8BEA-D3F0D96A692B}" destId="{2198A643-691F-4ACF-8F98-6B78968631EF}" srcOrd="1" destOrd="0" presId="urn:microsoft.com/office/officeart/2005/8/layout/hierarchy1"/>
    <dgm:cxn modelId="{1E0CF2E3-9C74-45D0-8826-B0D1A2CF0AB4}" type="presParOf" srcId="{2198A643-691F-4ACF-8F98-6B78968631EF}" destId="{A494E3A2-B53B-4E7D-8AAC-CA53BC8AEE96}" srcOrd="0" destOrd="0" presId="urn:microsoft.com/office/officeart/2005/8/layout/hierarchy1"/>
    <dgm:cxn modelId="{7C552453-81D4-419D-A384-43A8CA870453}" type="presParOf" srcId="{2198A643-691F-4ACF-8F98-6B78968631EF}" destId="{A6134F0C-E1FC-40D1-8C67-3D41B9B6BBD4}" srcOrd="1" destOrd="0" presId="urn:microsoft.com/office/officeart/2005/8/layout/hierarchy1"/>
    <dgm:cxn modelId="{83DC6637-4A1A-4D65-8ACC-26D9848E9A54}" type="presParOf" srcId="{A6134F0C-E1FC-40D1-8C67-3D41B9B6BBD4}" destId="{62C3671B-1E60-4C64-883B-7A6EEC35FD7E}" srcOrd="0" destOrd="0" presId="urn:microsoft.com/office/officeart/2005/8/layout/hierarchy1"/>
    <dgm:cxn modelId="{E2FC2859-2B0A-4BA6-8EAB-42F12691730C}" type="presParOf" srcId="{62C3671B-1E60-4C64-883B-7A6EEC35FD7E}" destId="{6BD08ADC-C3F1-4423-B2ED-DDAD20CCFB3C}" srcOrd="0" destOrd="0" presId="urn:microsoft.com/office/officeart/2005/8/layout/hierarchy1"/>
    <dgm:cxn modelId="{BAB0FDED-8B9C-4E00-AF7D-75372C1692F5}" type="presParOf" srcId="{62C3671B-1E60-4C64-883B-7A6EEC35FD7E}" destId="{40DF39FF-AF2F-406F-8CF0-E3DE7BCA6A1B}" srcOrd="1" destOrd="0" presId="urn:microsoft.com/office/officeart/2005/8/layout/hierarchy1"/>
    <dgm:cxn modelId="{74496FA1-7B02-4771-B295-2AC57536C485}" type="presParOf" srcId="{A6134F0C-E1FC-40D1-8C67-3D41B9B6BBD4}" destId="{8C90414C-1900-45BA-8925-D0A9A190760E}" srcOrd="1" destOrd="0" presId="urn:microsoft.com/office/officeart/2005/8/layout/hierarchy1"/>
    <dgm:cxn modelId="{11A38655-3221-44B7-8B22-895086E5E54A}" type="presParOf" srcId="{2198A643-691F-4ACF-8F98-6B78968631EF}" destId="{83C967D9-0142-4B6D-ADA3-245208BDECDA}" srcOrd="2" destOrd="0" presId="urn:microsoft.com/office/officeart/2005/8/layout/hierarchy1"/>
    <dgm:cxn modelId="{BD9574F7-C8E2-4B39-8103-F7F3DF98862E}" type="presParOf" srcId="{2198A643-691F-4ACF-8F98-6B78968631EF}" destId="{C076F159-0847-4DD4-B607-4B95CEC5C251}" srcOrd="3" destOrd="0" presId="urn:microsoft.com/office/officeart/2005/8/layout/hierarchy1"/>
    <dgm:cxn modelId="{65440541-7505-46B2-8968-2FA34C5875A7}" type="presParOf" srcId="{C076F159-0847-4DD4-B607-4B95CEC5C251}" destId="{819BEF51-B5C4-4E34-837E-94577605F7C4}" srcOrd="0" destOrd="0" presId="urn:microsoft.com/office/officeart/2005/8/layout/hierarchy1"/>
    <dgm:cxn modelId="{F605E948-A609-405D-9A56-696CDF89484B}" type="presParOf" srcId="{819BEF51-B5C4-4E34-837E-94577605F7C4}" destId="{37396C15-5E48-4D31-976C-7165B493E099}" srcOrd="0" destOrd="0" presId="urn:microsoft.com/office/officeart/2005/8/layout/hierarchy1"/>
    <dgm:cxn modelId="{EC1DD184-7493-46B9-B6E3-B0562FC63A57}" type="presParOf" srcId="{819BEF51-B5C4-4E34-837E-94577605F7C4}" destId="{20535767-0827-49C0-98C0-5D7FD67ECB2D}" srcOrd="1" destOrd="0" presId="urn:microsoft.com/office/officeart/2005/8/layout/hierarchy1"/>
    <dgm:cxn modelId="{375DE23E-FB5F-4471-969D-3A10BDBEC39B}" type="presParOf" srcId="{C076F159-0847-4DD4-B607-4B95CEC5C251}" destId="{667A1FB8-2177-4142-B38C-CE2EB8A674D7}" srcOrd="1" destOrd="0" presId="urn:microsoft.com/office/officeart/2005/8/layout/hierarchy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86AE489-871D-4301-82CA-A8E4CC6D4431}"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n-US"/>
        </a:p>
      </dgm:t>
    </dgm:pt>
    <dgm:pt modelId="{21F44139-1E0D-4C97-9B93-2392989F2494}">
      <dgm:prSet phldrT="[Text]"/>
      <dgm:spPr/>
      <dgm:t>
        <a:bodyPr/>
        <a:lstStyle/>
        <a:p>
          <a:r>
            <a:rPr lang="en-US" dirty="0"/>
            <a:t>Chief Appraiser</a:t>
          </a:r>
        </a:p>
      </dgm:t>
    </dgm:pt>
    <dgm:pt modelId="{0E0699B2-E1D7-4949-B3E0-59ABA3974EFE}" type="parTrans" cxnId="{098B282E-69C8-4D72-BF99-2CEF3FF230E2}">
      <dgm:prSet/>
      <dgm:spPr/>
      <dgm:t>
        <a:bodyPr/>
        <a:lstStyle/>
        <a:p>
          <a:endParaRPr lang="en-US"/>
        </a:p>
      </dgm:t>
    </dgm:pt>
    <dgm:pt modelId="{1A6830F5-27A8-496C-AA2A-C1125FEC2DEF}" type="sibTrans" cxnId="{098B282E-69C8-4D72-BF99-2CEF3FF230E2}">
      <dgm:prSet/>
      <dgm:spPr/>
      <dgm:t>
        <a:bodyPr/>
        <a:lstStyle/>
        <a:p>
          <a:endParaRPr lang="en-US"/>
        </a:p>
      </dgm:t>
    </dgm:pt>
    <dgm:pt modelId="{8641735A-01BD-4559-967D-380E0C8187B1}">
      <dgm:prSet phldrT="[Text]"/>
      <dgm:spPr/>
      <dgm:t>
        <a:bodyPr/>
        <a:lstStyle/>
        <a:p>
          <a:r>
            <a:rPr lang="en-US" dirty="0"/>
            <a:t>Deputy Chief Appraiser</a:t>
          </a:r>
        </a:p>
        <a:p>
          <a:r>
            <a:rPr lang="en-US" dirty="0"/>
            <a:t>(Residential)</a:t>
          </a:r>
        </a:p>
      </dgm:t>
    </dgm:pt>
    <dgm:pt modelId="{A169AF6C-BFAD-4BFA-8761-771A5CD99C8B}" type="parTrans" cxnId="{1B6C5653-46F3-4651-ABB8-2334F8B8205E}">
      <dgm:prSet/>
      <dgm:spPr/>
      <dgm:t>
        <a:bodyPr/>
        <a:lstStyle/>
        <a:p>
          <a:endParaRPr lang="en-US"/>
        </a:p>
      </dgm:t>
    </dgm:pt>
    <dgm:pt modelId="{D8F19F48-744D-4BCD-BEAB-DA5AE33DF2BC}" type="sibTrans" cxnId="{1B6C5653-46F3-4651-ABB8-2334F8B8205E}">
      <dgm:prSet/>
      <dgm:spPr/>
      <dgm:t>
        <a:bodyPr/>
        <a:lstStyle/>
        <a:p>
          <a:endParaRPr lang="en-US"/>
        </a:p>
      </dgm:t>
    </dgm:pt>
    <dgm:pt modelId="{61B84D72-D1FA-4E0B-84AE-2905DB99E45C}">
      <dgm:prSet phldrT="[Text]"/>
      <dgm:spPr/>
      <dgm:t>
        <a:bodyPr/>
        <a:lstStyle/>
        <a:p>
          <a:r>
            <a:rPr lang="en-US" dirty="0"/>
            <a:t>Appraiser III </a:t>
          </a:r>
        </a:p>
      </dgm:t>
    </dgm:pt>
    <dgm:pt modelId="{0CCB3855-74A8-408C-89E6-81E2B5458AE8}" type="parTrans" cxnId="{952DEA89-59B4-43C8-989E-70457E8A43E7}">
      <dgm:prSet/>
      <dgm:spPr/>
      <dgm:t>
        <a:bodyPr/>
        <a:lstStyle/>
        <a:p>
          <a:endParaRPr lang="en-US"/>
        </a:p>
      </dgm:t>
    </dgm:pt>
    <dgm:pt modelId="{98468BE1-14F9-45D8-81C8-7AFCBBD45263}" type="sibTrans" cxnId="{952DEA89-59B4-43C8-989E-70457E8A43E7}">
      <dgm:prSet/>
      <dgm:spPr/>
      <dgm:t>
        <a:bodyPr/>
        <a:lstStyle/>
        <a:p>
          <a:endParaRPr lang="en-US"/>
        </a:p>
      </dgm:t>
    </dgm:pt>
    <dgm:pt modelId="{FB2A0875-EFBC-49A3-A0E2-ECEB7A2F465E}">
      <dgm:prSet phldrT="[Text]"/>
      <dgm:spPr/>
      <dgm:t>
        <a:bodyPr/>
        <a:lstStyle/>
        <a:p>
          <a:r>
            <a:rPr lang="en-US" dirty="0"/>
            <a:t>Appraiser II </a:t>
          </a:r>
        </a:p>
      </dgm:t>
    </dgm:pt>
    <dgm:pt modelId="{F4FC1095-4D14-4483-80E3-B2C4584350EE}" type="parTrans" cxnId="{2059A4DD-7D49-4FB2-8FC6-E89A233C5A83}">
      <dgm:prSet/>
      <dgm:spPr/>
      <dgm:t>
        <a:bodyPr/>
        <a:lstStyle/>
        <a:p>
          <a:endParaRPr lang="en-US"/>
        </a:p>
      </dgm:t>
    </dgm:pt>
    <dgm:pt modelId="{78E0E9BC-A431-4DF4-878C-C7A0DC9625F1}" type="sibTrans" cxnId="{2059A4DD-7D49-4FB2-8FC6-E89A233C5A83}">
      <dgm:prSet/>
      <dgm:spPr/>
      <dgm:t>
        <a:bodyPr/>
        <a:lstStyle/>
        <a:p>
          <a:endParaRPr lang="en-US"/>
        </a:p>
      </dgm:t>
    </dgm:pt>
    <dgm:pt modelId="{B6E4F46D-5E87-4806-A859-221E6B7AD098}">
      <dgm:prSet phldrT="[Text]"/>
      <dgm:spPr/>
      <dgm:t>
        <a:bodyPr/>
        <a:lstStyle/>
        <a:p>
          <a:r>
            <a:rPr lang="en-US" dirty="0"/>
            <a:t>Administrative Manager</a:t>
          </a:r>
        </a:p>
      </dgm:t>
    </dgm:pt>
    <dgm:pt modelId="{97B4A976-B1B1-4F5A-8339-0B1CAD2A6171}" type="parTrans" cxnId="{3CA7CDE7-FB79-4A28-B626-4BC6EE676894}">
      <dgm:prSet/>
      <dgm:spPr/>
      <dgm:t>
        <a:bodyPr/>
        <a:lstStyle/>
        <a:p>
          <a:endParaRPr lang="en-US"/>
        </a:p>
      </dgm:t>
    </dgm:pt>
    <dgm:pt modelId="{505A3BBC-D341-4055-B9B3-EF308B253F47}" type="sibTrans" cxnId="{3CA7CDE7-FB79-4A28-B626-4BC6EE676894}">
      <dgm:prSet/>
      <dgm:spPr/>
      <dgm:t>
        <a:bodyPr/>
        <a:lstStyle/>
        <a:p>
          <a:endParaRPr lang="en-US"/>
        </a:p>
      </dgm:t>
    </dgm:pt>
    <dgm:pt modelId="{556E375A-C2D0-4AFA-BAA8-6FAE724B7DDC}">
      <dgm:prSet phldrT="[Text]"/>
      <dgm:spPr/>
      <dgm:t>
        <a:bodyPr/>
        <a:lstStyle/>
        <a:p>
          <a:r>
            <a:rPr lang="en-US" dirty="0"/>
            <a:t>Admin Clerk</a:t>
          </a:r>
        </a:p>
      </dgm:t>
    </dgm:pt>
    <dgm:pt modelId="{8BBB5A06-1066-4BA1-9337-721AAF8C6F0F}" type="parTrans" cxnId="{674E14AA-56BC-4677-8C99-00F2DB76BA59}">
      <dgm:prSet/>
      <dgm:spPr/>
      <dgm:t>
        <a:bodyPr/>
        <a:lstStyle/>
        <a:p>
          <a:endParaRPr lang="en-US"/>
        </a:p>
      </dgm:t>
    </dgm:pt>
    <dgm:pt modelId="{51082E5C-213B-499C-8B47-772F6776A373}" type="sibTrans" cxnId="{674E14AA-56BC-4677-8C99-00F2DB76BA59}">
      <dgm:prSet/>
      <dgm:spPr/>
      <dgm:t>
        <a:bodyPr/>
        <a:lstStyle/>
        <a:p>
          <a:endParaRPr lang="en-US"/>
        </a:p>
      </dgm:t>
    </dgm:pt>
    <dgm:pt modelId="{917BB92D-49FB-42C8-BF25-B8012BFAA2D7}">
      <dgm:prSet phldrT="[Text]"/>
      <dgm:spPr/>
      <dgm:t>
        <a:bodyPr/>
        <a:lstStyle/>
        <a:p>
          <a:r>
            <a:rPr lang="en-US" dirty="0"/>
            <a:t>Admin Clerk</a:t>
          </a:r>
        </a:p>
      </dgm:t>
    </dgm:pt>
    <dgm:pt modelId="{7055BF30-A7C9-4A7B-B74C-F8966F4CA9A8}" type="parTrans" cxnId="{ACC175B2-CB43-4351-A4AD-BBF80D527A29}">
      <dgm:prSet/>
      <dgm:spPr/>
      <dgm:t>
        <a:bodyPr/>
        <a:lstStyle/>
        <a:p>
          <a:endParaRPr lang="en-US"/>
        </a:p>
      </dgm:t>
    </dgm:pt>
    <dgm:pt modelId="{E5DFCFAD-8F35-4FF3-88C4-63219EE949EC}" type="sibTrans" cxnId="{ACC175B2-CB43-4351-A4AD-BBF80D527A29}">
      <dgm:prSet/>
      <dgm:spPr/>
      <dgm:t>
        <a:bodyPr/>
        <a:lstStyle/>
        <a:p>
          <a:endParaRPr lang="en-US"/>
        </a:p>
      </dgm:t>
    </dgm:pt>
    <dgm:pt modelId="{B53DA4C2-5AA4-4CA3-8662-77174ED4CBAF}">
      <dgm:prSet/>
      <dgm:spPr/>
      <dgm:t>
        <a:bodyPr/>
        <a:lstStyle/>
        <a:p>
          <a:r>
            <a:rPr lang="en-US" dirty="0"/>
            <a:t>General Manager</a:t>
          </a:r>
        </a:p>
        <a:p>
          <a:r>
            <a:rPr lang="en-US" dirty="0"/>
            <a:t>(Commercial/ Personal Property)</a:t>
          </a:r>
        </a:p>
      </dgm:t>
    </dgm:pt>
    <dgm:pt modelId="{FBAFE582-01D9-432E-AE79-B19F9FA5870C}" type="parTrans" cxnId="{7A0FB495-57F3-470F-B1EB-9E32849A8A41}">
      <dgm:prSet/>
      <dgm:spPr/>
      <dgm:t>
        <a:bodyPr/>
        <a:lstStyle/>
        <a:p>
          <a:endParaRPr lang="en-US"/>
        </a:p>
      </dgm:t>
    </dgm:pt>
    <dgm:pt modelId="{B093154A-8551-4E58-854A-265532D69E18}" type="sibTrans" cxnId="{7A0FB495-57F3-470F-B1EB-9E32849A8A41}">
      <dgm:prSet/>
      <dgm:spPr/>
      <dgm:t>
        <a:bodyPr/>
        <a:lstStyle/>
        <a:p>
          <a:endParaRPr lang="en-US"/>
        </a:p>
      </dgm:t>
    </dgm:pt>
    <dgm:pt modelId="{446846DB-ADFB-4AC0-91AA-3568CD448CD3}">
      <dgm:prSet phldrT="[Text]"/>
      <dgm:spPr/>
      <dgm:t>
        <a:bodyPr/>
        <a:lstStyle/>
        <a:p>
          <a:r>
            <a:rPr lang="en-US" dirty="0"/>
            <a:t>Appraiser II</a:t>
          </a:r>
        </a:p>
      </dgm:t>
    </dgm:pt>
    <dgm:pt modelId="{A1BBDE59-5220-4E43-AE09-68753F1EABE6}" type="parTrans" cxnId="{614BA387-A318-4833-AC84-90CC295F5A62}">
      <dgm:prSet/>
      <dgm:spPr/>
      <dgm:t>
        <a:bodyPr/>
        <a:lstStyle/>
        <a:p>
          <a:endParaRPr lang="en-US"/>
        </a:p>
      </dgm:t>
    </dgm:pt>
    <dgm:pt modelId="{014D8BF2-E3F9-429C-8EDC-6153F4430632}" type="sibTrans" cxnId="{614BA387-A318-4833-AC84-90CC295F5A62}">
      <dgm:prSet/>
      <dgm:spPr/>
      <dgm:t>
        <a:bodyPr/>
        <a:lstStyle/>
        <a:p>
          <a:endParaRPr lang="en-US"/>
        </a:p>
      </dgm:t>
    </dgm:pt>
    <dgm:pt modelId="{59273024-0934-4A13-A91E-E04C010428F8}">
      <dgm:prSet phldrT="[Text]"/>
      <dgm:spPr/>
      <dgm:t>
        <a:bodyPr/>
        <a:lstStyle/>
        <a:p>
          <a:r>
            <a:rPr lang="en-US" dirty="0"/>
            <a:t>Appraiser II </a:t>
          </a:r>
        </a:p>
      </dgm:t>
    </dgm:pt>
    <dgm:pt modelId="{5F59F82F-B324-484E-9A9C-3299BB0DFBD6}" type="parTrans" cxnId="{89D33E88-2D89-4949-A32B-0E5B4E93B818}">
      <dgm:prSet/>
      <dgm:spPr/>
      <dgm:t>
        <a:bodyPr/>
        <a:lstStyle/>
        <a:p>
          <a:endParaRPr lang="en-US"/>
        </a:p>
      </dgm:t>
    </dgm:pt>
    <dgm:pt modelId="{F6645A92-8FDE-49BD-8600-9B3B30CA9F51}" type="sibTrans" cxnId="{89D33E88-2D89-4949-A32B-0E5B4E93B818}">
      <dgm:prSet/>
      <dgm:spPr/>
      <dgm:t>
        <a:bodyPr/>
        <a:lstStyle/>
        <a:p>
          <a:endParaRPr lang="en-US"/>
        </a:p>
      </dgm:t>
    </dgm:pt>
    <dgm:pt modelId="{F4C7E197-3F7B-4F40-BCB8-9B74B49B6EC1}">
      <dgm:prSet phldrT="[Text]"/>
      <dgm:spPr/>
      <dgm:t>
        <a:bodyPr/>
        <a:lstStyle/>
        <a:p>
          <a:r>
            <a:rPr lang="en-US" dirty="0"/>
            <a:t>Appraiser II</a:t>
          </a:r>
        </a:p>
      </dgm:t>
    </dgm:pt>
    <dgm:pt modelId="{D6CC8A9C-ECCC-476B-8A7D-0097DD4FC29B}" type="parTrans" cxnId="{6A82B612-85F5-48D4-93B1-A1108055FB7F}">
      <dgm:prSet/>
      <dgm:spPr/>
      <dgm:t>
        <a:bodyPr/>
        <a:lstStyle/>
        <a:p>
          <a:endParaRPr lang="en-US"/>
        </a:p>
      </dgm:t>
    </dgm:pt>
    <dgm:pt modelId="{5E636579-FFCC-4905-9B8B-61780447B62C}" type="sibTrans" cxnId="{6A82B612-85F5-48D4-93B1-A1108055FB7F}">
      <dgm:prSet/>
      <dgm:spPr/>
      <dgm:t>
        <a:bodyPr/>
        <a:lstStyle/>
        <a:p>
          <a:endParaRPr lang="en-US"/>
        </a:p>
      </dgm:t>
    </dgm:pt>
    <dgm:pt modelId="{4D306350-3152-4822-A840-76AB2BD2428A}">
      <dgm:prSet phldrT="[Text]"/>
      <dgm:spPr/>
      <dgm:t>
        <a:bodyPr/>
        <a:lstStyle/>
        <a:p>
          <a:r>
            <a:rPr lang="en-US" dirty="0"/>
            <a:t>Appraiser II  </a:t>
          </a:r>
        </a:p>
      </dgm:t>
    </dgm:pt>
    <dgm:pt modelId="{2702F36E-4564-45F3-BF60-813BA84DA045}" type="parTrans" cxnId="{2511F76C-DFF6-4CB2-B665-74F35A6104AA}">
      <dgm:prSet/>
      <dgm:spPr/>
      <dgm:t>
        <a:bodyPr/>
        <a:lstStyle/>
        <a:p>
          <a:endParaRPr lang="en-US"/>
        </a:p>
      </dgm:t>
    </dgm:pt>
    <dgm:pt modelId="{2F23E5E9-7BF0-47A4-A864-2F1A3EE8D61E}" type="sibTrans" cxnId="{2511F76C-DFF6-4CB2-B665-74F35A6104AA}">
      <dgm:prSet/>
      <dgm:spPr/>
      <dgm:t>
        <a:bodyPr/>
        <a:lstStyle/>
        <a:p>
          <a:endParaRPr lang="en-US"/>
        </a:p>
      </dgm:t>
    </dgm:pt>
    <dgm:pt modelId="{946B6B3F-D9F8-4804-8A77-308399126FA1}">
      <dgm:prSet phldrT="[Text]"/>
      <dgm:spPr/>
      <dgm:t>
        <a:bodyPr/>
        <a:lstStyle/>
        <a:p>
          <a:r>
            <a:rPr lang="en-US" dirty="0"/>
            <a:t>Admin Clerk </a:t>
          </a:r>
        </a:p>
      </dgm:t>
    </dgm:pt>
    <dgm:pt modelId="{7ED72F5C-7547-45AE-B3F9-52A455DC6552}" type="parTrans" cxnId="{C0D2209D-FC8B-48B6-9E34-D3900576FAB5}">
      <dgm:prSet/>
      <dgm:spPr/>
      <dgm:t>
        <a:bodyPr/>
        <a:lstStyle/>
        <a:p>
          <a:endParaRPr lang="en-US"/>
        </a:p>
      </dgm:t>
    </dgm:pt>
    <dgm:pt modelId="{F085FA40-247B-4081-A120-F1DC77394DF3}" type="sibTrans" cxnId="{C0D2209D-FC8B-48B6-9E34-D3900576FAB5}">
      <dgm:prSet/>
      <dgm:spPr/>
      <dgm:t>
        <a:bodyPr/>
        <a:lstStyle/>
        <a:p>
          <a:endParaRPr lang="en-US"/>
        </a:p>
      </dgm:t>
    </dgm:pt>
    <dgm:pt modelId="{0DC6F798-12A3-47B5-84DD-3A408B81FA98}">
      <dgm:prSet/>
      <dgm:spPr/>
      <dgm:t>
        <a:bodyPr/>
        <a:lstStyle/>
        <a:p>
          <a:r>
            <a:rPr lang="en-US" dirty="0"/>
            <a:t>Appraiser II </a:t>
          </a:r>
        </a:p>
      </dgm:t>
    </dgm:pt>
    <dgm:pt modelId="{D737F5E6-5B08-42B2-B384-7B98B51DB84D}" type="parTrans" cxnId="{319D707B-C632-408C-BFCE-3CBB9C8BC13F}">
      <dgm:prSet/>
      <dgm:spPr/>
      <dgm:t>
        <a:bodyPr/>
        <a:lstStyle/>
        <a:p>
          <a:endParaRPr lang="en-US"/>
        </a:p>
      </dgm:t>
    </dgm:pt>
    <dgm:pt modelId="{9CBDB9F3-2752-4609-BCB3-D18C6D683575}" type="sibTrans" cxnId="{319D707B-C632-408C-BFCE-3CBB9C8BC13F}">
      <dgm:prSet/>
      <dgm:spPr/>
      <dgm:t>
        <a:bodyPr/>
        <a:lstStyle/>
        <a:p>
          <a:endParaRPr lang="en-US"/>
        </a:p>
      </dgm:t>
    </dgm:pt>
    <dgm:pt modelId="{F6C92106-BE30-4C1D-8F8F-AFBC54A20D61}">
      <dgm:prSet/>
      <dgm:spPr/>
      <dgm:t>
        <a:bodyPr/>
        <a:lstStyle/>
        <a:p>
          <a:r>
            <a:rPr lang="en-US" dirty="0"/>
            <a:t>Appraiser III</a:t>
          </a:r>
        </a:p>
      </dgm:t>
    </dgm:pt>
    <dgm:pt modelId="{B1FDDEA9-A219-453C-AEA9-4D80939CACFA}" type="parTrans" cxnId="{293BB3AA-4AB4-4EAD-B11C-DB71094B062A}">
      <dgm:prSet/>
      <dgm:spPr/>
      <dgm:t>
        <a:bodyPr/>
        <a:lstStyle/>
        <a:p>
          <a:endParaRPr lang="en-US"/>
        </a:p>
      </dgm:t>
    </dgm:pt>
    <dgm:pt modelId="{FF2115BF-3B0E-418D-B385-0A6C221F8F18}" type="sibTrans" cxnId="{293BB3AA-4AB4-4EAD-B11C-DB71094B062A}">
      <dgm:prSet/>
      <dgm:spPr/>
      <dgm:t>
        <a:bodyPr/>
        <a:lstStyle/>
        <a:p>
          <a:endParaRPr lang="en-US"/>
        </a:p>
      </dgm:t>
    </dgm:pt>
    <dgm:pt modelId="{52982688-72B2-4922-B58B-BE02202F933D}" type="pres">
      <dgm:prSet presAssocID="{086AE489-871D-4301-82CA-A8E4CC6D4431}" presName="hierChild1" presStyleCnt="0">
        <dgm:presLayoutVars>
          <dgm:chPref val="1"/>
          <dgm:dir/>
          <dgm:animOne val="branch"/>
          <dgm:animLvl val="lvl"/>
          <dgm:resizeHandles/>
        </dgm:presLayoutVars>
      </dgm:prSet>
      <dgm:spPr/>
    </dgm:pt>
    <dgm:pt modelId="{F7A2B561-1051-4C45-9602-2D11B6112190}" type="pres">
      <dgm:prSet presAssocID="{21F44139-1E0D-4C97-9B93-2392989F2494}" presName="hierRoot1" presStyleCnt="0"/>
      <dgm:spPr/>
    </dgm:pt>
    <dgm:pt modelId="{655D0558-C22B-4388-AB05-8937C410187F}" type="pres">
      <dgm:prSet presAssocID="{21F44139-1E0D-4C97-9B93-2392989F2494}" presName="composite" presStyleCnt="0"/>
      <dgm:spPr/>
    </dgm:pt>
    <dgm:pt modelId="{9CE21698-1FDE-4A78-AEF1-BA05D2BB6F0C}" type="pres">
      <dgm:prSet presAssocID="{21F44139-1E0D-4C97-9B93-2392989F2494}" presName="background" presStyleLbl="node0" presStyleIdx="0" presStyleCnt="1"/>
      <dgm:spPr>
        <a:solidFill>
          <a:schemeClr val="accent2">
            <a:lumMod val="75000"/>
          </a:schemeClr>
        </a:solidFill>
      </dgm:spPr>
    </dgm:pt>
    <dgm:pt modelId="{6FDE4081-E391-40B1-ACFF-5EAEDBF3C149}" type="pres">
      <dgm:prSet presAssocID="{21F44139-1E0D-4C97-9B93-2392989F2494}" presName="text" presStyleLbl="fgAcc0" presStyleIdx="0" presStyleCnt="1">
        <dgm:presLayoutVars>
          <dgm:chPref val="3"/>
        </dgm:presLayoutVars>
      </dgm:prSet>
      <dgm:spPr/>
    </dgm:pt>
    <dgm:pt modelId="{AAB84348-46BC-4D3F-BB22-ADF60F28BF0B}" type="pres">
      <dgm:prSet presAssocID="{21F44139-1E0D-4C97-9B93-2392989F2494}" presName="hierChild2" presStyleCnt="0"/>
      <dgm:spPr/>
    </dgm:pt>
    <dgm:pt modelId="{ED5FB999-A0D9-416F-8C53-D5058E42BD1B}" type="pres">
      <dgm:prSet presAssocID="{A169AF6C-BFAD-4BFA-8761-771A5CD99C8B}" presName="Name10" presStyleLbl="parChTrans1D2" presStyleIdx="0" presStyleCnt="3"/>
      <dgm:spPr/>
    </dgm:pt>
    <dgm:pt modelId="{05A96B2F-014B-4A7D-8C28-EA6FB93CC305}" type="pres">
      <dgm:prSet presAssocID="{8641735A-01BD-4559-967D-380E0C8187B1}" presName="hierRoot2" presStyleCnt="0"/>
      <dgm:spPr/>
    </dgm:pt>
    <dgm:pt modelId="{C4C0305A-171F-4082-8145-34361EDF8014}" type="pres">
      <dgm:prSet presAssocID="{8641735A-01BD-4559-967D-380E0C8187B1}" presName="composite2" presStyleCnt="0"/>
      <dgm:spPr/>
    </dgm:pt>
    <dgm:pt modelId="{AE804E79-1DC7-4507-9BE4-540D0E5600D7}" type="pres">
      <dgm:prSet presAssocID="{8641735A-01BD-4559-967D-380E0C8187B1}" presName="background2" presStyleLbl="node2" presStyleIdx="0" presStyleCnt="3"/>
      <dgm:spPr>
        <a:solidFill>
          <a:schemeClr val="accent2">
            <a:lumMod val="75000"/>
          </a:schemeClr>
        </a:solidFill>
      </dgm:spPr>
    </dgm:pt>
    <dgm:pt modelId="{2949057B-AE81-44B6-A829-87DA9643ED66}" type="pres">
      <dgm:prSet presAssocID="{8641735A-01BD-4559-967D-380E0C8187B1}" presName="text2" presStyleLbl="fgAcc2" presStyleIdx="0" presStyleCnt="3">
        <dgm:presLayoutVars>
          <dgm:chPref val="3"/>
        </dgm:presLayoutVars>
      </dgm:prSet>
      <dgm:spPr/>
    </dgm:pt>
    <dgm:pt modelId="{81C6DE0F-2C64-4DF5-A5ED-746347160E48}" type="pres">
      <dgm:prSet presAssocID="{8641735A-01BD-4559-967D-380E0C8187B1}" presName="hierChild3" presStyleCnt="0"/>
      <dgm:spPr/>
    </dgm:pt>
    <dgm:pt modelId="{168488DD-4807-4416-8474-38E447AEB29B}" type="pres">
      <dgm:prSet presAssocID="{0CCB3855-74A8-408C-89E6-81E2B5458AE8}" presName="Name17" presStyleLbl="parChTrans1D3" presStyleIdx="0" presStyleCnt="7"/>
      <dgm:spPr/>
    </dgm:pt>
    <dgm:pt modelId="{5F8DD17D-C82D-42DF-BDA9-EE1E94A76C61}" type="pres">
      <dgm:prSet presAssocID="{61B84D72-D1FA-4E0B-84AE-2905DB99E45C}" presName="hierRoot3" presStyleCnt="0"/>
      <dgm:spPr/>
    </dgm:pt>
    <dgm:pt modelId="{05FDF560-3BF0-4758-AA75-09B2367EA350}" type="pres">
      <dgm:prSet presAssocID="{61B84D72-D1FA-4E0B-84AE-2905DB99E45C}" presName="composite3" presStyleCnt="0"/>
      <dgm:spPr/>
    </dgm:pt>
    <dgm:pt modelId="{DBE2E74A-EEF6-4751-B315-FBB932D23143}" type="pres">
      <dgm:prSet presAssocID="{61B84D72-D1FA-4E0B-84AE-2905DB99E45C}" presName="background3" presStyleLbl="node3" presStyleIdx="0" presStyleCnt="7"/>
      <dgm:spPr>
        <a:solidFill>
          <a:schemeClr val="accent2">
            <a:lumMod val="75000"/>
          </a:schemeClr>
        </a:solidFill>
      </dgm:spPr>
    </dgm:pt>
    <dgm:pt modelId="{3C7005C3-E6B3-41B9-804E-83F2C80F6CEA}" type="pres">
      <dgm:prSet presAssocID="{61B84D72-D1FA-4E0B-84AE-2905DB99E45C}" presName="text3" presStyleLbl="fgAcc3" presStyleIdx="0" presStyleCnt="7">
        <dgm:presLayoutVars>
          <dgm:chPref val="3"/>
        </dgm:presLayoutVars>
      </dgm:prSet>
      <dgm:spPr/>
    </dgm:pt>
    <dgm:pt modelId="{AA16A099-0387-435C-A9B0-A9D2B1D480E9}" type="pres">
      <dgm:prSet presAssocID="{61B84D72-D1FA-4E0B-84AE-2905DB99E45C}" presName="hierChild4" presStyleCnt="0"/>
      <dgm:spPr/>
    </dgm:pt>
    <dgm:pt modelId="{79B60964-55A3-4060-A3F7-3F23D74EAB80}" type="pres">
      <dgm:prSet presAssocID="{F4FC1095-4D14-4483-80E3-B2C4584350EE}" presName="Name23" presStyleLbl="parChTrans1D4" presStyleIdx="0" presStyleCnt="4"/>
      <dgm:spPr/>
    </dgm:pt>
    <dgm:pt modelId="{5DFC2455-5F7D-4626-979F-49B4EE641169}" type="pres">
      <dgm:prSet presAssocID="{FB2A0875-EFBC-49A3-A0E2-ECEB7A2F465E}" presName="hierRoot4" presStyleCnt="0"/>
      <dgm:spPr/>
    </dgm:pt>
    <dgm:pt modelId="{AD2BF08A-2930-477B-8EC5-7DE5D60C9DAE}" type="pres">
      <dgm:prSet presAssocID="{FB2A0875-EFBC-49A3-A0E2-ECEB7A2F465E}" presName="composite4" presStyleCnt="0"/>
      <dgm:spPr/>
    </dgm:pt>
    <dgm:pt modelId="{87F0A231-C3F1-44FB-BADA-BE0DADA164A2}" type="pres">
      <dgm:prSet presAssocID="{FB2A0875-EFBC-49A3-A0E2-ECEB7A2F465E}" presName="background4" presStyleLbl="node4" presStyleIdx="0" presStyleCnt="4"/>
      <dgm:spPr>
        <a:solidFill>
          <a:schemeClr val="accent2">
            <a:lumMod val="75000"/>
          </a:schemeClr>
        </a:solidFill>
      </dgm:spPr>
    </dgm:pt>
    <dgm:pt modelId="{1CF14ABE-2895-4BCB-BDF2-D99EEC9B3332}" type="pres">
      <dgm:prSet presAssocID="{FB2A0875-EFBC-49A3-A0E2-ECEB7A2F465E}" presName="text4" presStyleLbl="fgAcc4" presStyleIdx="0" presStyleCnt="4">
        <dgm:presLayoutVars>
          <dgm:chPref val="3"/>
        </dgm:presLayoutVars>
      </dgm:prSet>
      <dgm:spPr/>
    </dgm:pt>
    <dgm:pt modelId="{CB508084-B711-4C42-B139-D7D582C13E9B}" type="pres">
      <dgm:prSet presAssocID="{FB2A0875-EFBC-49A3-A0E2-ECEB7A2F465E}" presName="hierChild5" presStyleCnt="0"/>
      <dgm:spPr/>
    </dgm:pt>
    <dgm:pt modelId="{F7499684-45A0-4CDE-8AA2-28B667974957}" type="pres">
      <dgm:prSet presAssocID="{A1BBDE59-5220-4E43-AE09-68753F1EABE6}" presName="Name17" presStyleLbl="parChTrans1D3" presStyleIdx="1" presStyleCnt="7"/>
      <dgm:spPr/>
    </dgm:pt>
    <dgm:pt modelId="{FBDF0939-CACC-4B12-B8AB-F63CEE3887A0}" type="pres">
      <dgm:prSet presAssocID="{446846DB-ADFB-4AC0-91AA-3568CD448CD3}" presName="hierRoot3" presStyleCnt="0"/>
      <dgm:spPr/>
    </dgm:pt>
    <dgm:pt modelId="{70D0B08D-BE8D-42F0-BCC4-F91B099E744E}" type="pres">
      <dgm:prSet presAssocID="{446846DB-ADFB-4AC0-91AA-3568CD448CD3}" presName="composite3" presStyleCnt="0"/>
      <dgm:spPr/>
    </dgm:pt>
    <dgm:pt modelId="{1FE3FC7C-3835-4480-931F-8AAEACB182E0}" type="pres">
      <dgm:prSet presAssocID="{446846DB-ADFB-4AC0-91AA-3568CD448CD3}" presName="background3" presStyleLbl="node3" presStyleIdx="1" presStyleCnt="7"/>
      <dgm:spPr>
        <a:solidFill>
          <a:schemeClr val="accent2">
            <a:lumMod val="75000"/>
          </a:schemeClr>
        </a:solidFill>
      </dgm:spPr>
    </dgm:pt>
    <dgm:pt modelId="{8BB48FB9-16B1-4B21-8B6B-F110DE0550DF}" type="pres">
      <dgm:prSet presAssocID="{446846DB-ADFB-4AC0-91AA-3568CD448CD3}" presName="text3" presStyleLbl="fgAcc3" presStyleIdx="1" presStyleCnt="7">
        <dgm:presLayoutVars>
          <dgm:chPref val="3"/>
        </dgm:presLayoutVars>
      </dgm:prSet>
      <dgm:spPr/>
    </dgm:pt>
    <dgm:pt modelId="{E3A601D0-005E-4529-907E-BB4C38D8E8E2}" type="pres">
      <dgm:prSet presAssocID="{446846DB-ADFB-4AC0-91AA-3568CD448CD3}" presName="hierChild4" presStyleCnt="0"/>
      <dgm:spPr/>
    </dgm:pt>
    <dgm:pt modelId="{B96BFB99-B9A8-43D2-A4E0-54167308D3BE}" type="pres">
      <dgm:prSet presAssocID="{5F59F82F-B324-484E-9A9C-3299BB0DFBD6}" presName="Name23" presStyleLbl="parChTrans1D4" presStyleIdx="1" presStyleCnt="4"/>
      <dgm:spPr/>
    </dgm:pt>
    <dgm:pt modelId="{C1C60D59-DCD6-4F45-AA95-F0A48DF35C61}" type="pres">
      <dgm:prSet presAssocID="{59273024-0934-4A13-A91E-E04C010428F8}" presName="hierRoot4" presStyleCnt="0"/>
      <dgm:spPr/>
    </dgm:pt>
    <dgm:pt modelId="{3D9EFE00-9B35-45D0-B328-8F5A9FCC557A}" type="pres">
      <dgm:prSet presAssocID="{59273024-0934-4A13-A91E-E04C010428F8}" presName="composite4" presStyleCnt="0"/>
      <dgm:spPr/>
    </dgm:pt>
    <dgm:pt modelId="{32848578-3248-423A-8592-4BB2B16FB201}" type="pres">
      <dgm:prSet presAssocID="{59273024-0934-4A13-A91E-E04C010428F8}" presName="background4" presStyleLbl="node4" presStyleIdx="1" presStyleCnt="4"/>
      <dgm:spPr>
        <a:solidFill>
          <a:schemeClr val="accent2">
            <a:lumMod val="75000"/>
          </a:schemeClr>
        </a:solidFill>
      </dgm:spPr>
    </dgm:pt>
    <dgm:pt modelId="{CBCFB659-034A-4198-9BC1-69D28CBCDD69}" type="pres">
      <dgm:prSet presAssocID="{59273024-0934-4A13-A91E-E04C010428F8}" presName="text4" presStyleLbl="fgAcc4" presStyleIdx="1" presStyleCnt="4">
        <dgm:presLayoutVars>
          <dgm:chPref val="3"/>
        </dgm:presLayoutVars>
      </dgm:prSet>
      <dgm:spPr/>
    </dgm:pt>
    <dgm:pt modelId="{231302C9-73A5-4970-9BAE-EBB5186E35E4}" type="pres">
      <dgm:prSet presAssocID="{59273024-0934-4A13-A91E-E04C010428F8}" presName="hierChild5" presStyleCnt="0"/>
      <dgm:spPr/>
    </dgm:pt>
    <dgm:pt modelId="{108CC1F8-DAA0-4FEF-8500-428E9F18D49D}" type="pres">
      <dgm:prSet presAssocID="{D6CC8A9C-ECCC-476B-8A7D-0097DD4FC29B}" presName="Name17" presStyleLbl="parChTrans1D3" presStyleIdx="2" presStyleCnt="7"/>
      <dgm:spPr/>
    </dgm:pt>
    <dgm:pt modelId="{8D37B434-13B8-4712-A8CC-F4679AADEC45}" type="pres">
      <dgm:prSet presAssocID="{F4C7E197-3F7B-4F40-BCB8-9B74B49B6EC1}" presName="hierRoot3" presStyleCnt="0"/>
      <dgm:spPr/>
    </dgm:pt>
    <dgm:pt modelId="{8ADC71E6-B788-4629-A58E-D324A096F775}" type="pres">
      <dgm:prSet presAssocID="{F4C7E197-3F7B-4F40-BCB8-9B74B49B6EC1}" presName="composite3" presStyleCnt="0"/>
      <dgm:spPr/>
    </dgm:pt>
    <dgm:pt modelId="{33E0AB79-6959-4045-8A1C-C3F4F7633495}" type="pres">
      <dgm:prSet presAssocID="{F4C7E197-3F7B-4F40-BCB8-9B74B49B6EC1}" presName="background3" presStyleLbl="node3" presStyleIdx="2" presStyleCnt="7"/>
      <dgm:spPr>
        <a:solidFill>
          <a:schemeClr val="accent2">
            <a:lumMod val="75000"/>
          </a:schemeClr>
        </a:solidFill>
      </dgm:spPr>
    </dgm:pt>
    <dgm:pt modelId="{16E12151-521D-4FBC-B050-400FADA9DCBE}" type="pres">
      <dgm:prSet presAssocID="{F4C7E197-3F7B-4F40-BCB8-9B74B49B6EC1}" presName="text3" presStyleLbl="fgAcc3" presStyleIdx="2" presStyleCnt="7">
        <dgm:presLayoutVars>
          <dgm:chPref val="3"/>
        </dgm:presLayoutVars>
      </dgm:prSet>
      <dgm:spPr/>
    </dgm:pt>
    <dgm:pt modelId="{10512257-C876-492F-8595-71655C04AC3A}" type="pres">
      <dgm:prSet presAssocID="{F4C7E197-3F7B-4F40-BCB8-9B74B49B6EC1}" presName="hierChild4" presStyleCnt="0"/>
      <dgm:spPr/>
    </dgm:pt>
    <dgm:pt modelId="{51D4D2E1-096A-4AD6-A7EC-5CA545151DAC}" type="pres">
      <dgm:prSet presAssocID="{2702F36E-4564-45F3-BF60-813BA84DA045}" presName="Name23" presStyleLbl="parChTrans1D4" presStyleIdx="2" presStyleCnt="4"/>
      <dgm:spPr/>
    </dgm:pt>
    <dgm:pt modelId="{5AC3C0E7-A78A-4922-9EA4-B53DCB1D2D7F}" type="pres">
      <dgm:prSet presAssocID="{4D306350-3152-4822-A840-76AB2BD2428A}" presName="hierRoot4" presStyleCnt="0"/>
      <dgm:spPr/>
    </dgm:pt>
    <dgm:pt modelId="{7F08D100-6F63-4449-8FA1-99BA9D52E80C}" type="pres">
      <dgm:prSet presAssocID="{4D306350-3152-4822-A840-76AB2BD2428A}" presName="composite4" presStyleCnt="0"/>
      <dgm:spPr/>
    </dgm:pt>
    <dgm:pt modelId="{A25228D9-88D2-4C69-8F78-453CB12844F1}" type="pres">
      <dgm:prSet presAssocID="{4D306350-3152-4822-A840-76AB2BD2428A}" presName="background4" presStyleLbl="node4" presStyleIdx="2" presStyleCnt="4"/>
      <dgm:spPr>
        <a:solidFill>
          <a:schemeClr val="accent2">
            <a:lumMod val="75000"/>
          </a:schemeClr>
        </a:solidFill>
      </dgm:spPr>
    </dgm:pt>
    <dgm:pt modelId="{6AA74C3C-1B84-480C-AD91-37A83E07CD0C}" type="pres">
      <dgm:prSet presAssocID="{4D306350-3152-4822-A840-76AB2BD2428A}" presName="text4" presStyleLbl="fgAcc4" presStyleIdx="2" presStyleCnt="4">
        <dgm:presLayoutVars>
          <dgm:chPref val="3"/>
        </dgm:presLayoutVars>
      </dgm:prSet>
      <dgm:spPr/>
    </dgm:pt>
    <dgm:pt modelId="{F60F3367-97D1-46D4-9A33-EB84F69A3E8B}" type="pres">
      <dgm:prSet presAssocID="{4D306350-3152-4822-A840-76AB2BD2428A}" presName="hierChild5" presStyleCnt="0"/>
      <dgm:spPr/>
    </dgm:pt>
    <dgm:pt modelId="{EC22E884-2FF8-453D-91EF-102921DA4AF0}" type="pres">
      <dgm:prSet presAssocID="{97B4A976-B1B1-4F5A-8339-0B1CAD2A6171}" presName="Name10" presStyleLbl="parChTrans1D2" presStyleIdx="1" presStyleCnt="3"/>
      <dgm:spPr/>
    </dgm:pt>
    <dgm:pt modelId="{2EC30661-E31E-4FBA-AF24-59CCE0113454}" type="pres">
      <dgm:prSet presAssocID="{B6E4F46D-5E87-4806-A859-221E6B7AD098}" presName="hierRoot2" presStyleCnt="0"/>
      <dgm:spPr/>
    </dgm:pt>
    <dgm:pt modelId="{877E2524-4509-48FB-BF6F-17CAAE2E5D26}" type="pres">
      <dgm:prSet presAssocID="{B6E4F46D-5E87-4806-A859-221E6B7AD098}" presName="composite2" presStyleCnt="0"/>
      <dgm:spPr/>
    </dgm:pt>
    <dgm:pt modelId="{5B7A381A-960D-45B2-A7C4-F7B49F77F2E7}" type="pres">
      <dgm:prSet presAssocID="{B6E4F46D-5E87-4806-A859-221E6B7AD098}" presName="background2" presStyleLbl="node2" presStyleIdx="1" presStyleCnt="3"/>
      <dgm:spPr>
        <a:solidFill>
          <a:schemeClr val="accent2">
            <a:lumMod val="75000"/>
          </a:schemeClr>
        </a:solidFill>
      </dgm:spPr>
    </dgm:pt>
    <dgm:pt modelId="{BBF77059-56F5-4275-8855-5159F84769E4}" type="pres">
      <dgm:prSet presAssocID="{B6E4F46D-5E87-4806-A859-221E6B7AD098}" presName="text2" presStyleLbl="fgAcc2" presStyleIdx="1" presStyleCnt="3">
        <dgm:presLayoutVars>
          <dgm:chPref val="3"/>
        </dgm:presLayoutVars>
      </dgm:prSet>
      <dgm:spPr/>
    </dgm:pt>
    <dgm:pt modelId="{CC4AD03F-8CB0-405E-9CA7-C2A85FF3CD31}" type="pres">
      <dgm:prSet presAssocID="{B6E4F46D-5E87-4806-A859-221E6B7AD098}" presName="hierChild3" presStyleCnt="0"/>
      <dgm:spPr/>
    </dgm:pt>
    <dgm:pt modelId="{505197AA-10C7-4E4C-8A4E-DD3A02EA05D3}" type="pres">
      <dgm:prSet presAssocID="{8BBB5A06-1066-4BA1-9337-721AAF8C6F0F}" presName="Name17" presStyleLbl="parChTrans1D3" presStyleIdx="3" presStyleCnt="7"/>
      <dgm:spPr/>
    </dgm:pt>
    <dgm:pt modelId="{CCCCB29E-5798-4611-A8C5-E7E9F6CDF275}" type="pres">
      <dgm:prSet presAssocID="{556E375A-C2D0-4AFA-BAA8-6FAE724B7DDC}" presName="hierRoot3" presStyleCnt="0"/>
      <dgm:spPr/>
    </dgm:pt>
    <dgm:pt modelId="{ADBA27BC-A302-46B5-8F03-0A20E74CD03D}" type="pres">
      <dgm:prSet presAssocID="{556E375A-C2D0-4AFA-BAA8-6FAE724B7DDC}" presName="composite3" presStyleCnt="0"/>
      <dgm:spPr/>
    </dgm:pt>
    <dgm:pt modelId="{2B569EED-E99E-4C58-ACDF-F7DEE03A68CF}" type="pres">
      <dgm:prSet presAssocID="{556E375A-C2D0-4AFA-BAA8-6FAE724B7DDC}" presName="background3" presStyleLbl="node3" presStyleIdx="3" presStyleCnt="7"/>
      <dgm:spPr>
        <a:solidFill>
          <a:schemeClr val="accent2">
            <a:lumMod val="75000"/>
          </a:schemeClr>
        </a:solidFill>
      </dgm:spPr>
    </dgm:pt>
    <dgm:pt modelId="{D9B84F1C-4D8C-4D93-A420-789A63FDA810}" type="pres">
      <dgm:prSet presAssocID="{556E375A-C2D0-4AFA-BAA8-6FAE724B7DDC}" presName="text3" presStyleLbl="fgAcc3" presStyleIdx="3" presStyleCnt="7">
        <dgm:presLayoutVars>
          <dgm:chPref val="3"/>
        </dgm:presLayoutVars>
      </dgm:prSet>
      <dgm:spPr/>
    </dgm:pt>
    <dgm:pt modelId="{EBDF6212-C679-4711-9173-5BC128CEB3C7}" type="pres">
      <dgm:prSet presAssocID="{556E375A-C2D0-4AFA-BAA8-6FAE724B7DDC}" presName="hierChild4" presStyleCnt="0"/>
      <dgm:spPr/>
    </dgm:pt>
    <dgm:pt modelId="{D7B7AA4D-0644-4225-8AC5-3A6003A71137}" type="pres">
      <dgm:prSet presAssocID="{7055BF30-A7C9-4A7B-B74C-F8966F4CA9A8}" presName="Name17" presStyleLbl="parChTrans1D3" presStyleIdx="4" presStyleCnt="7"/>
      <dgm:spPr/>
    </dgm:pt>
    <dgm:pt modelId="{74777719-3EAA-42A6-BE54-6A30A18F7A07}" type="pres">
      <dgm:prSet presAssocID="{917BB92D-49FB-42C8-BF25-B8012BFAA2D7}" presName="hierRoot3" presStyleCnt="0"/>
      <dgm:spPr/>
    </dgm:pt>
    <dgm:pt modelId="{CEDF5BE5-7BDB-4EC9-8711-9C99FCFCE5F6}" type="pres">
      <dgm:prSet presAssocID="{917BB92D-49FB-42C8-BF25-B8012BFAA2D7}" presName="composite3" presStyleCnt="0"/>
      <dgm:spPr/>
    </dgm:pt>
    <dgm:pt modelId="{570BB732-5C27-436B-B25C-33C951F57E17}" type="pres">
      <dgm:prSet presAssocID="{917BB92D-49FB-42C8-BF25-B8012BFAA2D7}" presName="background3" presStyleLbl="node3" presStyleIdx="4" presStyleCnt="7"/>
      <dgm:spPr>
        <a:solidFill>
          <a:schemeClr val="accent2">
            <a:lumMod val="75000"/>
          </a:schemeClr>
        </a:solidFill>
      </dgm:spPr>
    </dgm:pt>
    <dgm:pt modelId="{ADFCD002-E6CD-468A-BB17-ABC3F8D786F2}" type="pres">
      <dgm:prSet presAssocID="{917BB92D-49FB-42C8-BF25-B8012BFAA2D7}" presName="text3" presStyleLbl="fgAcc3" presStyleIdx="4" presStyleCnt="7">
        <dgm:presLayoutVars>
          <dgm:chPref val="3"/>
        </dgm:presLayoutVars>
      </dgm:prSet>
      <dgm:spPr/>
    </dgm:pt>
    <dgm:pt modelId="{F6751EC3-3087-41E5-B80C-FDF56CF0E1CA}" type="pres">
      <dgm:prSet presAssocID="{917BB92D-49FB-42C8-BF25-B8012BFAA2D7}" presName="hierChild4" presStyleCnt="0"/>
      <dgm:spPr/>
    </dgm:pt>
    <dgm:pt modelId="{A2502313-19FF-47DC-8B10-F33E394F6C0D}" type="pres">
      <dgm:prSet presAssocID="{7ED72F5C-7547-45AE-B3F9-52A455DC6552}" presName="Name23" presStyleLbl="parChTrans1D4" presStyleIdx="3" presStyleCnt="4"/>
      <dgm:spPr/>
    </dgm:pt>
    <dgm:pt modelId="{3606E162-0821-44BF-8B95-8F22CC8BDD28}" type="pres">
      <dgm:prSet presAssocID="{946B6B3F-D9F8-4804-8A77-308399126FA1}" presName="hierRoot4" presStyleCnt="0"/>
      <dgm:spPr/>
    </dgm:pt>
    <dgm:pt modelId="{3E072827-3FC0-47D8-A2B9-A4AB16A83F3D}" type="pres">
      <dgm:prSet presAssocID="{946B6B3F-D9F8-4804-8A77-308399126FA1}" presName="composite4" presStyleCnt="0"/>
      <dgm:spPr/>
    </dgm:pt>
    <dgm:pt modelId="{3601087B-0DAF-4AE0-987A-49ECD8F0EDA5}" type="pres">
      <dgm:prSet presAssocID="{946B6B3F-D9F8-4804-8A77-308399126FA1}" presName="background4" presStyleLbl="node4" presStyleIdx="3" presStyleCnt="4"/>
      <dgm:spPr>
        <a:solidFill>
          <a:schemeClr val="accent2">
            <a:lumMod val="75000"/>
          </a:schemeClr>
        </a:solidFill>
      </dgm:spPr>
    </dgm:pt>
    <dgm:pt modelId="{0A01EB48-AB4E-4802-AA5C-F501C9E30AFD}" type="pres">
      <dgm:prSet presAssocID="{946B6B3F-D9F8-4804-8A77-308399126FA1}" presName="text4" presStyleLbl="fgAcc4" presStyleIdx="3" presStyleCnt="4">
        <dgm:presLayoutVars>
          <dgm:chPref val="3"/>
        </dgm:presLayoutVars>
      </dgm:prSet>
      <dgm:spPr/>
    </dgm:pt>
    <dgm:pt modelId="{2E69E2A8-E527-4534-B9A8-48974C9414C2}" type="pres">
      <dgm:prSet presAssocID="{946B6B3F-D9F8-4804-8A77-308399126FA1}" presName="hierChild5" presStyleCnt="0"/>
      <dgm:spPr/>
    </dgm:pt>
    <dgm:pt modelId="{2F3B5AE8-F7E9-4524-AAE8-97AE90CCAD6D}" type="pres">
      <dgm:prSet presAssocID="{FBAFE582-01D9-432E-AE79-B19F9FA5870C}" presName="Name10" presStyleLbl="parChTrans1D2" presStyleIdx="2" presStyleCnt="3"/>
      <dgm:spPr/>
    </dgm:pt>
    <dgm:pt modelId="{F2E59A35-BE24-4CF9-8BEA-D3F0D96A692B}" type="pres">
      <dgm:prSet presAssocID="{B53DA4C2-5AA4-4CA3-8662-77174ED4CBAF}" presName="hierRoot2" presStyleCnt="0"/>
      <dgm:spPr/>
    </dgm:pt>
    <dgm:pt modelId="{D97D667D-9C08-490A-94DD-A99444E27BA1}" type="pres">
      <dgm:prSet presAssocID="{B53DA4C2-5AA4-4CA3-8662-77174ED4CBAF}" presName="composite2" presStyleCnt="0"/>
      <dgm:spPr/>
    </dgm:pt>
    <dgm:pt modelId="{E8FCF6A7-1476-4038-BD12-1AB72C322114}" type="pres">
      <dgm:prSet presAssocID="{B53DA4C2-5AA4-4CA3-8662-77174ED4CBAF}" presName="background2" presStyleLbl="node2" presStyleIdx="2" presStyleCnt="3"/>
      <dgm:spPr>
        <a:solidFill>
          <a:schemeClr val="accent2">
            <a:lumMod val="75000"/>
          </a:schemeClr>
        </a:solidFill>
      </dgm:spPr>
    </dgm:pt>
    <dgm:pt modelId="{C58620B9-D70C-4334-B91C-2AC7581EED05}" type="pres">
      <dgm:prSet presAssocID="{B53DA4C2-5AA4-4CA3-8662-77174ED4CBAF}" presName="text2" presStyleLbl="fgAcc2" presStyleIdx="2" presStyleCnt="3">
        <dgm:presLayoutVars>
          <dgm:chPref val="3"/>
        </dgm:presLayoutVars>
      </dgm:prSet>
      <dgm:spPr/>
    </dgm:pt>
    <dgm:pt modelId="{2198A643-691F-4ACF-8F98-6B78968631EF}" type="pres">
      <dgm:prSet presAssocID="{B53DA4C2-5AA4-4CA3-8662-77174ED4CBAF}" presName="hierChild3" presStyleCnt="0"/>
      <dgm:spPr/>
    </dgm:pt>
    <dgm:pt modelId="{A494E3A2-B53B-4E7D-8AAC-CA53BC8AEE96}" type="pres">
      <dgm:prSet presAssocID="{D737F5E6-5B08-42B2-B384-7B98B51DB84D}" presName="Name17" presStyleLbl="parChTrans1D3" presStyleIdx="5" presStyleCnt="7"/>
      <dgm:spPr/>
    </dgm:pt>
    <dgm:pt modelId="{A6134F0C-E1FC-40D1-8C67-3D41B9B6BBD4}" type="pres">
      <dgm:prSet presAssocID="{0DC6F798-12A3-47B5-84DD-3A408B81FA98}" presName="hierRoot3" presStyleCnt="0"/>
      <dgm:spPr/>
    </dgm:pt>
    <dgm:pt modelId="{62C3671B-1E60-4C64-883B-7A6EEC35FD7E}" type="pres">
      <dgm:prSet presAssocID="{0DC6F798-12A3-47B5-84DD-3A408B81FA98}" presName="composite3" presStyleCnt="0"/>
      <dgm:spPr/>
    </dgm:pt>
    <dgm:pt modelId="{6BD08ADC-C3F1-4423-B2ED-DDAD20CCFB3C}" type="pres">
      <dgm:prSet presAssocID="{0DC6F798-12A3-47B5-84DD-3A408B81FA98}" presName="background3" presStyleLbl="node3" presStyleIdx="5" presStyleCnt="7"/>
      <dgm:spPr>
        <a:solidFill>
          <a:schemeClr val="accent2">
            <a:lumMod val="75000"/>
          </a:schemeClr>
        </a:solidFill>
      </dgm:spPr>
    </dgm:pt>
    <dgm:pt modelId="{40DF39FF-AF2F-406F-8CF0-E3DE7BCA6A1B}" type="pres">
      <dgm:prSet presAssocID="{0DC6F798-12A3-47B5-84DD-3A408B81FA98}" presName="text3" presStyleLbl="fgAcc3" presStyleIdx="5" presStyleCnt="7">
        <dgm:presLayoutVars>
          <dgm:chPref val="3"/>
        </dgm:presLayoutVars>
      </dgm:prSet>
      <dgm:spPr/>
    </dgm:pt>
    <dgm:pt modelId="{8C90414C-1900-45BA-8925-D0A9A190760E}" type="pres">
      <dgm:prSet presAssocID="{0DC6F798-12A3-47B5-84DD-3A408B81FA98}" presName="hierChild4" presStyleCnt="0"/>
      <dgm:spPr/>
    </dgm:pt>
    <dgm:pt modelId="{83C967D9-0142-4B6D-ADA3-245208BDECDA}" type="pres">
      <dgm:prSet presAssocID="{B1FDDEA9-A219-453C-AEA9-4D80939CACFA}" presName="Name17" presStyleLbl="parChTrans1D3" presStyleIdx="6" presStyleCnt="7"/>
      <dgm:spPr/>
    </dgm:pt>
    <dgm:pt modelId="{C076F159-0847-4DD4-B607-4B95CEC5C251}" type="pres">
      <dgm:prSet presAssocID="{F6C92106-BE30-4C1D-8F8F-AFBC54A20D61}" presName="hierRoot3" presStyleCnt="0"/>
      <dgm:spPr/>
    </dgm:pt>
    <dgm:pt modelId="{819BEF51-B5C4-4E34-837E-94577605F7C4}" type="pres">
      <dgm:prSet presAssocID="{F6C92106-BE30-4C1D-8F8F-AFBC54A20D61}" presName="composite3" presStyleCnt="0"/>
      <dgm:spPr/>
    </dgm:pt>
    <dgm:pt modelId="{37396C15-5E48-4D31-976C-7165B493E099}" type="pres">
      <dgm:prSet presAssocID="{F6C92106-BE30-4C1D-8F8F-AFBC54A20D61}" presName="background3" presStyleLbl="node3" presStyleIdx="6" presStyleCnt="7"/>
      <dgm:spPr>
        <a:solidFill>
          <a:schemeClr val="accent2">
            <a:lumMod val="75000"/>
          </a:schemeClr>
        </a:solidFill>
      </dgm:spPr>
    </dgm:pt>
    <dgm:pt modelId="{20535767-0827-49C0-98C0-5D7FD67ECB2D}" type="pres">
      <dgm:prSet presAssocID="{F6C92106-BE30-4C1D-8F8F-AFBC54A20D61}" presName="text3" presStyleLbl="fgAcc3" presStyleIdx="6" presStyleCnt="7">
        <dgm:presLayoutVars>
          <dgm:chPref val="3"/>
        </dgm:presLayoutVars>
      </dgm:prSet>
      <dgm:spPr/>
    </dgm:pt>
    <dgm:pt modelId="{667A1FB8-2177-4142-B38C-CE2EB8A674D7}" type="pres">
      <dgm:prSet presAssocID="{F6C92106-BE30-4C1D-8F8F-AFBC54A20D61}" presName="hierChild4" presStyleCnt="0"/>
      <dgm:spPr/>
    </dgm:pt>
  </dgm:ptLst>
  <dgm:cxnLst>
    <dgm:cxn modelId="{C1C47705-EB5A-4657-B701-BEBBBDC2CF44}" type="presOf" srcId="{FB2A0875-EFBC-49A3-A0E2-ECEB7A2F465E}" destId="{1CF14ABE-2895-4BCB-BDF2-D99EEC9B3332}" srcOrd="0" destOrd="0" presId="urn:microsoft.com/office/officeart/2005/8/layout/hierarchy1"/>
    <dgm:cxn modelId="{7F802B0C-ABD6-4F93-996D-6E229057D80D}" type="presOf" srcId="{086AE489-871D-4301-82CA-A8E4CC6D4431}" destId="{52982688-72B2-4922-B58B-BE02202F933D}" srcOrd="0" destOrd="0" presId="urn:microsoft.com/office/officeart/2005/8/layout/hierarchy1"/>
    <dgm:cxn modelId="{5A52E910-E910-407F-A920-F31FE7591AEA}" type="presOf" srcId="{B1FDDEA9-A219-453C-AEA9-4D80939CACFA}" destId="{83C967D9-0142-4B6D-ADA3-245208BDECDA}" srcOrd="0" destOrd="0" presId="urn:microsoft.com/office/officeart/2005/8/layout/hierarchy1"/>
    <dgm:cxn modelId="{6A82B612-85F5-48D4-93B1-A1108055FB7F}" srcId="{8641735A-01BD-4559-967D-380E0C8187B1}" destId="{F4C7E197-3F7B-4F40-BCB8-9B74B49B6EC1}" srcOrd="2" destOrd="0" parTransId="{D6CC8A9C-ECCC-476B-8A7D-0097DD4FC29B}" sibTransId="{5E636579-FFCC-4905-9B8B-61780447B62C}"/>
    <dgm:cxn modelId="{CE384419-0A9E-40A4-8F3F-3B78D48F12A3}" type="presOf" srcId="{8BBB5A06-1066-4BA1-9337-721AAF8C6F0F}" destId="{505197AA-10C7-4E4C-8A4E-DD3A02EA05D3}" srcOrd="0" destOrd="0" presId="urn:microsoft.com/office/officeart/2005/8/layout/hierarchy1"/>
    <dgm:cxn modelId="{81E92D23-A03E-4FF0-8ABE-BB832D6B0676}" type="presOf" srcId="{B6E4F46D-5E87-4806-A859-221E6B7AD098}" destId="{BBF77059-56F5-4275-8855-5159F84769E4}" srcOrd="0" destOrd="0" presId="urn:microsoft.com/office/officeart/2005/8/layout/hierarchy1"/>
    <dgm:cxn modelId="{098B282E-69C8-4D72-BF99-2CEF3FF230E2}" srcId="{086AE489-871D-4301-82CA-A8E4CC6D4431}" destId="{21F44139-1E0D-4C97-9B93-2392989F2494}" srcOrd="0" destOrd="0" parTransId="{0E0699B2-E1D7-4949-B3E0-59ABA3974EFE}" sibTransId="{1A6830F5-27A8-496C-AA2A-C1125FEC2DEF}"/>
    <dgm:cxn modelId="{6F2F7D36-8117-4294-B1D9-36AE8F4889E6}" type="presOf" srcId="{D737F5E6-5B08-42B2-B384-7B98B51DB84D}" destId="{A494E3A2-B53B-4E7D-8AAC-CA53BC8AEE96}" srcOrd="0" destOrd="0" presId="urn:microsoft.com/office/officeart/2005/8/layout/hierarchy1"/>
    <dgm:cxn modelId="{D9CEBF38-A886-4D16-B9FC-3A71ADC284F0}" type="presOf" srcId="{A169AF6C-BFAD-4BFA-8761-771A5CD99C8B}" destId="{ED5FB999-A0D9-416F-8C53-D5058E42BD1B}" srcOrd="0" destOrd="0" presId="urn:microsoft.com/office/officeart/2005/8/layout/hierarchy1"/>
    <dgm:cxn modelId="{A4BA283F-AEC0-48E6-9D73-2885C97B9EA2}" type="presOf" srcId="{97B4A976-B1B1-4F5A-8339-0B1CAD2A6171}" destId="{EC22E884-2FF8-453D-91EF-102921DA4AF0}" srcOrd="0" destOrd="0" presId="urn:microsoft.com/office/officeart/2005/8/layout/hierarchy1"/>
    <dgm:cxn modelId="{E52F9D42-6776-4587-8C15-9C2FA0B17921}" type="presOf" srcId="{21F44139-1E0D-4C97-9B93-2392989F2494}" destId="{6FDE4081-E391-40B1-ACFF-5EAEDBF3C149}" srcOrd="0" destOrd="0" presId="urn:microsoft.com/office/officeart/2005/8/layout/hierarchy1"/>
    <dgm:cxn modelId="{030D4B66-4D35-4798-B604-2AE694E57D15}" type="presOf" srcId="{B53DA4C2-5AA4-4CA3-8662-77174ED4CBAF}" destId="{C58620B9-D70C-4334-B91C-2AC7581EED05}" srcOrd="0" destOrd="0" presId="urn:microsoft.com/office/officeart/2005/8/layout/hierarchy1"/>
    <dgm:cxn modelId="{DB975E49-31DA-4E7D-A1D4-B220003F8475}" type="presOf" srcId="{946B6B3F-D9F8-4804-8A77-308399126FA1}" destId="{0A01EB48-AB4E-4802-AA5C-F501C9E30AFD}" srcOrd="0" destOrd="0" presId="urn:microsoft.com/office/officeart/2005/8/layout/hierarchy1"/>
    <dgm:cxn modelId="{0D152B6C-CCDC-4902-BB61-500BC122C116}" type="presOf" srcId="{F6C92106-BE30-4C1D-8F8F-AFBC54A20D61}" destId="{20535767-0827-49C0-98C0-5D7FD67ECB2D}" srcOrd="0" destOrd="0" presId="urn:microsoft.com/office/officeart/2005/8/layout/hierarchy1"/>
    <dgm:cxn modelId="{2511F76C-DFF6-4CB2-B665-74F35A6104AA}" srcId="{F4C7E197-3F7B-4F40-BCB8-9B74B49B6EC1}" destId="{4D306350-3152-4822-A840-76AB2BD2428A}" srcOrd="0" destOrd="0" parTransId="{2702F36E-4564-45F3-BF60-813BA84DA045}" sibTransId="{2F23E5E9-7BF0-47A4-A864-2F1A3EE8D61E}"/>
    <dgm:cxn modelId="{A87E1A4D-F57B-4CB9-B230-DA1309205A3F}" type="presOf" srcId="{61B84D72-D1FA-4E0B-84AE-2905DB99E45C}" destId="{3C7005C3-E6B3-41B9-804E-83F2C80F6CEA}" srcOrd="0" destOrd="0" presId="urn:microsoft.com/office/officeart/2005/8/layout/hierarchy1"/>
    <dgm:cxn modelId="{74BC246F-F6A3-494C-917F-DD73D883BAB9}" type="presOf" srcId="{F4C7E197-3F7B-4F40-BCB8-9B74B49B6EC1}" destId="{16E12151-521D-4FBC-B050-400FADA9DCBE}" srcOrd="0" destOrd="0" presId="urn:microsoft.com/office/officeart/2005/8/layout/hierarchy1"/>
    <dgm:cxn modelId="{1B6C5653-46F3-4651-ABB8-2334F8B8205E}" srcId="{21F44139-1E0D-4C97-9B93-2392989F2494}" destId="{8641735A-01BD-4559-967D-380E0C8187B1}" srcOrd="0" destOrd="0" parTransId="{A169AF6C-BFAD-4BFA-8761-771A5CD99C8B}" sibTransId="{D8F19F48-744D-4BCD-BEAB-DA5AE33DF2BC}"/>
    <dgm:cxn modelId="{E57EDC54-F391-4099-8827-A1FA41F97459}" type="presOf" srcId="{7ED72F5C-7547-45AE-B3F9-52A455DC6552}" destId="{A2502313-19FF-47DC-8B10-F33E394F6C0D}" srcOrd="0" destOrd="0" presId="urn:microsoft.com/office/officeart/2005/8/layout/hierarchy1"/>
    <dgm:cxn modelId="{319D707B-C632-408C-BFCE-3CBB9C8BC13F}" srcId="{B53DA4C2-5AA4-4CA3-8662-77174ED4CBAF}" destId="{0DC6F798-12A3-47B5-84DD-3A408B81FA98}" srcOrd="0" destOrd="0" parTransId="{D737F5E6-5B08-42B2-B384-7B98B51DB84D}" sibTransId="{9CBDB9F3-2752-4609-BCB3-D18C6D683575}"/>
    <dgm:cxn modelId="{9617BD7D-2CF8-4900-ADF5-A43D6D77CD44}" type="presOf" srcId="{7055BF30-A7C9-4A7B-B74C-F8966F4CA9A8}" destId="{D7B7AA4D-0644-4225-8AC5-3A6003A71137}" srcOrd="0" destOrd="0" presId="urn:microsoft.com/office/officeart/2005/8/layout/hierarchy1"/>
    <dgm:cxn modelId="{614BA387-A318-4833-AC84-90CC295F5A62}" srcId="{8641735A-01BD-4559-967D-380E0C8187B1}" destId="{446846DB-ADFB-4AC0-91AA-3568CD448CD3}" srcOrd="1" destOrd="0" parTransId="{A1BBDE59-5220-4E43-AE09-68753F1EABE6}" sibTransId="{014D8BF2-E3F9-429C-8EDC-6153F4430632}"/>
    <dgm:cxn modelId="{89D33E88-2D89-4949-A32B-0E5B4E93B818}" srcId="{446846DB-ADFB-4AC0-91AA-3568CD448CD3}" destId="{59273024-0934-4A13-A91E-E04C010428F8}" srcOrd="0" destOrd="0" parTransId="{5F59F82F-B324-484E-9A9C-3299BB0DFBD6}" sibTransId="{F6645A92-8FDE-49BD-8600-9B3B30CA9F51}"/>
    <dgm:cxn modelId="{952DEA89-59B4-43C8-989E-70457E8A43E7}" srcId="{8641735A-01BD-4559-967D-380E0C8187B1}" destId="{61B84D72-D1FA-4E0B-84AE-2905DB99E45C}" srcOrd="0" destOrd="0" parTransId="{0CCB3855-74A8-408C-89E6-81E2B5458AE8}" sibTransId="{98468BE1-14F9-45D8-81C8-7AFCBBD45263}"/>
    <dgm:cxn modelId="{7A0FB495-57F3-470F-B1EB-9E32849A8A41}" srcId="{21F44139-1E0D-4C97-9B93-2392989F2494}" destId="{B53DA4C2-5AA4-4CA3-8662-77174ED4CBAF}" srcOrd="2" destOrd="0" parTransId="{FBAFE582-01D9-432E-AE79-B19F9FA5870C}" sibTransId="{B093154A-8551-4E58-854A-265532D69E18}"/>
    <dgm:cxn modelId="{C07FAA97-C221-4A73-89E4-355698764CF4}" type="presOf" srcId="{D6CC8A9C-ECCC-476B-8A7D-0097DD4FC29B}" destId="{108CC1F8-DAA0-4FEF-8500-428E9F18D49D}" srcOrd="0" destOrd="0" presId="urn:microsoft.com/office/officeart/2005/8/layout/hierarchy1"/>
    <dgm:cxn modelId="{C0D2209D-FC8B-48B6-9E34-D3900576FAB5}" srcId="{917BB92D-49FB-42C8-BF25-B8012BFAA2D7}" destId="{946B6B3F-D9F8-4804-8A77-308399126FA1}" srcOrd="0" destOrd="0" parTransId="{7ED72F5C-7547-45AE-B3F9-52A455DC6552}" sibTransId="{F085FA40-247B-4081-A120-F1DC77394DF3}"/>
    <dgm:cxn modelId="{B7C9D79F-979D-4D0E-85E8-AA8500608FFA}" type="presOf" srcId="{446846DB-ADFB-4AC0-91AA-3568CD448CD3}" destId="{8BB48FB9-16B1-4B21-8B6B-F110DE0550DF}" srcOrd="0" destOrd="0" presId="urn:microsoft.com/office/officeart/2005/8/layout/hierarchy1"/>
    <dgm:cxn modelId="{254F6FA9-74AE-4204-8DF9-D9BB475F2D90}" type="presOf" srcId="{4D306350-3152-4822-A840-76AB2BD2428A}" destId="{6AA74C3C-1B84-480C-AD91-37A83E07CD0C}" srcOrd="0" destOrd="0" presId="urn:microsoft.com/office/officeart/2005/8/layout/hierarchy1"/>
    <dgm:cxn modelId="{674E14AA-56BC-4677-8C99-00F2DB76BA59}" srcId="{B6E4F46D-5E87-4806-A859-221E6B7AD098}" destId="{556E375A-C2D0-4AFA-BAA8-6FAE724B7DDC}" srcOrd="0" destOrd="0" parTransId="{8BBB5A06-1066-4BA1-9337-721AAF8C6F0F}" sibTransId="{51082E5C-213B-499C-8B47-772F6776A373}"/>
    <dgm:cxn modelId="{293BB3AA-4AB4-4EAD-B11C-DB71094B062A}" srcId="{B53DA4C2-5AA4-4CA3-8662-77174ED4CBAF}" destId="{F6C92106-BE30-4C1D-8F8F-AFBC54A20D61}" srcOrd="1" destOrd="0" parTransId="{B1FDDEA9-A219-453C-AEA9-4D80939CACFA}" sibTransId="{FF2115BF-3B0E-418D-B385-0A6C221F8F18}"/>
    <dgm:cxn modelId="{677C6BAF-9E2E-4F34-A2BB-5D1B39DDAA7D}" type="presOf" srcId="{FBAFE582-01D9-432E-AE79-B19F9FA5870C}" destId="{2F3B5AE8-F7E9-4524-AAE8-97AE90CCAD6D}" srcOrd="0" destOrd="0" presId="urn:microsoft.com/office/officeart/2005/8/layout/hierarchy1"/>
    <dgm:cxn modelId="{574EB5B1-E536-46BE-9E3E-D2B4485C1585}" type="presOf" srcId="{59273024-0934-4A13-A91E-E04C010428F8}" destId="{CBCFB659-034A-4198-9BC1-69D28CBCDD69}" srcOrd="0" destOrd="0" presId="urn:microsoft.com/office/officeart/2005/8/layout/hierarchy1"/>
    <dgm:cxn modelId="{ACC175B2-CB43-4351-A4AD-BBF80D527A29}" srcId="{B6E4F46D-5E87-4806-A859-221E6B7AD098}" destId="{917BB92D-49FB-42C8-BF25-B8012BFAA2D7}" srcOrd="1" destOrd="0" parTransId="{7055BF30-A7C9-4A7B-B74C-F8966F4CA9A8}" sibTransId="{E5DFCFAD-8F35-4FF3-88C4-63219EE949EC}"/>
    <dgm:cxn modelId="{776E57B5-EE27-4265-A761-FDD899BA98F3}" type="presOf" srcId="{F4FC1095-4D14-4483-80E3-B2C4584350EE}" destId="{79B60964-55A3-4060-A3F7-3F23D74EAB80}" srcOrd="0" destOrd="0" presId="urn:microsoft.com/office/officeart/2005/8/layout/hierarchy1"/>
    <dgm:cxn modelId="{61E928BA-71EF-4EEA-8F23-43D1DE466EC6}" type="presOf" srcId="{917BB92D-49FB-42C8-BF25-B8012BFAA2D7}" destId="{ADFCD002-E6CD-468A-BB17-ABC3F8D786F2}" srcOrd="0" destOrd="0" presId="urn:microsoft.com/office/officeart/2005/8/layout/hierarchy1"/>
    <dgm:cxn modelId="{8DC670C0-A664-4B9B-B9EA-E0CC5306B916}" type="presOf" srcId="{0CCB3855-74A8-408C-89E6-81E2B5458AE8}" destId="{168488DD-4807-4416-8474-38E447AEB29B}" srcOrd="0" destOrd="0" presId="urn:microsoft.com/office/officeart/2005/8/layout/hierarchy1"/>
    <dgm:cxn modelId="{A9B160CA-435B-449B-9E16-4059D38121A4}" type="presOf" srcId="{0DC6F798-12A3-47B5-84DD-3A408B81FA98}" destId="{40DF39FF-AF2F-406F-8CF0-E3DE7BCA6A1B}" srcOrd="0" destOrd="0" presId="urn:microsoft.com/office/officeart/2005/8/layout/hierarchy1"/>
    <dgm:cxn modelId="{429946D4-6ACF-4E17-9088-58D41DCBEAF0}" type="presOf" srcId="{5F59F82F-B324-484E-9A9C-3299BB0DFBD6}" destId="{B96BFB99-B9A8-43D2-A4E0-54167308D3BE}" srcOrd="0" destOrd="0" presId="urn:microsoft.com/office/officeart/2005/8/layout/hierarchy1"/>
    <dgm:cxn modelId="{06985BDA-41C1-4E61-9D02-E91EA15B3C11}" type="presOf" srcId="{8641735A-01BD-4559-967D-380E0C8187B1}" destId="{2949057B-AE81-44B6-A829-87DA9643ED66}" srcOrd="0" destOrd="0" presId="urn:microsoft.com/office/officeart/2005/8/layout/hierarchy1"/>
    <dgm:cxn modelId="{2059A4DD-7D49-4FB2-8FC6-E89A233C5A83}" srcId="{61B84D72-D1FA-4E0B-84AE-2905DB99E45C}" destId="{FB2A0875-EFBC-49A3-A0E2-ECEB7A2F465E}" srcOrd="0" destOrd="0" parTransId="{F4FC1095-4D14-4483-80E3-B2C4584350EE}" sibTransId="{78E0E9BC-A431-4DF4-878C-C7A0DC9625F1}"/>
    <dgm:cxn modelId="{38C873E7-03EA-420B-A551-D9FAD38C5196}" type="presOf" srcId="{2702F36E-4564-45F3-BF60-813BA84DA045}" destId="{51D4D2E1-096A-4AD6-A7EC-5CA545151DAC}" srcOrd="0" destOrd="0" presId="urn:microsoft.com/office/officeart/2005/8/layout/hierarchy1"/>
    <dgm:cxn modelId="{3CA7CDE7-FB79-4A28-B626-4BC6EE676894}" srcId="{21F44139-1E0D-4C97-9B93-2392989F2494}" destId="{B6E4F46D-5E87-4806-A859-221E6B7AD098}" srcOrd="1" destOrd="0" parTransId="{97B4A976-B1B1-4F5A-8339-0B1CAD2A6171}" sibTransId="{505A3BBC-D341-4055-B9B3-EF308B253F47}"/>
    <dgm:cxn modelId="{6D3F46EC-852C-4947-A378-D295212BD1E6}" type="presOf" srcId="{A1BBDE59-5220-4E43-AE09-68753F1EABE6}" destId="{F7499684-45A0-4CDE-8AA2-28B667974957}" srcOrd="0" destOrd="0" presId="urn:microsoft.com/office/officeart/2005/8/layout/hierarchy1"/>
    <dgm:cxn modelId="{5B6020F5-2D4C-4F52-BFAF-5FF4C39DF821}" type="presOf" srcId="{556E375A-C2D0-4AFA-BAA8-6FAE724B7DDC}" destId="{D9B84F1C-4D8C-4D93-A420-789A63FDA810}" srcOrd="0" destOrd="0" presId="urn:microsoft.com/office/officeart/2005/8/layout/hierarchy1"/>
    <dgm:cxn modelId="{3EEE3047-5D86-4135-92B2-EFF8DB8568C7}" type="presParOf" srcId="{52982688-72B2-4922-B58B-BE02202F933D}" destId="{F7A2B561-1051-4C45-9602-2D11B6112190}" srcOrd="0" destOrd="0" presId="urn:microsoft.com/office/officeart/2005/8/layout/hierarchy1"/>
    <dgm:cxn modelId="{25C708B2-E5B5-46C2-BE56-C06DA2D09D7F}" type="presParOf" srcId="{F7A2B561-1051-4C45-9602-2D11B6112190}" destId="{655D0558-C22B-4388-AB05-8937C410187F}" srcOrd="0" destOrd="0" presId="urn:microsoft.com/office/officeart/2005/8/layout/hierarchy1"/>
    <dgm:cxn modelId="{619993CE-3F79-4F53-BCF5-34FF02F78C0C}" type="presParOf" srcId="{655D0558-C22B-4388-AB05-8937C410187F}" destId="{9CE21698-1FDE-4A78-AEF1-BA05D2BB6F0C}" srcOrd="0" destOrd="0" presId="urn:microsoft.com/office/officeart/2005/8/layout/hierarchy1"/>
    <dgm:cxn modelId="{27BFC75C-55E2-4E3F-BD36-AC167B29F715}" type="presParOf" srcId="{655D0558-C22B-4388-AB05-8937C410187F}" destId="{6FDE4081-E391-40B1-ACFF-5EAEDBF3C149}" srcOrd="1" destOrd="0" presId="urn:microsoft.com/office/officeart/2005/8/layout/hierarchy1"/>
    <dgm:cxn modelId="{6AADB3E6-7BD7-476C-AB2E-859F4AACB0CD}" type="presParOf" srcId="{F7A2B561-1051-4C45-9602-2D11B6112190}" destId="{AAB84348-46BC-4D3F-BB22-ADF60F28BF0B}" srcOrd="1" destOrd="0" presId="urn:microsoft.com/office/officeart/2005/8/layout/hierarchy1"/>
    <dgm:cxn modelId="{139E8E4B-63F5-456F-BC6B-B6F5BDE9BBBB}" type="presParOf" srcId="{AAB84348-46BC-4D3F-BB22-ADF60F28BF0B}" destId="{ED5FB999-A0D9-416F-8C53-D5058E42BD1B}" srcOrd="0" destOrd="0" presId="urn:microsoft.com/office/officeart/2005/8/layout/hierarchy1"/>
    <dgm:cxn modelId="{4B529205-9D4B-410D-ABFF-D1EC4FA7D5A5}" type="presParOf" srcId="{AAB84348-46BC-4D3F-BB22-ADF60F28BF0B}" destId="{05A96B2F-014B-4A7D-8C28-EA6FB93CC305}" srcOrd="1" destOrd="0" presId="urn:microsoft.com/office/officeart/2005/8/layout/hierarchy1"/>
    <dgm:cxn modelId="{ECD9FEF8-2965-4CA4-A9CE-436D108B7108}" type="presParOf" srcId="{05A96B2F-014B-4A7D-8C28-EA6FB93CC305}" destId="{C4C0305A-171F-4082-8145-34361EDF8014}" srcOrd="0" destOrd="0" presId="urn:microsoft.com/office/officeart/2005/8/layout/hierarchy1"/>
    <dgm:cxn modelId="{55EE1157-6DCB-4E9E-AB82-C80CF41B1E64}" type="presParOf" srcId="{C4C0305A-171F-4082-8145-34361EDF8014}" destId="{AE804E79-1DC7-4507-9BE4-540D0E5600D7}" srcOrd="0" destOrd="0" presId="urn:microsoft.com/office/officeart/2005/8/layout/hierarchy1"/>
    <dgm:cxn modelId="{14522AB5-78D8-4710-88EE-D960DC56E268}" type="presParOf" srcId="{C4C0305A-171F-4082-8145-34361EDF8014}" destId="{2949057B-AE81-44B6-A829-87DA9643ED66}" srcOrd="1" destOrd="0" presId="urn:microsoft.com/office/officeart/2005/8/layout/hierarchy1"/>
    <dgm:cxn modelId="{E0459309-EF93-460D-9715-367D327914B4}" type="presParOf" srcId="{05A96B2F-014B-4A7D-8C28-EA6FB93CC305}" destId="{81C6DE0F-2C64-4DF5-A5ED-746347160E48}" srcOrd="1" destOrd="0" presId="urn:microsoft.com/office/officeart/2005/8/layout/hierarchy1"/>
    <dgm:cxn modelId="{8B646A4C-EB25-4FA1-B774-F692AFD680B9}" type="presParOf" srcId="{81C6DE0F-2C64-4DF5-A5ED-746347160E48}" destId="{168488DD-4807-4416-8474-38E447AEB29B}" srcOrd="0" destOrd="0" presId="urn:microsoft.com/office/officeart/2005/8/layout/hierarchy1"/>
    <dgm:cxn modelId="{86E8A3F8-A124-4825-BAC1-C8FEA1747146}" type="presParOf" srcId="{81C6DE0F-2C64-4DF5-A5ED-746347160E48}" destId="{5F8DD17D-C82D-42DF-BDA9-EE1E94A76C61}" srcOrd="1" destOrd="0" presId="urn:microsoft.com/office/officeart/2005/8/layout/hierarchy1"/>
    <dgm:cxn modelId="{249C4161-1548-48D6-91B3-F4D85A00EB3D}" type="presParOf" srcId="{5F8DD17D-C82D-42DF-BDA9-EE1E94A76C61}" destId="{05FDF560-3BF0-4758-AA75-09B2367EA350}" srcOrd="0" destOrd="0" presId="urn:microsoft.com/office/officeart/2005/8/layout/hierarchy1"/>
    <dgm:cxn modelId="{D0C0687D-4194-4455-8753-2301660860DE}" type="presParOf" srcId="{05FDF560-3BF0-4758-AA75-09B2367EA350}" destId="{DBE2E74A-EEF6-4751-B315-FBB932D23143}" srcOrd="0" destOrd="0" presId="urn:microsoft.com/office/officeart/2005/8/layout/hierarchy1"/>
    <dgm:cxn modelId="{A850CAEE-8AFC-4556-B71C-F8B6878FE138}" type="presParOf" srcId="{05FDF560-3BF0-4758-AA75-09B2367EA350}" destId="{3C7005C3-E6B3-41B9-804E-83F2C80F6CEA}" srcOrd="1" destOrd="0" presId="urn:microsoft.com/office/officeart/2005/8/layout/hierarchy1"/>
    <dgm:cxn modelId="{0BDDAC3A-9A1B-4782-8521-E8744480C111}" type="presParOf" srcId="{5F8DD17D-C82D-42DF-BDA9-EE1E94A76C61}" destId="{AA16A099-0387-435C-A9B0-A9D2B1D480E9}" srcOrd="1" destOrd="0" presId="urn:microsoft.com/office/officeart/2005/8/layout/hierarchy1"/>
    <dgm:cxn modelId="{DFC549CA-5C88-46CD-94C1-2AD23E76F738}" type="presParOf" srcId="{AA16A099-0387-435C-A9B0-A9D2B1D480E9}" destId="{79B60964-55A3-4060-A3F7-3F23D74EAB80}" srcOrd="0" destOrd="0" presId="urn:microsoft.com/office/officeart/2005/8/layout/hierarchy1"/>
    <dgm:cxn modelId="{3FDFDD1C-D568-4781-B13A-DEE5D62C33CC}" type="presParOf" srcId="{AA16A099-0387-435C-A9B0-A9D2B1D480E9}" destId="{5DFC2455-5F7D-4626-979F-49B4EE641169}" srcOrd="1" destOrd="0" presId="urn:microsoft.com/office/officeart/2005/8/layout/hierarchy1"/>
    <dgm:cxn modelId="{AF5BA534-CE58-460C-A200-81EF0ACFDAE2}" type="presParOf" srcId="{5DFC2455-5F7D-4626-979F-49B4EE641169}" destId="{AD2BF08A-2930-477B-8EC5-7DE5D60C9DAE}" srcOrd="0" destOrd="0" presId="urn:microsoft.com/office/officeart/2005/8/layout/hierarchy1"/>
    <dgm:cxn modelId="{5ED6C3D8-80C4-4300-99D8-849FEEF20449}" type="presParOf" srcId="{AD2BF08A-2930-477B-8EC5-7DE5D60C9DAE}" destId="{87F0A231-C3F1-44FB-BADA-BE0DADA164A2}" srcOrd="0" destOrd="0" presId="urn:microsoft.com/office/officeart/2005/8/layout/hierarchy1"/>
    <dgm:cxn modelId="{4EB24414-CF45-4348-B178-2E46890D9D48}" type="presParOf" srcId="{AD2BF08A-2930-477B-8EC5-7DE5D60C9DAE}" destId="{1CF14ABE-2895-4BCB-BDF2-D99EEC9B3332}" srcOrd="1" destOrd="0" presId="urn:microsoft.com/office/officeart/2005/8/layout/hierarchy1"/>
    <dgm:cxn modelId="{D78E13D7-B810-4178-B0F9-B9777C0627E6}" type="presParOf" srcId="{5DFC2455-5F7D-4626-979F-49B4EE641169}" destId="{CB508084-B711-4C42-B139-D7D582C13E9B}" srcOrd="1" destOrd="0" presId="urn:microsoft.com/office/officeart/2005/8/layout/hierarchy1"/>
    <dgm:cxn modelId="{7F3C1F36-0CE7-4D32-9AC8-13CA0C4562BA}" type="presParOf" srcId="{81C6DE0F-2C64-4DF5-A5ED-746347160E48}" destId="{F7499684-45A0-4CDE-8AA2-28B667974957}" srcOrd="2" destOrd="0" presId="urn:microsoft.com/office/officeart/2005/8/layout/hierarchy1"/>
    <dgm:cxn modelId="{E2E2372A-9B17-41D7-8524-63CAAFFDB091}" type="presParOf" srcId="{81C6DE0F-2C64-4DF5-A5ED-746347160E48}" destId="{FBDF0939-CACC-4B12-B8AB-F63CEE3887A0}" srcOrd="3" destOrd="0" presId="urn:microsoft.com/office/officeart/2005/8/layout/hierarchy1"/>
    <dgm:cxn modelId="{0E528972-C93B-45DC-84EA-D9985555DFB0}" type="presParOf" srcId="{FBDF0939-CACC-4B12-B8AB-F63CEE3887A0}" destId="{70D0B08D-BE8D-42F0-BCC4-F91B099E744E}" srcOrd="0" destOrd="0" presId="urn:microsoft.com/office/officeart/2005/8/layout/hierarchy1"/>
    <dgm:cxn modelId="{280398F9-E059-412B-9918-4BF81E57BDC2}" type="presParOf" srcId="{70D0B08D-BE8D-42F0-BCC4-F91B099E744E}" destId="{1FE3FC7C-3835-4480-931F-8AAEACB182E0}" srcOrd="0" destOrd="0" presId="urn:microsoft.com/office/officeart/2005/8/layout/hierarchy1"/>
    <dgm:cxn modelId="{8A5FE7AD-12E4-4383-8767-73ACC9AD308B}" type="presParOf" srcId="{70D0B08D-BE8D-42F0-BCC4-F91B099E744E}" destId="{8BB48FB9-16B1-4B21-8B6B-F110DE0550DF}" srcOrd="1" destOrd="0" presId="urn:microsoft.com/office/officeart/2005/8/layout/hierarchy1"/>
    <dgm:cxn modelId="{573146B4-E7DA-442C-81D6-0EFA317FFD15}" type="presParOf" srcId="{FBDF0939-CACC-4B12-B8AB-F63CEE3887A0}" destId="{E3A601D0-005E-4529-907E-BB4C38D8E8E2}" srcOrd="1" destOrd="0" presId="urn:microsoft.com/office/officeart/2005/8/layout/hierarchy1"/>
    <dgm:cxn modelId="{90831256-3473-4469-8D7F-6369D9D46B6D}" type="presParOf" srcId="{E3A601D0-005E-4529-907E-BB4C38D8E8E2}" destId="{B96BFB99-B9A8-43D2-A4E0-54167308D3BE}" srcOrd="0" destOrd="0" presId="urn:microsoft.com/office/officeart/2005/8/layout/hierarchy1"/>
    <dgm:cxn modelId="{0AF2BDAC-0E4F-4357-BD50-6E0DA8A47104}" type="presParOf" srcId="{E3A601D0-005E-4529-907E-BB4C38D8E8E2}" destId="{C1C60D59-DCD6-4F45-AA95-F0A48DF35C61}" srcOrd="1" destOrd="0" presId="urn:microsoft.com/office/officeart/2005/8/layout/hierarchy1"/>
    <dgm:cxn modelId="{358E1169-8BA3-4BFD-A89C-CC3FEF96FE0F}" type="presParOf" srcId="{C1C60D59-DCD6-4F45-AA95-F0A48DF35C61}" destId="{3D9EFE00-9B35-45D0-B328-8F5A9FCC557A}" srcOrd="0" destOrd="0" presId="urn:microsoft.com/office/officeart/2005/8/layout/hierarchy1"/>
    <dgm:cxn modelId="{05BD47ED-5488-428C-A310-4252782D44CA}" type="presParOf" srcId="{3D9EFE00-9B35-45D0-B328-8F5A9FCC557A}" destId="{32848578-3248-423A-8592-4BB2B16FB201}" srcOrd="0" destOrd="0" presId="urn:microsoft.com/office/officeart/2005/8/layout/hierarchy1"/>
    <dgm:cxn modelId="{7AA5FA16-C236-4051-9E2F-AEA2A15B3A41}" type="presParOf" srcId="{3D9EFE00-9B35-45D0-B328-8F5A9FCC557A}" destId="{CBCFB659-034A-4198-9BC1-69D28CBCDD69}" srcOrd="1" destOrd="0" presId="urn:microsoft.com/office/officeart/2005/8/layout/hierarchy1"/>
    <dgm:cxn modelId="{16142589-EF7B-4DFA-A58F-F7521D41BE3F}" type="presParOf" srcId="{C1C60D59-DCD6-4F45-AA95-F0A48DF35C61}" destId="{231302C9-73A5-4970-9BAE-EBB5186E35E4}" srcOrd="1" destOrd="0" presId="urn:microsoft.com/office/officeart/2005/8/layout/hierarchy1"/>
    <dgm:cxn modelId="{AAFE6A84-8FB8-418A-958F-BCD41651F7C4}" type="presParOf" srcId="{81C6DE0F-2C64-4DF5-A5ED-746347160E48}" destId="{108CC1F8-DAA0-4FEF-8500-428E9F18D49D}" srcOrd="4" destOrd="0" presId="urn:microsoft.com/office/officeart/2005/8/layout/hierarchy1"/>
    <dgm:cxn modelId="{95DCF4F5-E538-4A41-ACB5-152EF7154642}" type="presParOf" srcId="{81C6DE0F-2C64-4DF5-A5ED-746347160E48}" destId="{8D37B434-13B8-4712-A8CC-F4679AADEC45}" srcOrd="5" destOrd="0" presId="urn:microsoft.com/office/officeart/2005/8/layout/hierarchy1"/>
    <dgm:cxn modelId="{282C831B-88D2-4813-A6B1-43A39F02840E}" type="presParOf" srcId="{8D37B434-13B8-4712-A8CC-F4679AADEC45}" destId="{8ADC71E6-B788-4629-A58E-D324A096F775}" srcOrd="0" destOrd="0" presId="urn:microsoft.com/office/officeart/2005/8/layout/hierarchy1"/>
    <dgm:cxn modelId="{1045CA65-3934-4A16-A7FD-7CE6338E136B}" type="presParOf" srcId="{8ADC71E6-B788-4629-A58E-D324A096F775}" destId="{33E0AB79-6959-4045-8A1C-C3F4F7633495}" srcOrd="0" destOrd="0" presId="urn:microsoft.com/office/officeart/2005/8/layout/hierarchy1"/>
    <dgm:cxn modelId="{FB26D23D-56A5-4B6F-83AB-DB340DF9A224}" type="presParOf" srcId="{8ADC71E6-B788-4629-A58E-D324A096F775}" destId="{16E12151-521D-4FBC-B050-400FADA9DCBE}" srcOrd="1" destOrd="0" presId="urn:microsoft.com/office/officeart/2005/8/layout/hierarchy1"/>
    <dgm:cxn modelId="{B55CC02D-0992-48D9-A963-C329FF3FED11}" type="presParOf" srcId="{8D37B434-13B8-4712-A8CC-F4679AADEC45}" destId="{10512257-C876-492F-8595-71655C04AC3A}" srcOrd="1" destOrd="0" presId="urn:microsoft.com/office/officeart/2005/8/layout/hierarchy1"/>
    <dgm:cxn modelId="{729190DF-766B-41B2-9EA3-728DEEE22D61}" type="presParOf" srcId="{10512257-C876-492F-8595-71655C04AC3A}" destId="{51D4D2E1-096A-4AD6-A7EC-5CA545151DAC}" srcOrd="0" destOrd="0" presId="urn:microsoft.com/office/officeart/2005/8/layout/hierarchy1"/>
    <dgm:cxn modelId="{65B8DA67-AE48-4F5D-A40C-41465ED529C6}" type="presParOf" srcId="{10512257-C876-492F-8595-71655C04AC3A}" destId="{5AC3C0E7-A78A-4922-9EA4-B53DCB1D2D7F}" srcOrd="1" destOrd="0" presId="urn:microsoft.com/office/officeart/2005/8/layout/hierarchy1"/>
    <dgm:cxn modelId="{76A31EFA-EAF5-447E-8063-F58AA359772B}" type="presParOf" srcId="{5AC3C0E7-A78A-4922-9EA4-B53DCB1D2D7F}" destId="{7F08D100-6F63-4449-8FA1-99BA9D52E80C}" srcOrd="0" destOrd="0" presId="urn:microsoft.com/office/officeart/2005/8/layout/hierarchy1"/>
    <dgm:cxn modelId="{30E7BC74-457C-45D8-A236-2136A7738A21}" type="presParOf" srcId="{7F08D100-6F63-4449-8FA1-99BA9D52E80C}" destId="{A25228D9-88D2-4C69-8F78-453CB12844F1}" srcOrd="0" destOrd="0" presId="urn:microsoft.com/office/officeart/2005/8/layout/hierarchy1"/>
    <dgm:cxn modelId="{C3EB522F-091D-4CEF-9FD6-72ECA3D6B36A}" type="presParOf" srcId="{7F08D100-6F63-4449-8FA1-99BA9D52E80C}" destId="{6AA74C3C-1B84-480C-AD91-37A83E07CD0C}" srcOrd="1" destOrd="0" presId="urn:microsoft.com/office/officeart/2005/8/layout/hierarchy1"/>
    <dgm:cxn modelId="{75358242-3E02-41C0-99C2-324BE7F55611}" type="presParOf" srcId="{5AC3C0E7-A78A-4922-9EA4-B53DCB1D2D7F}" destId="{F60F3367-97D1-46D4-9A33-EB84F69A3E8B}" srcOrd="1" destOrd="0" presId="urn:microsoft.com/office/officeart/2005/8/layout/hierarchy1"/>
    <dgm:cxn modelId="{A01EA155-53AE-4721-9E4B-AEDB01428D8F}" type="presParOf" srcId="{AAB84348-46BC-4D3F-BB22-ADF60F28BF0B}" destId="{EC22E884-2FF8-453D-91EF-102921DA4AF0}" srcOrd="2" destOrd="0" presId="urn:microsoft.com/office/officeart/2005/8/layout/hierarchy1"/>
    <dgm:cxn modelId="{346D90F7-9321-4FEE-8C3B-4EA91CBCBB2F}" type="presParOf" srcId="{AAB84348-46BC-4D3F-BB22-ADF60F28BF0B}" destId="{2EC30661-E31E-4FBA-AF24-59CCE0113454}" srcOrd="3" destOrd="0" presId="urn:microsoft.com/office/officeart/2005/8/layout/hierarchy1"/>
    <dgm:cxn modelId="{E9CEE071-7386-4A84-A97D-E508EC1CE1B4}" type="presParOf" srcId="{2EC30661-E31E-4FBA-AF24-59CCE0113454}" destId="{877E2524-4509-48FB-BF6F-17CAAE2E5D26}" srcOrd="0" destOrd="0" presId="urn:microsoft.com/office/officeart/2005/8/layout/hierarchy1"/>
    <dgm:cxn modelId="{FA821652-57FC-4682-9CA5-D61C6D8A6324}" type="presParOf" srcId="{877E2524-4509-48FB-BF6F-17CAAE2E5D26}" destId="{5B7A381A-960D-45B2-A7C4-F7B49F77F2E7}" srcOrd="0" destOrd="0" presId="urn:microsoft.com/office/officeart/2005/8/layout/hierarchy1"/>
    <dgm:cxn modelId="{E6010C65-5A54-4B1B-A36E-CD650B4B8EDC}" type="presParOf" srcId="{877E2524-4509-48FB-BF6F-17CAAE2E5D26}" destId="{BBF77059-56F5-4275-8855-5159F84769E4}" srcOrd="1" destOrd="0" presId="urn:microsoft.com/office/officeart/2005/8/layout/hierarchy1"/>
    <dgm:cxn modelId="{7E20504E-46D7-4BF6-A15F-56EA84820865}" type="presParOf" srcId="{2EC30661-E31E-4FBA-AF24-59CCE0113454}" destId="{CC4AD03F-8CB0-405E-9CA7-C2A85FF3CD31}" srcOrd="1" destOrd="0" presId="urn:microsoft.com/office/officeart/2005/8/layout/hierarchy1"/>
    <dgm:cxn modelId="{36BF72FA-A62E-4941-BAC9-B79ACE8B4FDA}" type="presParOf" srcId="{CC4AD03F-8CB0-405E-9CA7-C2A85FF3CD31}" destId="{505197AA-10C7-4E4C-8A4E-DD3A02EA05D3}" srcOrd="0" destOrd="0" presId="urn:microsoft.com/office/officeart/2005/8/layout/hierarchy1"/>
    <dgm:cxn modelId="{48F1ACD9-0BF8-4FAE-93EC-286B161209E4}" type="presParOf" srcId="{CC4AD03F-8CB0-405E-9CA7-C2A85FF3CD31}" destId="{CCCCB29E-5798-4611-A8C5-E7E9F6CDF275}" srcOrd="1" destOrd="0" presId="urn:microsoft.com/office/officeart/2005/8/layout/hierarchy1"/>
    <dgm:cxn modelId="{1C80359D-8E24-4A88-B673-7FA21981C963}" type="presParOf" srcId="{CCCCB29E-5798-4611-A8C5-E7E9F6CDF275}" destId="{ADBA27BC-A302-46B5-8F03-0A20E74CD03D}" srcOrd="0" destOrd="0" presId="urn:microsoft.com/office/officeart/2005/8/layout/hierarchy1"/>
    <dgm:cxn modelId="{B91B0D77-2EA3-4479-AD8E-93514CE7E8B1}" type="presParOf" srcId="{ADBA27BC-A302-46B5-8F03-0A20E74CD03D}" destId="{2B569EED-E99E-4C58-ACDF-F7DEE03A68CF}" srcOrd="0" destOrd="0" presId="urn:microsoft.com/office/officeart/2005/8/layout/hierarchy1"/>
    <dgm:cxn modelId="{12A59A41-F8C7-4682-B1D5-18D3F8750FBF}" type="presParOf" srcId="{ADBA27BC-A302-46B5-8F03-0A20E74CD03D}" destId="{D9B84F1C-4D8C-4D93-A420-789A63FDA810}" srcOrd="1" destOrd="0" presId="urn:microsoft.com/office/officeart/2005/8/layout/hierarchy1"/>
    <dgm:cxn modelId="{78B02E34-CAF2-4C80-BBCF-854988FAE58F}" type="presParOf" srcId="{CCCCB29E-5798-4611-A8C5-E7E9F6CDF275}" destId="{EBDF6212-C679-4711-9173-5BC128CEB3C7}" srcOrd="1" destOrd="0" presId="urn:microsoft.com/office/officeart/2005/8/layout/hierarchy1"/>
    <dgm:cxn modelId="{0446FFE4-0B64-4E0E-9D53-3015C775D68A}" type="presParOf" srcId="{CC4AD03F-8CB0-405E-9CA7-C2A85FF3CD31}" destId="{D7B7AA4D-0644-4225-8AC5-3A6003A71137}" srcOrd="2" destOrd="0" presId="urn:microsoft.com/office/officeart/2005/8/layout/hierarchy1"/>
    <dgm:cxn modelId="{665D1945-1E35-4E42-8B60-339024C89086}" type="presParOf" srcId="{CC4AD03F-8CB0-405E-9CA7-C2A85FF3CD31}" destId="{74777719-3EAA-42A6-BE54-6A30A18F7A07}" srcOrd="3" destOrd="0" presId="urn:microsoft.com/office/officeart/2005/8/layout/hierarchy1"/>
    <dgm:cxn modelId="{9C6F205B-2512-4A2C-925F-F53A503825D3}" type="presParOf" srcId="{74777719-3EAA-42A6-BE54-6A30A18F7A07}" destId="{CEDF5BE5-7BDB-4EC9-8711-9C99FCFCE5F6}" srcOrd="0" destOrd="0" presId="urn:microsoft.com/office/officeart/2005/8/layout/hierarchy1"/>
    <dgm:cxn modelId="{6757E115-2665-41B1-B3CF-78B5C86D774A}" type="presParOf" srcId="{CEDF5BE5-7BDB-4EC9-8711-9C99FCFCE5F6}" destId="{570BB732-5C27-436B-B25C-33C951F57E17}" srcOrd="0" destOrd="0" presId="urn:microsoft.com/office/officeart/2005/8/layout/hierarchy1"/>
    <dgm:cxn modelId="{874D3812-D8E4-44FE-8352-55730643871F}" type="presParOf" srcId="{CEDF5BE5-7BDB-4EC9-8711-9C99FCFCE5F6}" destId="{ADFCD002-E6CD-468A-BB17-ABC3F8D786F2}" srcOrd="1" destOrd="0" presId="urn:microsoft.com/office/officeart/2005/8/layout/hierarchy1"/>
    <dgm:cxn modelId="{661E1A3B-1CC2-4B81-A577-8EB4026D085D}" type="presParOf" srcId="{74777719-3EAA-42A6-BE54-6A30A18F7A07}" destId="{F6751EC3-3087-41E5-B80C-FDF56CF0E1CA}" srcOrd="1" destOrd="0" presId="urn:microsoft.com/office/officeart/2005/8/layout/hierarchy1"/>
    <dgm:cxn modelId="{B9B3C92A-788E-4EBF-8E54-4CFED4E20478}" type="presParOf" srcId="{F6751EC3-3087-41E5-B80C-FDF56CF0E1CA}" destId="{A2502313-19FF-47DC-8B10-F33E394F6C0D}" srcOrd="0" destOrd="0" presId="urn:microsoft.com/office/officeart/2005/8/layout/hierarchy1"/>
    <dgm:cxn modelId="{639D6DCA-3989-4170-9041-1EBFB7ED6036}" type="presParOf" srcId="{F6751EC3-3087-41E5-B80C-FDF56CF0E1CA}" destId="{3606E162-0821-44BF-8B95-8F22CC8BDD28}" srcOrd="1" destOrd="0" presId="urn:microsoft.com/office/officeart/2005/8/layout/hierarchy1"/>
    <dgm:cxn modelId="{4E9F1E1C-F82E-46F2-B974-595C50235434}" type="presParOf" srcId="{3606E162-0821-44BF-8B95-8F22CC8BDD28}" destId="{3E072827-3FC0-47D8-A2B9-A4AB16A83F3D}" srcOrd="0" destOrd="0" presId="urn:microsoft.com/office/officeart/2005/8/layout/hierarchy1"/>
    <dgm:cxn modelId="{2C7FFBB8-B3AE-4926-8434-5ED5CD30AD02}" type="presParOf" srcId="{3E072827-3FC0-47D8-A2B9-A4AB16A83F3D}" destId="{3601087B-0DAF-4AE0-987A-49ECD8F0EDA5}" srcOrd="0" destOrd="0" presId="urn:microsoft.com/office/officeart/2005/8/layout/hierarchy1"/>
    <dgm:cxn modelId="{F998582E-6171-4D5D-8C4E-A3D8BD6AE79C}" type="presParOf" srcId="{3E072827-3FC0-47D8-A2B9-A4AB16A83F3D}" destId="{0A01EB48-AB4E-4802-AA5C-F501C9E30AFD}" srcOrd="1" destOrd="0" presId="urn:microsoft.com/office/officeart/2005/8/layout/hierarchy1"/>
    <dgm:cxn modelId="{95371439-4C31-46F1-B495-2CDC6B71FBA2}" type="presParOf" srcId="{3606E162-0821-44BF-8B95-8F22CC8BDD28}" destId="{2E69E2A8-E527-4534-B9A8-48974C9414C2}" srcOrd="1" destOrd="0" presId="urn:microsoft.com/office/officeart/2005/8/layout/hierarchy1"/>
    <dgm:cxn modelId="{F3985A54-228F-45A8-838D-37D85C2C0F5A}" type="presParOf" srcId="{AAB84348-46BC-4D3F-BB22-ADF60F28BF0B}" destId="{2F3B5AE8-F7E9-4524-AAE8-97AE90CCAD6D}" srcOrd="4" destOrd="0" presId="urn:microsoft.com/office/officeart/2005/8/layout/hierarchy1"/>
    <dgm:cxn modelId="{11EA24A2-862D-4D4C-A9BB-F93EB494FED6}" type="presParOf" srcId="{AAB84348-46BC-4D3F-BB22-ADF60F28BF0B}" destId="{F2E59A35-BE24-4CF9-8BEA-D3F0D96A692B}" srcOrd="5" destOrd="0" presId="urn:microsoft.com/office/officeart/2005/8/layout/hierarchy1"/>
    <dgm:cxn modelId="{FDFB57DD-59EB-410C-8E79-268A110F1F12}" type="presParOf" srcId="{F2E59A35-BE24-4CF9-8BEA-D3F0D96A692B}" destId="{D97D667D-9C08-490A-94DD-A99444E27BA1}" srcOrd="0" destOrd="0" presId="urn:microsoft.com/office/officeart/2005/8/layout/hierarchy1"/>
    <dgm:cxn modelId="{8B165266-4FF5-48BE-917B-91EAEBFC8645}" type="presParOf" srcId="{D97D667D-9C08-490A-94DD-A99444E27BA1}" destId="{E8FCF6A7-1476-4038-BD12-1AB72C322114}" srcOrd="0" destOrd="0" presId="urn:microsoft.com/office/officeart/2005/8/layout/hierarchy1"/>
    <dgm:cxn modelId="{C81852C8-2157-4BC0-8EA5-33048CE102BD}" type="presParOf" srcId="{D97D667D-9C08-490A-94DD-A99444E27BA1}" destId="{C58620B9-D70C-4334-B91C-2AC7581EED05}" srcOrd="1" destOrd="0" presId="urn:microsoft.com/office/officeart/2005/8/layout/hierarchy1"/>
    <dgm:cxn modelId="{D0702927-F3F3-4418-B9C0-634BDC63BEA7}" type="presParOf" srcId="{F2E59A35-BE24-4CF9-8BEA-D3F0D96A692B}" destId="{2198A643-691F-4ACF-8F98-6B78968631EF}" srcOrd="1" destOrd="0" presId="urn:microsoft.com/office/officeart/2005/8/layout/hierarchy1"/>
    <dgm:cxn modelId="{1E0CF2E3-9C74-45D0-8826-B0D1A2CF0AB4}" type="presParOf" srcId="{2198A643-691F-4ACF-8F98-6B78968631EF}" destId="{A494E3A2-B53B-4E7D-8AAC-CA53BC8AEE96}" srcOrd="0" destOrd="0" presId="urn:microsoft.com/office/officeart/2005/8/layout/hierarchy1"/>
    <dgm:cxn modelId="{7C552453-81D4-419D-A384-43A8CA870453}" type="presParOf" srcId="{2198A643-691F-4ACF-8F98-6B78968631EF}" destId="{A6134F0C-E1FC-40D1-8C67-3D41B9B6BBD4}" srcOrd="1" destOrd="0" presId="urn:microsoft.com/office/officeart/2005/8/layout/hierarchy1"/>
    <dgm:cxn modelId="{83DC6637-4A1A-4D65-8ACC-26D9848E9A54}" type="presParOf" srcId="{A6134F0C-E1FC-40D1-8C67-3D41B9B6BBD4}" destId="{62C3671B-1E60-4C64-883B-7A6EEC35FD7E}" srcOrd="0" destOrd="0" presId="urn:microsoft.com/office/officeart/2005/8/layout/hierarchy1"/>
    <dgm:cxn modelId="{E2FC2859-2B0A-4BA6-8EAB-42F12691730C}" type="presParOf" srcId="{62C3671B-1E60-4C64-883B-7A6EEC35FD7E}" destId="{6BD08ADC-C3F1-4423-B2ED-DDAD20CCFB3C}" srcOrd="0" destOrd="0" presId="urn:microsoft.com/office/officeart/2005/8/layout/hierarchy1"/>
    <dgm:cxn modelId="{BAB0FDED-8B9C-4E00-AF7D-75372C1692F5}" type="presParOf" srcId="{62C3671B-1E60-4C64-883B-7A6EEC35FD7E}" destId="{40DF39FF-AF2F-406F-8CF0-E3DE7BCA6A1B}" srcOrd="1" destOrd="0" presId="urn:microsoft.com/office/officeart/2005/8/layout/hierarchy1"/>
    <dgm:cxn modelId="{74496FA1-7B02-4771-B295-2AC57536C485}" type="presParOf" srcId="{A6134F0C-E1FC-40D1-8C67-3D41B9B6BBD4}" destId="{8C90414C-1900-45BA-8925-D0A9A190760E}" srcOrd="1" destOrd="0" presId="urn:microsoft.com/office/officeart/2005/8/layout/hierarchy1"/>
    <dgm:cxn modelId="{11A38655-3221-44B7-8B22-895086E5E54A}" type="presParOf" srcId="{2198A643-691F-4ACF-8F98-6B78968631EF}" destId="{83C967D9-0142-4B6D-ADA3-245208BDECDA}" srcOrd="2" destOrd="0" presId="urn:microsoft.com/office/officeart/2005/8/layout/hierarchy1"/>
    <dgm:cxn modelId="{BD9574F7-C8E2-4B39-8103-F7F3DF98862E}" type="presParOf" srcId="{2198A643-691F-4ACF-8F98-6B78968631EF}" destId="{C076F159-0847-4DD4-B607-4B95CEC5C251}" srcOrd="3" destOrd="0" presId="urn:microsoft.com/office/officeart/2005/8/layout/hierarchy1"/>
    <dgm:cxn modelId="{65440541-7505-46B2-8968-2FA34C5875A7}" type="presParOf" srcId="{C076F159-0847-4DD4-B607-4B95CEC5C251}" destId="{819BEF51-B5C4-4E34-837E-94577605F7C4}" srcOrd="0" destOrd="0" presId="urn:microsoft.com/office/officeart/2005/8/layout/hierarchy1"/>
    <dgm:cxn modelId="{F605E948-A609-405D-9A56-696CDF89484B}" type="presParOf" srcId="{819BEF51-B5C4-4E34-837E-94577605F7C4}" destId="{37396C15-5E48-4D31-976C-7165B493E099}" srcOrd="0" destOrd="0" presId="urn:microsoft.com/office/officeart/2005/8/layout/hierarchy1"/>
    <dgm:cxn modelId="{EC1DD184-7493-46B9-B6E3-B0562FC63A57}" type="presParOf" srcId="{819BEF51-B5C4-4E34-837E-94577605F7C4}" destId="{20535767-0827-49C0-98C0-5D7FD67ECB2D}" srcOrd="1" destOrd="0" presId="urn:microsoft.com/office/officeart/2005/8/layout/hierarchy1"/>
    <dgm:cxn modelId="{375DE23E-FB5F-4471-969D-3A10BDBEC39B}" type="presParOf" srcId="{C076F159-0847-4DD4-B607-4B95CEC5C251}" destId="{667A1FB8-2177-4142-B38C-CE2EB8A674D7}" srcOrd="1" destOrd="0" presId="urn:microsoft.com/office/officeart/2005/8/layout/hierarchy1"/>
  </dgm:cxnLst>
  <dgm:bg>
    <a:noFill/>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C967D9-0142-4B6D-ADA3-245208BDECDA}">
      <dsp:nvSpPr>
        <dsp:cNvPr id="0" name=""/>
        <dsp:cNvSpPr/>
      </dsp:nvSpPr>
      <dsp:spPr>
        <a:xfrm>
          <a:off x="8364894" y="2340148"/>
          <a:ext cx="707070" cy="336501"/>
        </a:xfrm>
        <a:custGeom>
          <a:avLst/>
          <a:gdLst/>
          <a:ahLst/>
          <a:cxnLst/>
          <a:rect l="0" t="0" r="0" b="0"/>
          <a:pathLst>
            <a:path>
              <a:moveTo>
                <a:pt x="0" y="0"/>
              </a:moveTo>
              <a:lnTo>
                <a:pt x="0" y="229315"/>
              </a:lnTo>
              <a:lnTo>
                <a:pt x="707070" y="229315"/>
              </a:lnTo>
              <a:lnTo>
                <a:pt x="707070" y="336501"/>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494E3A2-B53B-4E7D-8AAC-CA53BC8AEE96}">
      <dsp:nvSpPr>
        <dsp:cNvPr id="0" name=""/>
        <dsp:cNvSpPr/>
      </dsp:nvSpPr>
      <dsp:spPr>
        <a:xfrm>
          <a:off x="7657823" y="2340148"/>
          <a:ext cx="707070" cy="336501"/>
        </a:xfrm>
        <a:custGeom>
          <a:avLst/>
          <a:gdLst/>
          <a:ahLst/>
          <a:cxnLst/>
          <a:rect l="0" t="0" r="0" b="0"/>
          <a:pathLst>
            <a:path>
              <a:moveTo>
                <a:pt x="707070" y="0"/>
              </a:moveTo>
              <a:lnTo>
                <a:pt x="707070" y="229315"/>
              </a:lnTo>
              <a:lnTo>
                <a:pt x="0" y="229315"/>
              </a:lnTo>
              <a:lnTo>
                <a:pt x="0" y="336501"/>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F3B5AE8-F7E9-4524-AAE8-97AE90CCAD6D}">
      <dsp:nvSpPr>
        <dsp:cNvPr id="0" name=""/>
        <dsp:cNvSpPr/>
      </dsp:nvSpPr>
      <dsp:spPr>
        <a:xfrm>
          <a:off x="5183075" y="1268935"/>
          <a:ext cx="3181819" cy="336501"/>
        </a:xfrm>
        <a:custGeom>
          <a:avLst/>
          <a:gdLst/>
          <a:ahLst/>
          <a:cxnLst/>
          <a:rect l="0" t="0" r="0" b="0"/>
          <a:pathLst>
            <a:path>
              <a:moveTo>
                <a:pt x="0" y="0"/>
              </a:moveTo>
              <a:lnTo>
                <a:pt x="0" y="229315"/>
              </a:lnTo>
              <a:lnTo>
                <a:pt x="3181819" y="229315"/>
              </a:lnTo>
              <a:lnTo>
                <a:pt x="3181819" y="336501"/>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2502313-19FF-47DC-8B10-F33E394F6C0D}">
      <dsp:nvSpPr>
        <dsp:cNvPr id="0" name=""/>
        <dsp:cNvSpPr/>
      </dsp:nvSpPr>
      <dsp:spPr>
        <a:xfrm>
          <a:off x="6197962" y="3411360"/>
          <a:ext cx="91440" cy="336501"/>
        </a:xfrm>
        <a:custGeom>
          <a:avLst/>
          <a:gdLst/>
          <a:ahLst/>
          <a:cxnLst/>
          <a:rect l="0" t="0" r="0" b="0"/>
          <a:pathLst>
            <a:path>
              <a:moveTo>
                <a:pt x="45720" y="0"/>
              </a:moveTo>
              <a:lnTo>
                <a:pt x="45720" y="336501"/>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7B7AA4D-0644-4225-8AC5-3A6003A71137}">
      <dsp:nvSpPr>
        <dsp:cNvPr id="0" name=""/>
        <dsp:cNvSpPr/>
      </dsp:nvSpPr>
      <dsp:spPr>
        <a:xfrm>
          <a:off x="5536611" y="2340148"/>
          <a:ext cx="707070" cy="336501"/>
        </a:xfrm>
        <a:custGeom>
          <a:avLst/>
          <a:gdLst/>
          <a:ahLst/>
          <a:cxnLst/>
          <a:rect l="0" t="0" r="0" b="0"/>
          <a:pathLst>
            <a:path>
              <a:moveTo>
                <a:pt x="0" y="0"/>
              </a:moveTo>
              <a:lnTo>
                <a:pt x="0" y="229315"/>
              </a:lnTo>
              <a:lnTo>
                <a:pt x="707070" y="229315"/>
              </a:lnTo>
              <a:lnTo>
                <a:pt x="707070" y="336501"/>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05197AA-10C7-4E4C-8A4E-DD3A02EA05D3}">
      <dsp:nvSpPr>
        <dsp:cNvPr id="0" name=""/>
        <dsp:cNvSpPr/>
      </dsp:nvSpPr>
      <dsp:spPr>
        <a:xfrm>
          <a:off x="4829540" y="2340148"/>
          <a:ext cx="707070" cy="336501"/>
        </a:xfrm>
        <a:custGeom>
          <a:avLst/>
          <a:gdLst/>
          <a:ahLst/>
          <a:cxnLst/>
          <a:rect l="0" t="0" r="0" b="0"/>
          <a:pathLst>
            <a:path>
              <a:moveTo>
                <a:pt x="707070" y="0"/>
              </a:moveTo>
              <a:lnTo>
                <a:pt x="707070" y="229315"/>
              </a:lnTo>
              <a:lnTo>
                <a:pt x="0" y="229315"/>
              </a:lnTo>
              <a:lnTo>
                <a:pt x="0" y="336501"/>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C22E884-2FF8-453D-91EF-102921DA4AF0}">
      <dsp:nvSpPr>
        <dsp:cNvPr id="0" name=""/>
        <dsp:cNvSpPr/>
      </dsp:nvSpPr>
      <dsp:spPr>
        <a:xfrm>
          <a:off x="5183075" y="1268935"/>
          <a:ext cx="353535" cy="336501"/>
        </a:xfrm>
        <a:custGeom>
          <a:avLst/>
          <a:gdLst/>
          <a:ahLst/>
          <a:cxnLst/>
          <a:rect l="0" t="0" r="0" b="0"/>
          <a:pathLst>
            <a:path>
              <a:moveTo>
                <a:pt x="0" y="0"/>
              </a:moveTo>
              <a:lnTo>
                <a:pt x="0" y="229315"/>
              </a:lnTo>
              <a:lnTo>
                <a:pt x="353535" y="229315"/>
              </a:lnTo>
              <a:lnTo>
                <a:pt x="353535" y="336501"/>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D4D2E1-096A-4AD6-A7EC-5CA545151DAC}">
      <dsp:nvSpPr>
        <dsp:cNvPr id="0" name=""/>
        <dsp:cNvSpPr/>
      </dsp:nvSpPr>
      <dsp:spPr>
        <a:xfrm>
          <a:off x="3369678" y="3411360"/>
          <a:ext cx="91440" cy="336501"/>
        </a:xfrm>
        <a:custGeom>
          <a:avLst/>
          <a:gdLst/>
          <a:ahLst/>
          <a:cxnLst/>
          <a:rect l="0" t="0" r="0" b="0"/>
          <a:pathLst>
            <a:path>
              <a:moveTo>
                <a:pt x="45720" y="0"/>
              </a:moveTo>
              <a:lnTo>
                <a:pt x="45720" y="336501"/>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08CC1F8-DAA0-4FEF-8500-428E9F18D49D}">
      <dsp:nvSpPr>
        <dsp:cNvPr id="0" name=""/>
        <dsp:cNvSpPr/>
      </dsp:nvSpPr>
      <dsp:spPr>
        <a:xfrm>
          <a:off x="2001256" y="2340148"/>
          <a:ext cx="1414141" cy="336501"/>
        </a:xfrm>
        <a:custGeom>
          <a:avLst/>
          <a:gdLst/>
          <a:ahLst/>
          <a:cxnLst/>
          <a:rect l="0" t="0" r="0" b="0"/>
          <a:pathLst>
            <a:path>
              <a:moveTo>
                <a:pt x="0" y="0"/>
              </a:moveTo>
              <a:lnTo>
                <a:pt x="0" y="229315"/>
              </a:lnTo>
              <a:lnTo>
                <a:pt x="1414141" y="229315"/>
              </a:lnTo>
              <a:lnTo>
                <a:pt x="1414141" y="336501"/>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96BFB99-B9A8-43D2-A4E0-54167308D3BE}">
      <dsp:nvSpPr>
        <dsp:cNvPr id="0" name=""/>
        <dsp:cNvSpPr/>
      </dsp:nvSpPr>
      <dsp:spPr>
        <a:xfrm>
          <a:off x="1955536" y="3411360"/>
          <a:ext cx="91440" cy="336501"/>
        </a:xfrm>
        <a:custGeom>
          <a:avLst/>
          <a:gdLst/>
          <a:ahLst/>
          <a:cxnLst/>
          <a:rect l="0" t="0" r="0" b="0"/>
          <a:pathLst>
            <a:path>
              <a:moveTo>
                <a:pt x="45720" y="0"/>
              </a:moveTo>
              <a:lnTo>
                <a:pt x="45720" y="336501"/>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7499684-45A0-4CDE-8AA2-28B667974957}">
      <dsp:nvSpPr>
        <dsp:cNvPr id="0" name=""/>
        <dsp:cNvSpPr/>
      </dsp:nvSpPr>
      <dsp:spPr>
        <a:xfrm>
          <a:off x="1955536" y="2340148"/>
          <a:ext cx="91440" cy="336501"/>
        </a:xfrm>
        <a:custGeom>
          <a:avLst/>
          <a:gdLst/>
          <a:ahLst/>
          <a:cxnLst/>
          <a:rect l="0" t="0" r="0" b="0"/>
          <a:pathLst>
            <a:path>
              <a:moveTo>
                <a:pt x="45720" y="0"/>
              </a:moveTo>
              <a:lnTo>
                <a:pt x="45720" y="336501"/>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9B60964-55A3-4060-A3F7-3F23D74EAB80}">
      <dsp:nvSpPr>
        <dsp:cNvPr id="0" name=""/>
        <dsp:cNvSpPr/>
      </dsp:nvSpPr>
      <dsp:spPr>
        <a:xfrm>
          <a:off x="541394" y="3411360"/>
          <a:ext cx="91440" cy="336501"/>
        </a:xfrm>
        <a:custGeom>
          <a:avLst/>
          <a:gdLst/>
          <a:ahLst/>
          <a:cxnLst/>
          <a:rect l="0" t="0" r="0" b="0"/>
          <a:pathLst>
            <a:path>
              <a:moveTo>
                <a:pt x="45720" y="0"/>
              </a:moveTo>
              <a:lnTo>
                <a:pt x="45720" y="336501"/>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8488DD-4807-4416-8474-38E447AEB29B}">
      <dsp:nvSpPr>
        <dsp:cNvPr id="0" name=""/>
        <dsp:cNvSpPr/>
      </dsp:nvSpPr>
      <dsp:spPr>
        <a:xfrm>
          <a:off x="587114" y="2340148"/>
          <a:ext cx="1414141" cy="336501"/>
        </a:xfrm>
        <a:custGeom>
          <a:avLst/>
          <a:gdLst/>
          <a:ahLst/>
          <a:cxnLst/>
          <a:rect l="0" t="0" r="0" b="0"/>
          <a:pathLst>
            <a:path>
              <a:moveTo>
                <a:pt x="1414141" y="0"/>
              </a:moveTo>
              <a:lnTo>
                <a:pt x="1414141" y="229315"/>
              </a:lnTo>
              <a:lnTo>
                <a:pt x="0" y="229315"/>
              </a:lnTo>
              <a:lnTo>
                <a:pt x="0" y="336501"/>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D5FB999-A0D9-416F-8C53-D5058E42BD1B}">
      <dsp:nvSpPr>
        <dsp:cNvPr id="0" name=""/>
        <dsp:cNvSpPr/>
      </dsp:nvSpPr>
      <dsp:spPr>
        <a:xfrm>
          <a:off x="2001256" y="1268935"/>
          <a:ext cx="3181819" cy="336501"/>
        </a:xfrm>
        <a:custGeom>
          <a:avLst/>
          <a:gdLst/>
          <a:ahLst/>
          <a:cxnLst/>
          <a:rect l="0" t="0" r="0" b="0"/>
          <a:pathLst>
            <a:path>
              <a:moveTo>
                <a:pt x="3181819" y="0"/>
              </a:moveTo>
              <a:lnTo>
                <a:pt x="3181819" y="229315"/>
              </a:lnTo>
              <a:lnTo>
                <a:pt x="0" y="229315"/>
              </a:lnTo>
              <a:lnTo>
                <a:pt x="0" y="336501"/>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CE21698-1FDE-4A78-AEF1-BA05D2BB6F0C}">
      <dsp:nvSpPr>
        <dsp:cNvPr id="0" name=""/>
        <dsp:cNvSpPr/>
      </dsp:nvSpPr>
      <dsp:spPr>
        <a:xfrm>
          <a:off x="4604563" y="534224"/>
          <a:ext cx="1157025" cy="73471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DE4081-E391-40B1-ACFF-5EAEDBF3C149}">
      <dsp:nvSpPr>
        <dsp:cNvPr id="0" name=""/>
        <dsp:cNvSpPr/>
      </dsp:nvSpPr>
      <dsp:spPr>
        <a:xfrm>
          <a:off x="4733121" y="656355"/>
          <a:ext cx="1157025" cy="73471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Chief Appraiser</a:t>
          </a:r>
        </a:p>
      </dsp:txBody>
      <dsp:txXfrm>
        <a:off x="4754640" y="677874"/>
        <a:ext cx="1113987" cy="691672"/>
      </dsp:txXfrm>
    </dsp:sp>
    <dsp:sp modelId="{AE804E79-1DC7-4507-9BE4-540D0E5600D7}">
      <dsp:nvSpPr>
        <dsp:cNvPr id="0" name=""/>
        <dsp:cNvSpPr/>
      </dsp:nvSpPr>
      <dsp:spPr>
        <a:xfrm>
          <a:off x="1422744" y="1605437"/>
          <a:ext cx="1157025" cy="73471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949057B-AE81-44B6-A829-87DA9643ED66}">
      <dsp:nvSpPr>
        <dsp:cNvPr id="0" name=""/>
        <dsp:cNvSpPr/>
      </dsp:nvSpPr>
      <dsp:spPr>
        <a:xfrm>
          <a:off x="1551302" y="1727567"/>
          <a:ext cx="1157025" cy="73471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Deputy Chief Appraiser</a:t>
          </a:r>
        </a:p>
        <a:p>
          <a:pPr marL="0" lvl="0" indent="0" algn="ctr" defTabSz="444500">
            <a:lnSpc>
              <a:spcPct val="90000"/>
            </a:lnSpc>
            <a:spcBef>
              <a:spcPct val="0"/>
            </a:spcBef>
            <a:spcAft>
              <a:spcPct val="35000"/>
            </a:spcAft>
            <a:buNone/>
          </a:pPr>
          <a:r>
            <a:rPr lang="en-US" sz="1000" kern="1200" dirty="0"/>
            <a:t>(Residential)</a:t>
          </a:r>
        </a:p>
      </dsp:txBody>
      <dsp:txXfrm>
        <a:off x="1572821" y="1749086"/>
        <a:ext cx="1113987" cy="691672"/>
      </dsp:txXfrm>
    </dsp:sp>
    <dsp:sp modelId="{DBE2E74A-EEF6-4751-B315-FBB932D23143}">
      <dsp:nvSpPr>
        <dsp:cNvPr id="0" name=""/>
        <dsp:cNvSpPr/>
      </dsp:nvSpPr>
      <dsp:spPr>
        <a:xfrm>
          <a:off x="8602" y="2676649"/>
          <a:ext cx="1157025" cy="73471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7005C3-E6B3-41B9-804E-83F2C80F6CEA}">
      <dsp:nvSpPr>
        <dsp:cNvPr id="0" name=""/>
        <dsp:cNvSpPr/>
      </dsp:nvSpPr>
      <dsp:spPr>
        <a:xfrm>
          <a:off x="137160" y="2798779"/>
          <a:ext cx="1157025" cy="73471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Appraiser III </a:t>
          </a:r>
        </a:p>
      </dsp:txBody>
      <dsp:txXfrm>
        <a:off x="158679" y="2820298"/>
        <a:ext cx="1113987" cy="691672"/>
      </dsp:txXfrm>
    </dsp:sp>
    <dsp:sp modelId="{87F0A231-C3F1-44FB-BADA-BE0DADA164A2}">
      <dsp:nvSpPr>
        <dsp:cNvPr id="0" name=""/>
        <dsp:cNvSpPr/>
      </dsp:nvSpPr>
      <dsp:spPr>
        <a:xfrm>
          <a:off x="8602" y="3747861"/>
          <a:ext cx="1157025" cy="73471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CF14ABE-2895-4BCB-BDF2-D99EEC9B3332}">
      <dsp:nvSpPr>
        <dsp:cNvPr id="0" name=""/>
        <dsp:cNvSpPr/>
      </dsp:nvSpPr>
      <dsp:spPr>
        <a:xfrm>
          <a:off x="137160" y="3869992"/>
          <a:ext cx="1157025" cy="73471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Appraiser II </a:t>
          </a:r>
        </a:p>
      </dsp:txBody>
      <dsp:txXfrm>
        <a:off x="158679" y="3891511"/>
        <a:ext cx="1113987" cy="691672"/>
      </dsp:txXfrm>
    </dsp:sp>
    <dsp:sp modelId="{1FE3FC7C-3835-4480-931F-8AAEACB182E0}">
      <dsp:nvSpPr>
        <dsp:cNvPr id="0" name=""/>
        <dsp:cNvSpPr/>
      </dsp:nvSpPr>
      <dsp:spPr>
        <a:xfrm>
          <a:off x="1422744" y="2676649"/>
          <a:ext cx="1157025" cy="73471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B48FB9-16B1-4B21-8B6B-F110DE0550DF}">
      <dsp:nvSpPr>
        <dsp:cNvPr id="0" name=""/>
        <dsp:cNvSpPr/>
      </dsp:nvSpPr>
      <dsp:spPr>
        <a:xfrm>
          <a:off x="1551302" y="2798779"/>
          <a:ext cx="1157025" cy="73471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Appraiser II</a:t>
          </a:r>
        </a:p>
      </dsp:txBody>
      <dsp:txXfrm>
        <a:off x="1572821" y="2820298"/>
        <a:ext cx="1113987" cy="691672"/>
      </dsp:txXfrm>
    </dsp:sp>
    <dsp:sp modelId="{32848578-3248-423A-8592-4BB2B16FB201}">
      <dsp:nvSpPr>
        <dsp:cNvPr id="0" name=""/>
        <dsp:cNvSpPr/>
      </dsp:nvSpPr>
      <dsp:spPr>
        <a:xfrm>
          <a:off x="1422744" y="3747861"/>
          <a:ext cx="1157025" cy="73471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CFB659-034A-4198-9BC1-69D28CBCDD69}">
      <dsp:nvSpPr>
        <dsp:cNvPr id="0" name=""/>
        <dsp:cNvSpPr/>
      </dsp:nvSpPr>
      <dsp:spPr>
        <a:xfrm>
          <a:off x="1551302" y="3869992"/>
          <a:ext cx="1157025" cy="73471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Appraiser II </a:t>
          </a:r>
        </a:p>
      </dsp:txBody>
      <dsp:txXfrm>
        <a:off x="1572821" y="3891511"/>
        <a:ext cx="1113987" cy="691672"/>
      </dsp:txXfrm>
    </dsp:sp>
    <dsp:sp modelId="{33E0AB79-6959-4045-8A1C-C3F4F7633495}">
      <dsp:nvSpPr>
        <dsp:cNvPr id="0" name=""/>
        <dsp:cNvSpPr/>
      </dsp:nvSpPr>
      <dsp:spPr>
        <a:xfrm>
          <a:off x="2836885" y="2676649"/>
          <a:ext cx="1157025" cy="73471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E12151-521D-4FBC-B050-400FADA9DCBE}">
      <dsp:nvSpPr>
        <dsp:cNvPr id="0" name=""/>
        <dsp:cNvSpPr/>
      </dsp:nvSpPr>
      <dsp:spPr>
        <a:xfrm>
          <a:off x="2965444" y="2798779"/>
          <a:ext cx="1157025" cy="73471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Appraiser II</a:t>
          </a:r>
        </a:p>
      </dsp:txBody>
      <dsp:txXfrm>
        <a:off x="2986963" y="2820298"/>
        <a:ext cx="1113987" cy="691672"/>
      </dsp:txXfrm>
    </dsp:sp>
    <dsp:sp modelId="{A25228D9-88D2-4C69-8F78-453CB12844F1}">
      <dsp:nvSpPr>
        <dsp:cNvPr id="0" name=""/>
        <dsp:cNvSpPr/>
      </dsp:nvSpPr>
      <dsp:spPr>
        <a:xfrm>
          <a:off x="2836885" y="3747861"/>
          <a:ext cx="1157025" cy="73471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AA74C3C-1B84-480C-AD91-37A83E07CD0C}">
      <dsp:nvSpPr>
        <dsp:cNvPr id="0" name=""/>
        <dsp:cNvSpPr/>
      </dsp:nvSpPr>
      <dsp:spPr>
        <a:xfrm>
          <a:off x="2965444" y="3869992"/>
          <a:ext cx="1157025" cy="73471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Appraiser II  </a:t>
          </a:r>
        </a:p>
      </dsp:txBody>
      <dsp:txXfrm>
        <a:off x="2986963" y="3891511"/>
        <a:ext cx="1113987" cy="691672"/>
      </dsp:txXfrm>
    </dsp:sp>
    <dsp:sp modelId="{5B7A381A-960D-45B2-A7C4-F7B49F77F2E7}">
      <dsp:nvSpPr>
        <dsp:cNvPr id="0" name=""/>
        <dsp:cNvSpPr/>
      </dsp:nvSpPr>
      <dsp:spPr>
        <a:xfrm>
          <a:off x="4958098" y="1605437"/>
          <a:ext cx="1157025" cy="73471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F77059-56F5-4275-8855-5159F84769E4}">
      <dsp:nvSpPr>
        <dsp:cNvPr id="0" name=""/>
        <dsp:cNvSpPr/>
      </dsp:nvSpPr>
      <dsp:spPr>
        <a:xfrm>
          <a:off x="5086657" y="1727567"/>
          <a:ext cx="1157025" cy="73471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Administrative Manager</a:t>
          </a:r>
        </a:p>
      </dsp:txBody>
      <dsp:txXfrm>
        <a:off x="5108176" y="1749086"/>
        <a:ext cx="1113987" cy="691672"/>
      </dsp:txXfrm>
    </dsp:sp>
    <dsp:sp modelId="{2B569EED-E99E-4C58-ACDF-F7DEE03A68CF}">
      <dsp:nvSpPr>
        <dsp:cNvPr id="0" name=""/>
        <dsp:cNvSpPr/>
      </dsp:nvSpPr>
      <dsp:spPr>
        <a:xfrm>
          <a:off x="4251027" y="2676649"/>
          <a:ext cx="1157025" cy="73471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B84F1C-4D8C-4D93-A420-789A63FDA810}">
      <dsp:nvSpPr>
        <dsp:cNvPr id="0" name=""/>
        <dsp:cNvSpPr/>
      </dsp:nvSpPr>
      <dsp:spPr>
        <a:xfrm>
          <a:off x="4379586" y="2798779"/>
          <a:ext cx="1157025" cy="73471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Sr. Tax Admin Clerk</a:t>
          </a:r>
        </a:p>
      </dsp:txBody>
      <dsp:txXfrm>
        <a:off x="4401105" y="2820298"/>
        <a:ext cx="1113987" cy="691672"/>
      </dsp:txXfrm>
    </dsp:sp>
    <dsp:sp modelId="{570BB732-5C27-436B-B25C-33C951F57E17}">
      <dsp:nvSpPr>
        <dsp:cNvPr id="0" name=""/>
        <dsp:cNvSpPr/>
      </dsp:nvSpPr>
      <dsp:spPr>
        <a:xfrm>
          <a:off x="5665169" y="2676649"/>
          <a:ext cx="1157025" cy="73471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FCD002-E6CD-468A-BB17-ABC3F8D786F2}">
      <dsp:nvSpPr>
        <dsp:cNvPr id="0" name=""/>
        <dsp:cNvSpPr/>
      </dsp:nvSpPr>
      <dsp:spPr>
        <a:xfrm>
          <a:off x="5793727" y="2798779"/>
          <a:ext cx="1157025" cy="73471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Admin Clerk</a:t>
          </a:r>
        </a:p>
      </dsp:txBody>
      <dsp:txXfrm>
        <a:off x="5815246" y="2820298"/>
        <a:ext cx="1113987" cy="691672"/>
      </dsp:txXfrm>
    </dsp:sp>
    <dsp:sp modelId="{3601087B-0DAF-4AE0-987A-49ECD8F0EDA5}">
      <dsp:nvSpPr>
        <dsp:cNvPr id="0" name=""/>
        <dsp:cNvSpPr/>
      </dsp:nvSpPr>
      <dsp:spPr>
        <a:xfrm>
          <a:off x="5665169" y="3747861"/>
          <a:ext cx="1157025" cy="73471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01EB48-AB4E-4802-AA5C-F501C9E30AFD}">
      <dsp:nvSpPr>
        <dsp:cNvPr id="0" name=""/>
        <dsp:cNvSpPr/>
      </dsp:nvSpPr>
      <dsp:spPr>
        <a:xfrm>
          <a:off x="5793727" y="3869992"/>
          <a:ext cx="1157025" cy="73471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Admin Clerk </a:t>
          </a:r>
        </a:p>
      </dsp:txBody>
      <dsp:txXfrm>
        <a:off x="5815246" y="3891511"/>
        <a:ext cx="1113987" cy="691672"/>
      </dsp:txXfrm>
    </dsp:sp>
    <dsp:sp modelId="{E8FCF6A7-1476-4038-BD12-1AB72C322114}">
      <dsp:nvSpPr>
        <dsp:cNvPr id="0" name=""/>
        <dsp:cNvSpPr/>
      </dsp:nvSpPr>
      <dsp:spPr>
        <a:xfrm>
          <a:off x="7786382" y="1605437"/>
          <a:ext cx="1157025" cy="73471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8620B9-D70C-4334-B91C-2AC7581EED05}">
      <dsp:nvSpPr>
        <dsp:cNvPr id="0" name=""/>
        <dsp:cNvSpPr/>
      </dsp:nvSpPr>
      <dsp:spPr>
        <a:xfrm>
          <a:off x="7914940" y="1727567"/>
          <a:ext cx="1157025" cy="73471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General Manager</a:t>
          </a:r>
        </a:p>
        <a:p>
          <a:pPr marL="0" lvl="0" indent="0" algn="ctr" defTabSz="444500">
            <a:lnSpc>
              <a:spcPct val="90000"/>
            </a:lnSpc>
            <a:spcBef>
              <a:spcPct val="0"/>
            </a:spcBef>
            <a:spcAft>
              <a:spcPct val="35000"/>
            </a:spcAft>
            <a:buNone/>
          </a:pPr>
          <a:r>
            <a:rPr lang="en-US" sz="1000" kern="1200" dirty="0"/>
            <a:t>(Commercial/ Personal property)</a:t>
          </a:r>
        </a:p>
      </dsp:txBody>
      <dsp:txXfrm>
        <a:off x="7936459" y="1749086"/>
        <a:ext cx="1113987" cy="691672"/>
      </dsp:txXfrm>
    </dsp:sp>
    <dsp:sp modelId="{6BD08ADC-C3F1-4423-B2ED-DDAD20CCFB3C}">
      <dsp:nvSpPr>
        <dsp:cNvPr id="0" name=""/>
        <dsp:cNvSpPr/>
      </dsp:nvSpPr>
      <dsp:spPr>
        <a:xfrm>
          <a:off x="7079311" y="2676649"/>
          <a:ext cx="1157025" cy="73471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DF39FF-AF2F-406F-8CF0-E3DE7BCA6A1B}">
      <dsp:nvSpPr>
        <dsp:cNvPr id="0" name=""/>
        <dsp:cNvSpPr/>
      </dsp:nvSpPr>
      <dsp:spPr>
        <a:xfrm>
          <a:off x="7207869" y="2798779"/>
          <a:ext cx="1157025" cy="73471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Appraiser II </a:t>
          </a:r>
        </a:p>
      </dsp:txBody>
      <dsp:txXfrm>
        <a:off x="7229388" y="2820298"/>
        <a:ext cx="1113987" cy="691672"/>
      </dsp:txXfrm>
    </dsp:sp>
    <dsp:sp modelId="{37396C15-5E48-4D31-976C-7165B493E099}">
      <dsp:nvSpPr>
        <dsp:cNvPr id="0" name=""/>
        <dsp:cNvSpPr/>
      </dsp:nvSpPr>
      <dsp:spPr>
        <a:xfrm>
          <a:off x="8493453" y="2676649"/>
          <a:ext cx="1157025" cy="73471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535767-0827-49C0-98C0-5D7FD67ECB2D}">
      <dsp:nvSpPr>
        <dsp:cNvPr id="0" name=""/>
        <dsp:cNvSpPr/>
      </dsp:nvSpPr>
      <dsp:spPr>
        <a:xfrm>
          <a:off x="8622011" y="2798779"/>
          <a:ext cx="1157025" cy="73471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Appraiser III </a:t>
          </a:r>
        </a:p>
      </dsp:txBody>
      <dsp:txXfrm>
        <a:off x="8643530" y="2820298"/>
        <a:ext cx="1113987" cy="69167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3C967D9-0142-4B6D-ADA3-245208BDECDA}">
      <dsp:nvSpPr>
        <dsp:cNvPr id="0" name=""/>
        <dsp:cNvSpPr/>
      </dsp:nvSpPr>
      <dsp:spPr>
        <a:xfrm>
          <a:off x="8227128" y="2239191"/>
          <a:ext cx="695425" cy="330959"/>
        </a:xfrm>
        <a:custGeom>
          <a:avLst/>
          <a:gdLst/>
          <a:ahLst/>
          <a:cxnLst/>
          <a:rect l="0" t="0" r="0" b="0"/>
          <a:pathLst>
            <a:path>
              <a:moveTo>
                <a:pt x="0" y="0"/>
              </a:moveTo>
              <a:lnTo>
                <a:pt x="0" y="225539"/>
              </a:lnTo>
              <a:lnTo>
                <a:pt x="695425" y="225539"/>
              </a:lnTo>
              <a:lnTo>
                <a:pt x="695425" y="33095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494E3A2-B53B-4E7D-8AAC-CA53BC8AEE96}">
      <dsp:nvSpPr>
        <dsp:cNvPr id="0" name=""/>
        <dsp:cNvSpPr/>
      </dsp:nvSpPr>
      <dsp:spPr>
        <a:xfrm>
          <a:off x="7531702" y="2239191"/>
          <a:ext cx="695425" cy="330959"/>
        </a:xfrm>
        <a:custGeom>
          <a:avLst/>
          <a:gdLst/>
          <a:ahLst/>
          <a:cxnLst/>
          <a:rect l="0" t="0" r="0" b="0"/>
          <a:pathLst>
            <a:path>
              <a:moveTo>
                <a:pt x="695425" y="0"/>
              </a:moveTo>
              <a:lnTo>
                <a:pt x="695425" y="225539"/>
              </a:lnTo>
              <a:lnTo>
                <a:pt x="0" y="225539"/>
              </a:lnTo>
              <a:lnTo>
                <a:pt x="0" y="33095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F3B5AE8-F7E9-4524-AAE8-97AE90CCAD6D}">
      <dsp:nvSpPr>
        <dsp:cNvPr id="0" name=""/>
        <dsp:cNvSpPr/>
      </dsp:nvSpPr>
      <dsp:spPr>
        <a:xfrm>
          <a:off x="5097712" y="1185621"/>
          <a:ext cx="3129415" cy="330959"/>
        </a:xfrm>
        <a:custGeom>
          <a:avLst/>
          <a:gdLst/>
          <a:ahLst/>
          <a:cxnLst/>
          <a:rect l="0" t="0" r="0" b="0"/>
          <a:pathLst>
            <a:path>
              <a:moveTo>
                <a:pt x="0" y="0"/>
              </a:moveTo>
              <a:lnTo>
                <a:pt x="0" y="225539"/>
              </a:lnTo>
              <a:lnTo>
                <a:pt x="3129415" y="225539"/>
              </a:lnTo>
              <a:lnTo>
                <a:pt x="3129415" y="330959"/>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2502313-19FF-47DC-8B10-F33E394F6C0D}">
      <dsp:nvSpPr>
        <dsp:cNvPr id="0" name=""/>
        <dsp:cNvSpPr/>
      </dsp:nvSpPr>
      <dsp:spPr>
        <a:xfrm>
          <a:off x="6095131" y="3292761"/>
          <a:ext cx="91440" cy="330959"/>
        </a:xfrm>
        <a:custGeom>
          <a:avLst/>
          <a:gdLst/>
          <a:ahLst/>
          <a:cxnLst/>
          <a:rect l="0" t="0" r="0" b="0"/>
          <a:pathLst>
            <a:path>
              <a:moveTo>
                <a:pt x="45720" y="0"/>
              </a:moveTo>
              <a:lnTo>
                <a:pt x="45720" y="33095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7B7AA4D-0644-4225-8AC5-3A6003A71137}">
      <dsp:nvSpPr>
        <dsp:cNvPr id="0" name=""/>
        <dsp:cNvSpPr/>
      </dsp:nvSpPr>
      <dsp:spPr>
        <a:xfrm>
          <a:off x="5445425" y="2239191"/>
          <a:ext cx="695425" cy="330959"/>
        </a:xfrm>
        <a:custGeom>
          <a:avLst/>
          <a:gdLst/>
          <a:ahLst/>
          <a:cxnLst/>
          <a:rect l="0" t="0" r="0" b="0"/>
          <a:pathLst>
            <a:path>
              <a:moveTo>
                <a:pt x="0" y="0"/>
              </a:moveTo>
              <a:lnTo>
                <a:pt x="0" y="225539"/>
              </a:lnTo>
              <a:lnTo>
                <a:pt x="695425" y="225539"/>
              </a:lnTo>
              <a:lnTo>
                <a:pt x="695425" y="33095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05197AA-10C7-4E4C-8A4E-DD3A02EA05D3}">
      <dsp:nvSpPr>
        <dsp:cNvPr id="0" name=""/>
        <dsp:cNvSpPr/>
      </dsp:nvSpPr>
      <dsp:spPr>
        <a:xfrm>
          <a:off x="4749999" y="2239191"/>
          <a:ext cx="695425" cy="330959"/>
        </a:xfrm>
        <a:custGeom>
          <a:avLst/>
          <a:gdLst/>
          <a:ahLst/>
          <a:cxnLst/>
          <a:rect l="0" t="0" r="0" b="0"/>
          <a:pathLst>
            <a:path>
              <a:moveTo>
                <a:pt x="695425" y="0"/>
              </a:moveTo>
              <a:lnTo>
                <a:pt x="695425" y="225539"/>
              </a:lnTo>
              <a:lnTo>
                <a:pt x="0" y="225539"/>
              </a:lnTo>
              <a:lnTo>
                <a:pt x="0" y="33095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C22E884-2FF8-453D-91EF-102921DA4AF0}">
      <dsp:nvSpPr>
        <dsp:cNvPr id="0" name=""/>
        <dsp:cNvSpPr/>
      </dsp:nvSpPr>
      <dsp:spPr>
        <a:xfrm>
          <a:off x="5097712" y="1185621"/>
          <a:ext cx="347712" cy="330959"/>
        </a:xfrm>
        <a:custGeom>
          <a:avLst/>
          <a:gdLst/>
          <a:ahLst/>
          <a:cxnLst/>
          <a:rect l="0" t="0" r="0" b="0"/>
          <a:pathLst>
            <a:path>
              <a:moveTo>
                <a:pt x="0" y="0"/>
              </a:moveTo>
              <a:lnTo>
                <a:pt x="0" y="225539"/>
              </a:lnTo>
              <a:lnTo>
                <a:pt x="347712" y="225539"/>
              </a:lnTo>
              <a:lnTo>
                <a:pt x="347712" y="330959"/>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D4D2E1-096A-4AD6-A7EC-5CA545151DAC}">
      <dsp:nvSpPr>
        <dsp:cNvPr id="0" name=""/>
        <dsp:cNvSpPr/>
      </dsp:nvSpPr>
      <dsp:spPr>
        <a:xfrm>
          <a:off x="3313428" y="3292761"/>
          <a:ext cx="91440" cy="330959"/>
        </a:xfrm>
        <a:custGeom>
          <a:avLst/>
          <a:gdLst/>
          <a:ahLst/>
          <a:cxnLst/>
          <a:rect l="0" t="0" r="0" b="0"/>
          <a:pathLst>
            <a:path>
              <a:moveTo>
                <a:pt x="45720" y="0"/>
              </a:moveTo>
              <a:lnTo>
                <a:pt x="45720" y="33095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08CC1F8-DAA0-4FEF-8500-428E9F18D49D}">
      <dsp:nvSpPr>
        <dsp:cNvPr id="0" name=""/>
        <dsp:cNvSpPr/>
      </dsp:nvSpPr>
      <dsp:spPr>
        <a:xfrm>
          <a:off x="1968296" y="2239191"/>
          <a:ext cx="1390851" cy="330959"/>
        </a:xfrm>
        <a:custGeom>
          <a:avLst/>
          <a:gdLst/>
          <a:ahLst/>
          <a:cxnLst/>
          <a:rect l="0" t="0" r="0" b="0"/>
          <a:pathLst>
            <a:path>
              <a:moveTo>
                <a:pt x="0" y="0"/>
              </a:moveTo>
              <a:lnTo>
                <a:pt x="0" y="225539"/>
              </a:lnTo>
              <a:lnTo>
                <a:pt x="1390851" y="225539"/>
              </a:lnTo>
              <a:lnTo>
                <a:pt x="1390851" y="33095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96BFB99-B9A8-43D2-A4E0-54167308D3BE}">
      <dsp:nvSpPr>
        <dsp:cNvPr id="0" name=""/>
        <dsp:cNvSpPr/>
      </dsp:nvSpPr>
      <dsp:spPr>
        <a:xfrm>
          <a:off x="1922576" y="3292761"/>
          <a:ext cx="91440" cy="330959"/>
        </a:xfrm>
        <a:custGeom>
          <a:avLst/>
          <a:gdLst/>
          <a:ahLst/>
          <a:cxnLst/>
          <a:rect l="0" t="0" r="0" b="0"/>
          <a:pathLst>
            <a:path>
              <a:moveTo>
                <a:pt x="45720" y="0"/>
              </a:moveTo>
              <a:lnTo>
                <a:pt x="45720" y="33095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7499684-45A0-4CDE-8AA2-28B667974957}">
      <dsp:nvSpPr>
        <dsp:cNvPr id="0" name=""/>
        <dsp:cNvSpPr/>
      </dsp:nvSpPr>
      <dsp:spPr>
        <a:xfrm>
          <a:off x="1922576" y="2239191"/>
          <a:ext cx="91440" cy="330959"/>
        </a:xfrm>
        <a:custGeom>
          <a:avLst/>
          <a:gdLst/>
          <a:ahLst/>
          <a:cxnLst/>
          <a:rect l="0" t="0" r="0" b="0"/>
          <a:pathLst>
            <a:path>
              <a:moveTo>
                <a:pt x="45720" y="0"/>
              </a:moveTo>
              <a:lnTo>
                <a:pt x="45720" y="33095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9B60964-55A3-4060-A3F7-3F23D74EAB80}">
      <dsp:nvSpPr>
        <dsp:cNvPr id="0" name=""/>
        <dsp:cNvSpPr/>
      </dsp:nvSpPr>
      <dsp:spPr>
        <a:xfrm>
          <a:off x="531725" y="3292761"/>
          <a:ext cx="91440" cy="330959"/>
        </a:xfrm>
        <a:custGeom>
          <a:avLst/>
          <a:gdLst/>
          <a:ahLst/>
          <a:cxnLst/>
          <a:rect l="0" t="0" r="0" b="0"/>
          <a:pathLst>
            <a:path>
              <a:moveTo>
                <a:pt x="45720" y="0"/>
              </a:moveTo>
              <a:lnTo>
                <a:pt x="45720" y="33095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68488DD-4807-4416-8474-38E447AEB29B}">
      <dsp:nvSpPr>
        <dsp:cNvPr id="0" name=""/>
        <dsp:cNvSpPr/>
      </dsp:nvSpPr>
      <dsp:spPr>
        <a:xfrm>
          <a:off x="577445" y="2239191"/>
          <a:ext cx="1390851" cy="330959"/>
        </a:xfrm>
        <a:custGeom>
          <a:avLst/>
          <a:gdLst/>
          <a:ahLst/>
          <a:cxnLst/>
          <a:rect l="0" t="0" r="0" b="0"/>
          <a:pathLst>
            <a:path>
              <a:moveTo>
                <a:pt x="1390851" y="0"/>
              </a:moveTo>
              <a:lnTo>
                <a:pt x="1390851" y="225539"/>
              </a:lnTo>
              <a:lnTo>
                <a:pt x="0" y="225539"/>
              </a:lnTo>
              <a:lnTo>
                <a:pt x="0" y="330959"/>
              </a:lnTo>
            </a:path>
          </a:pathLst>
        </a:custGeom>
        <a:no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D5FB999-A0D9-416F-8C53-D5058E42BD1B}">
      <dsp:nvSpPr>
        <dsp:cNvPr id="0" name=""/>
        <dsp:cNvSpPr/>
      </dsp:nvSpPr>
      <dsp:spPr>
        <a:xfrm>
          <a:off x="1968296" y="1185621"/>
          <a:ext cx="3129415" cy="330959"/>
        </a:xfrm>
        <a:custGeom>
          <a:avLst/>
          <a:gdLst/>
          <a:ahLst/>
          <a:cxnLst/>
          <a:rect l="0" t="0" r="0" b="0"/>
          <a:pathLst>
            <a:path>
              <a:moveTo>
                <a:pt x="3129415" y="0"/>
              </a:moveTo>
              <a:lnTo>
                <a:pt x="3129415" y="225539"/>
              </a:lnTo>
              <a:lnTo>
                <a:pt x="0" y="225539"/>
              </a:lnTo>
              <a:lnTo>
                <a:pt x="0" y="330959"/>
              </a:lnTo>
            </a:path>
          </a:pathLst>
        </a:custGeom>
        <a:noFill/>
        <a:ln w="1905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CE21698-1FDE-4A78-AEF1-BA05D2BB6F0C}">
      <dsp:nvSpPr>
        <dsp:cNvPr id="0" name=""/>
        <dsp:cNvSpPr/>
      </dsp:nvSpPr>
      <dsp:spPr>
        <a:xfrm>
          <a:off x="4528728" y="463011"/>
          <a:ext cx="1137969" cy="722610"/>
        </a:xfrm>
        <a:prstGeom prst="roundRect">
          <a:avLst>
            <a:gd name="adj" fmla="val 10000"/>
          </a:avLst>
        </a:prstGeom>
        <a:solidFill>
          <a:schemeClr val="accent2">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DE4081-E391-40B1-ACFF-5EAEDBF3C149}">
      <dsp:nvSpPr>
        <dsp:cNvPr id="0" name=""/>
        <dsp:cNvSpPr/>
      </dsp:nvSpPr>
      <dsp:spPr>
        <a:xfrm>
          <a:off x="4655169" y="583130"/>
          <a:ext cx="1137969" cy="72261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Chief Appraiser</a:t>
          </a:r>
        </a:p>
      </dsp:txBody>
      <dsp:txXfrm>
        <a:off x="4676334" y="604295"/>
        <a:ext cx="1095639" cy="680280"/>
      </dsp:txXfrm>
    </dsp:sp>
    <dsp:sp modelId="{AE804E79-1DC7-4507-9BE4-540D0E5600D7}">
      <dsp:nvSpPr>
        <dsp:cNvPr id="0" name=""/>
        <dsp:cNvSpPr/>
      </dsp:nvSpPr>
      <dsp:spPr>
        <a:xfrm>
          <a:off x="1399312" y="1516581"/>
          <a:ext cx="1137969" cy="722610"/>
        </a:xfrm>
        <a:prstGeom prst="roundRect">
          <a:avLst>
            <a:gd name="adj" fmla="val 10000"/>
          </a:avLst>
        </a:prstGeom>
        <a:solidFill>
          <a:schemeClr val="accent2">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949057B-AE81-44B6-A829-87DA9643ED66}">
      <dsp:nvSpPr>
        <dsp:cNvPr id="0" name=""/>
        <dsp:cNvSpPr/>
      </dsp:nvSpPr>
      <dsp:spPr>
        <a:xfrm>
          <a:off x="1525753" y="1636700"/>
          <a:ext cx="1137969" cy="72261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Deputy Chief Appraiser</a:t>
          </a:r>
        </a:p>
        <a:p>
          <a:pPr marL="0" lvl="0" indent="0" algn="ctr" defTabSz="444500">
            <a:lnSpc>
              <a:spcPct val="90000"/>
            </a:lnSpc>
            <a:spcBef>
              <a:spcPct val="0"/>
            </a:spcBef>
            <a:spcAft>
              <a:spcPct val="35000"/>
            </a:spcAft>
            <a:buNone/>
          </a:pPr>
          <a:r>
            <a:rPr lang="en-US" sz="1000" kern="1200" dirty="0"/>
            <a:t>(Residential)</a:t>
          </a:r>
        </a:p>
      </dsp:txBody>
      <dsp:txXfrm>
        <a:off x="1546918" y="1657865"/>
        <a:ext cx="1095639" cy="680280"/>
      </dsp:txXfrm>
    </dsp:sp>
    <dsp:sp modelId="{DBE2E74A-EEF6-4751-B315-FBB932D23143}">
      <dsp:nvSpPr>
        <dsp:cNvPr id="0" name=""/>
        <dsp:cNvSpPr/>
      </dsp:nvSpPr>
      <dsp:spPr>
        <a:xfrm>
          <a:off x="8460" y="2570151"/>
          <a:ext cx="1137969" cy="722610"/>
        </a:xfrm>
        <a:prstGeom prst="roundRect">
          <a:avLst>
            <a:gd name="adj" fmla="val 10000"/>
          </a:avLst>
        </a:prstGeom>
        <a:solidFill>
          <a:schemeClr val="accent2">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7005C3-E6B3-41B9-804E-83F2C80F6CEA}">
      <dsp:nvSpPr>
        <dsp:cNvPr id="0" name=""/>
        <dsp:cNvSpPr/>
      </dsp:nvSpPr>
      <dsp:spPr>
        <a:xfrm>
          <a:off x="134901" y="2690270"/>
          <a:ext cx="1137969" cy="72261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Appraiser III </a:t>
          </a:r>
        </a:p>
      </dsp:txBody>
      <dsp:txXfrm>
        <a:off x="156066" y="2711435"/>
        <a:ext cx="1095639" cy="680280"/>
      </dsp:txXfrm>
    </dsp:sp>
    <dsp:sp modelId="{87F0A231-C3F1-44FB-BADA-BE0DADA164A2}">
      <dsp:nvSpPr>
        <dsp:cNvPr id="0" name=""/>
        <dsp:cNvSpPr/>
      </dsp:nvSpPr>
      <dsp:spPr>
        <a:xfrm>
          <a:off x="8460" y="3623721"/>
          <a:ext cx="1137969" cy="722610"/>
        </a:xfrm>
        <a:prstGeom prst="roundRect">
          <a:avLst>
            <a:gd name="adj" fmla="val 10000"/>
          </a:avLst>
        </a:prstGeom>
        <a:solidFill>
          <a:schemeClr val="accent2">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CF14ABE-2895-4BCB-BDF2-D99EEC9B3332}">
      <dsp:nvSpPr>
        <dsp:cNvPr id="0" name=""/>
        <dsp:cNvSpPr/>
      </dsp:nvSpPr>
      <dsp:spPr>
        <a:xfrm>
          <a:off x="134901" y="3743840"/>
          <a:ext cx="1137969" cy="72261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Appraiser II </a:t>
          </a:r>
        </a:p>
      </dsp:txBody>
      <dsp:txXfrm>
        <a:off x="156066" y="3765005"/>
        <a:ext cx="1095639" cy="680280"/>
      </dsp:txXfrm>
    </dsp:sp>
    <dsp:sp modelId="{1FE3FC7C-3835-4480-931F-8AAEACB182E0}">
      <dsp:nvSpPr>
        <dsp:cNvPr id="0" name=""/>
        <dsp:cNvSpPr/>
      </dsp:nvSpPr>
      <dsp:spPr>
        <a:xfrm>
          <a:off x="1399312" y="2570151"/>
          <a:ext cx="1137969" cy="722610"/>
        </a:xfrm>
        <a:prstGeom prst="roundRect">
          <a:avLst>
            <a:gd name="adj" fmla="val 10000"/>
          </a:avLst>
        </a:prstGeom>
        <a:solidFill>
          <a:schemeClr val="accent2">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BB48FB9-16B1-4B21-8B6B-F110DE0550DF}">
      <dsp:nvSpPr>
        <dsp:cNvPr id="0" name=""/>
        <dsp:cNvSpPr/>
      </dsp:nvSpPr>
      <dsp:spPr>
        <a:xfrm>
          <a:off x="1525753" y="2690270"/>
          <a:ext cx="1137969" cy="72261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Appraiser II</a:t>
          </a:r>
        </a:p>
      </dsp:txBody>
      <dsp:txXfrm>
        <a:off x="1546918" y="2711435"/>
        <a:ext cx="1095639" cy="680280"/>
      </dsp:txXfrm>
    </dsp:sp>
    <dsp:sp modelId="{32848578-3248-423A-8592-4BB2B16FB201}">
      <dsp:nvSpPr>
        <dsp:cNvPr id="0" name=""/>
        <dsp:cNvSpPr/>
      </dsp:nvSpPr>
      <dsp:spPr>
        <a:xfrm>
          <a:off x="1399312" y="3623721"/>
          <a:ext cx="1137969" cy="722610"/>
        </a:xfrm>
        <a:prstGeom prst="roundRect">
          <a:avLst>
            <a:gd name="adj" fmla="val 10000"/>
          </a:avLst>
        </a:prstGeom>
        <a:solidFill>
          <a:schemeClr val="accent2">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BCFB659-034A-4198-9BC1-69D28CBCDD69}">
      <dsp:nvSpPr>
        <dsp:cNvPr id="0" name=""/>
        <dsp:cNvSpPr/>
      </dsp:nvSpPr>
      <dsp:spPr>
        <a:xfrm>
          <a:off x="1525753" y="3743840"/>
          <a:ext cx="1137969" cy="72261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Appraiser II </a:t>
          </a:r>
        </a:p>
      </dsp:txBody>
      <dsp:txXfrm>
        <a:off x="1546918" y="3765005"/>
        <a:ext cx="1095639" cy="680280"/>
      </dsp:txXfrm>
    </dsp:sp>
    <dsp:sp modelId="{33E0AB79-6959-4045-8A1C-C3F4F7633495}">
      <dsp:nvSpPr>
        <dsp:cNvPr id="0" name=""/>
        <dsp:cNvSpPr/>
      </dsp:nvSpPr>
      <dsp:spPr>
        <a:xfrm>
          <a:off x="2790163" y="2570151"/>
          <a:ext cx="1137969" cy="722610"/>
        </a:xfrm>
        <a:prstGeom prst="roundRect">
          <a:avLst>
            <a:gd name="adj" fmla="val 10000"/>
          </a:avLst>
        </a:prstGeom>
        <a:solidFill>
          <a:schemeClr val="accent2">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6E12151-521D-4FBC-B050-400FADA9DCBE}">
      <dsp:nvSpPr>
        <dsp:cNvPr id="0" name=""/>
        <dsp:cNvSpPr/>
      </dsp:nvSpPr>
      <dsp:spPr>
        <a:xfrm>
          <a:off x="2916604" y="2690270"/>
          <a:ext cx="1137969" cy="72261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Appraiser II</a:t>
          </a:r>
        </a:p>
      </dsp:txBody>
      <dsp:txXfrm>
        <a:off x="2937769" y="2711435"/>
        <a:ext cx="1095639" cy="680280"/>
      </dsp:txXfrm>
    </dsp:sp>
    <dsp:sp modelId="{A25228D9-88D2-4C69-8F78-453CB12844F1}">
      <dsp:nvSpPr>
        <dsp:cNvPr id="0" name=""/>
        <dsp:cNvSpPr/>
      </dsp:nvSpPr>
      <dsp:spPr>
        <a:xfrm>
          <a:off x="2790163" y="3623721"/>
          <a:ext cx="1137969" cy="722610"/>
        </a:xfrm>
        <a:prstGeom prst="roundRect">
          <a:avLst>
            <a:gd name="adj" fmla="val 10000"/>
          </a:avLst>
        </a:prstGeom>
        <a:solidFill>
          <a:schemeClr val="accent2">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AA74C3C-1B84-480C-AD91-37A83E07CD0C}">
      <dsp:nvSpPr>
        <dsp:cNvPr id="0" name=""/>
        <dsp:cNvSpPr/>
      </dsp:nvSpPr>
      <dsp:spPr>
        <a:xfrm>
          <a:off x="2916604" y="3743840"/>
          <a:ext cx="1137969" cy="72261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Appraiser II  </a:t>
          </a:r>
        </a:p>
      </dsp:txBody>
      <dsp:txXfrm>
        <a:off x="2937769" y="3765005"/>
        <a:ext cx="1095639" cy="680280"/>
      </dsp:txXfrm>
    </dsp:sp>
    <dsp:sp modelId="{5B7A381A-960D-45B2-A7C4-F7B49F77F2E7}">
      <dsp:nvSpPr>
        <dsp:cNvPr id="0" name=""/>
        <dsp:cNvSpPr/>
      </dsp:nvSpPr>
      <dsp:spPr>
        <a:xfrm>
          <a:off x="4876441" y="1516581"/>
          <a:ext cx="1137969" cy="722610"/>
        </a:xfrm>
        <a:prstGeom prst="roundRect">
          <a:avLst>
            <a:gd name="adj" fmla="val 10000"/>
          </a:avLst>
        </a:prstGeom>
        <a:solidFill>
          <a:schemeClr val="accent2">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BF77059-56F5-4275-8855-5159F84769E4}">
      <dsp:nvSpPr>
        <dsp:cNvPr id="0" name=""/>
        <dsp:cNvSpPr/>
      </dsp:nvSpPr>
      <dsp:spPr>
        <a:xfrm>
          <a:off x="5002882" y="1636700"/>
          <a:ext cx="1137969" cy="72261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Administrative Manager</a:t>
          </a:r>
        </a:p>
      </dsp:txBody>
      <dsp:txXfrm>
        <a:off x="5024047" y="1657865"/>
        <a:ext cx="1095639" cy="680280"/>
      </dsp:txXfrm>
    </dsp:sp>
    <dsp:sp modelId="{2B569EED-E99E-4C58-ACDF-F7DEE03A68CF}">
      <dsp:nvSpPr>
        <dsp:cNvPr id="0" name=""/>
        <dsp:cNvSpPr/>
      </dsp:nvSpPr>
      <dsp:spPr>
        <a:xfrm>
          <a:off x="4181015" y="2570151"/>
          <a:ext cx="1137969" cy="722610"/>
        </a:xfrm>
        <a:prstGeom prst="roundRect">
          <a:avLst>
            <a:gd name="adj" fmla="val 10000"/>
          </a:avLst>
        </a:prstGeom>
        <a:solidFill>
          <a:schemeClr val="accent2">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B84F1C-4D8C-4D93-A420-789A63FDA810}">
      <dsp:nvSpPr>
        <dsp:cNvPr id="0" name=""/>
        <dsp:cNvSpPr/>
      </dsp:nvSpPr>
      <dsp:spPr>
        <a:xfrm>
          <a:off x="4307456" y="2690270"/>
          <a:ext cx="1137969" cy="72261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Admin Clerk</a:t>
          </a:r>
        </a:p>
      </dsp:txBody>
      <dsp:txXfrm>
        <a:off x="4328621" y="2711435"/>
        <a:ext cx="1095639" cy="680280"/>
      </dsp:txXfrm>
    </dsp:sp>
    <dsp:sp modelId="{570BB732-5C27-436B-B25C-33C951F57E17}">
      <dsp:nvSpPr>
        <dsp:cNvPr id="0" name=""/>
        <dsp:cNvSpPr/>
      </dsp:nvSpPr>
      <dsp:spPr>
        <a:xfrm>
          <a:off x="5571866" y="2570151"/>
          <a:ext cx="1137969" cy="722610"/>
        </a:xfrm>
        <a:prstGeom prst="roundRect">
          <a:avLst>
            <a:gd name="adj" fmla="val 10000"/>
          </a:avLst>
        </a:prstGeom>
        <a:solidFill>
          <a:schemeClr val="accent2">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DFCD002-E6CD-468A-BB17-ABC3F8D786F2}">
      <dsp:nvSpPr>
        <dsp:cNvPr id="0" name=""/>
        <dsp:cNvSpPr/>
      </dsp:nvSpPr>
      <dsp:spPr>
        <a:xfrm>
          <a:off x="5698307" y="2690270"/>
          <a:ext cx="1137969" cy="72261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Admin Clerk</a:t>
          </a:r>
        </a:p>
      </dsp:txBody>
      <dsp:txXfrm>
        <a:off x="5719472" y="2711435"/>
        <a:ext cx="1095639" cy="680280"/>
      </dsp:txXfrm>
    </dsp:sp>
    <dsp:sp modelId="{3601087B-0DAF-4AE0-987A-49ECD8F0EDA5}">
      <dsp:nvSpPr>
        <dsp:cNvPr id="0" name=""/>
        <dsp:cNvSpPr/>
      </dsp:nvSpPr>
      <dsp:spPr>
        <a:xfrm>
          <a:off x="5571866" y="3623721"/>
          <a:ext cx="1137969" cy="722610"/>
        </a:xfrm>
        <a:prstGeom prst="roundRect">
          <a:avLst>
            <a:gd name="adj" fmla="val 10000"/>
          </a:avLst>
        </a:prstGeom>
        <a:solidFill>
          <a:schemeClr val="accent2">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01EB48-AB4E-4802-AA5C-F501C9E30AFD}">
      <dsp:nvSpPr>
        <dsp:cNvPr id="0" name=""/>
        <dsp:cNvSpPr/>
      </dsp:nvSpPr>
      <dsp:spPr>
        <a:xfrm>
          <a:off x="5698307" y="3743840"/>
          <a:ext cx="1137969" cy="72261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Admin Clerk </a:t>
          </a:r>
        </a:p>
      </dsp:txBody>
      <dsp:txXfrm>
        <a:off x="5719472" y="3765005"/>
        <a:ext cx="1095639" cy="680280"/>
      </dsp:txXfrm>
    </dsp:sp>
    <dsp:sp modelId="{E8FCF6A7-1476-4038-BD12-1AB72C322114}">
      <dsp:nvSpPr>
        <dsp:cNvPr id="0" name=""/>
        <dsp:cNvSpPr/>
      </dsp:nvSpPr>
      <dsp:spPr>
        <a:xfrm>
          <a:off x="7658144" y="1516581"/>
          <a:ext cx="1137969" cy="722610"/>
        </a:xfrm>
        <a:prstGeom prst="roundRect">
          <a:avLst>
            <a:gd name="adj" fmla="val 10000"/>
          </a:avLst>
        </a:prstGeom>
        <a:solidFill>
          <a:schemeClr val="accent2">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8620B9-D70C-4334-B91C-2AC7581EED05}">
      <dsp:nvSpPr>
        <dsp:cNvPr id="0" name=""/>
        <dsp:cNvSpPr/>
      </dsp:nvSpPr>
      <dsp:spPr>
        <a:xfrm>
          <a:off x="7784585" y="1636700"/>
          <a:ext cx="1137969" cy="72261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General Manager</a:t>
          </a:r>
        </a:p>
        <a:p>
          <a:pPr marL="0" lvl="0" indent="0" algn="ctr" defTabSz="444500">
            <a:lnSpc>
              <a:spcPct val="90000"/>
            </a:lnSpc>
            <a:spcBef>
              <a:spcPct val="0"/>
            </a:spcBef>
            <a:spcAft>
              <a:spcPct val="35000"/>
            </a:spcAft>
            <a:buNone/>
          </a:pPr>
          <a:r>
            <a:rPr lang="en-US" sz="1000" kern="1200" dirty="0"/>
            <a:t>(Commercial/ Personal Property)</a:t>
          </a:r>
        </a:p>
      </dsp:txBody>
      <dsp:txXfrm>
        <a:off x="7805750" y="1657865"/>
        <a:ext cx="1095639" cy="680280"/>
      </dsp:txXfrm>
    </dsp:sp>
    <dsp:sp modelId="{6BD08ADC-C3F1-4423-B2ED-DDAD20CCFB3C}">
      <dsp:nvSpPr>
        <dsp:cNvPr id="0" name=""/>
        <dsp:cNvSpPr/>
      </dsp:nvSpPr>
      <dsp:spPr>
        <a:xfrm>
          <a:off x="6962718" y="2570151"/>
          <a:ext cx="1137969" cy="722610"/>
        </a:xfrm>
        <a:prstGeom prst="roundRect">
          <a:avLst>
            <a:gd name="adj" fmla="val 10000"/>
          </a:avLst>
        </a:prstGeom>
        <a:solidFill>
          <a:schemeClr val="accent2">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0DF39FF-AF2F-406F-8CF0-E3DE7BCA6A1B}">
      <dsp:nvSpPr>
        <dsp:cNvPr id="0" name=""/>
        <dsp:cNvSpPr/>
      </dsp:nvSpPr>
      <dsp:spPr>
        <a:xfrm>
          <a:off x="7089159" y="2690270"/>
          <a:ext cx="1137969" cy="72261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Appraiser II </a:t>
          </a:r>
        </a:p>
      </dsp:txBody>
      <dsp:txXfrm>
        <a:off x="7110324" y="2711435"/>
        <a:ext cx="1095639" cy="680280"/>
      </dsp:txXfrm>
    </dsp:sp>
    <dsp:sp modelId="{37396C15-5E48-4D31-976C-7165B493E099}">
      <dsp:nvSpPr>
        <dsp:cNvPr id="0" name=""/>
        <dsp:cNvSpPr/>
      </dsp:nvSpPr>
      <dsp:spPr>
        <a:xfrm>
          <a:off x="8353569" y="2570151"/>
          <a:ext cx="1137969" cy="722610"/>
        </a:xfrm>
        <a:prstGeom prst="roundRect">
          <a:avLst>
            <a:gd name="adj" fmla="val 10000"/>
          </a:avLst>
        </a:prstGeom>
        <a:solidFill>
          <a:schemeClr val="accent2">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535767-0827-49C0-98C0-5D7FD67ECB2D}">
      <dsp:nvSpPr>
        <dsp:cNvPr id="0" name=""/>
        <dsp:cNvSpPr/>
      </dsp:nvSpPr>
      <dsp:spPr>
        <a:xfrm>
          <a:off x="8480010" y="2690270"/>
          <a:ext cx="1137969" cy="72261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dirty="0"/>
            <a:t>Appraiser III</a:t>
          </a:r>
        </a:p>
      </dsp:txBody>
      <dsp:txXfrm>
        <a:off x="8501175" y="2711435"/>
        <a:ext cx="1095639" cy="68028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B30A665-86CF-4E28-8162-7B7D9A806F66}" type="datetimeFigureOut">
              <a:rPr lang="en-US" smtClean="0"/>
              <a:t>7/21/2026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2B60BD99-9422-4CF7-90EE-5E15227B2898}" type="slidenum">
              <a:rPr lang="en-US" smtClean="0"/>
              <a:t>‹#›</a:t>
            </a:fld>
            <a:endParaRPr lang="en-US"/>
          </a:p>
        </p:txBody>
      </p:sp>
    </p:spTree>
    <p:extLst>
      <p:ext uri="{BB962C8B-B14F-4D97-AF65-F5344CB8AC3E}">
        <p14:creationId xmlns:p14="http://schemas.microsoft.com/office/powerpoint/2010/main" val="2110216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47F6BF-9662-0A7C-8202-3E3AFB24990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108B5D9F-A1B6-0F55-CF71-6DBF3E515628}"/>
              </a:ext>
            </a:extLst>
          </p:cNvPr>
          <p:cNvSpPr txBox="1">
            <a:spLocks noGrp="1"/>
          </p:cNvSpPr>
          <p:nvPr>
            <p:ph type="body" sz="quarter" idx="1"/>
          </p:nvPr>
        </p:nvSpPr>
        <p:spPr/>
        <p:txBody>
          <a:bodyPr/>
          <a:lstStyle/>
          <a:p>
            <a:endParaRPr lang="en-US"/>
          </a:p>
        </p:txBody>
      </p:sp>
      <p:sp>
        <p:nvSpPr>
          <p:cNvPr id="4" name="Slide Number Placeholder 3">
            <a:extLst>
              <a:ext uri="{FF2B5EF4-FFF2-40B4-BE49-F238E27FC236}">
                <a16:creationId xmlns:a16="http://schemas.microsoft.com/office/drawing/2014/main" id="{63771DE8-036A-5938-0EE5-F37F2DAD1F43}"/>
              </a:ext>
            </a:extLst>
          </p:cNvPr>
          <p:cNvSpPr txBox="1"/>
          <p:nvPr/>
        </p:nvSpPr>
        <p:spPr>
          <a:xfrm>
            <a:off x="4059181" y="8977134"/>
            <a:ext cx="3105344" cy="474209"/>
          </a:xfrm>
          <a:prstGeom prst="rect">
            <a:avLst/>
          </a:prstGeom>
          <a:noFill/>
          <a:ln cap="flat">
            <a:noFill/>
          </a:ln>
        </p:spPr>
        <p:txBody>
          <a:bodyPr vert="horz" wrap="square" lIns="94947" tIns="47473" rIns="94947" bIns="47473" anchor="b" anchorCtr="0" compatLnSpc="1">
            <a:noAutofit/>
          </a:bodyPr>
          <a:lstStyle/>
          <a:p>
            <a:pPr algn="r" defTabSz="931774">
              <a:defRPr sz="1800" b="0" i="0" u="none" strike="noStrike" kern="0" cap="none" spc="0" baseline="0">
                <a:solidFill>
                  <a:srgbClr val="000000"/>
                </a:solidFill>
                <a:uFillTx/>
              </a:defRPr>
            </a:pPr>
            <a:fld id="{8F077EBA-266A-4CC7-ADF4-8366974EBF60}" type="slidenum">
              <a:pPr algn="r" defTabSz="931774">
                <a:defRPr sz="1800" b="0" i="0" u="none" strike="noStrike" kern="0" cap="none" spc="0" baseline="0">
                  <a:solidFill>
                    <a:srgbClr val="000000"/>
                  </a:solidFill>
                  <a:uFillTx/>
                </a:defRPr>
              </a:pPr>
              <a:t>13</a:t>
            </a:fld>
            <a:endParaRPr lang="en-US" sz="1200">
              <a:solidFill>
                <a:srgbClr val="000000"/>
              </a:solidFill>
              <a:latin typeface="Apto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0238A-9265-5E28-1328-877ECB4FB42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5B00B02-8654-23BF-5DE1-49A2C45478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070D79D-94A1-9CAF-57A1-EBDACD1B3E88}"/>
              </a:ext>
            </a:extLst>
          </p:cNvPr>
          <p:cNvSpPr>
            <a:spLocks noGrp="1"/>
          </p:cNvSpPr>
          <p:nvPr>
            <p:ph type="dt" sz="half" idx="10"/>
          </p:nvPr>
        </p:nvSpPr>
        <p:spPr/>
        <p:txBody>
          <a:bodyPr/>
          <a:lstStyle/>
          <a:p>
            <a:fld id="{D7CD9EBE-BCA4-48BF-B9C4-11B895648B9B}" type="datetimeFigureOut">
              <a:rPr lang="en-US" smtClean="0"/>
              <a:t>7/21/2026</a:t>
            </a:fld>
            <a:endParaRPr lang="en-US"/>
          </a:p>
        </p:txBody>
      </p:sp>
      <p:sp>
        <p:nvSpPr>
          <p:cNvPr id="5" name="Footer Placeholder 4">
            <a:extLst>
              <a:ext uri="{FF2B5EF4-FFF2-40B4-BE49-F238E27FC236}">
                <a16:creationId xmlns:a16="http://schemas.microsoft.com/office/drawing/2014/main" id="{9E0F4F97-7E56-F09D-CA6A-E18FB7C25A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D54424-ED9C-B6E0-0593-91ED365A34FF}"/>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276235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6A625-5145-11B3-03C5-A1E297B0E8A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EA5CB9-DFCE-BD8A-0686-3805E2680B1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A63E4C-0D92-6037-1F69-9748AAE84FBF}"/>
              </a:ext>
            </a:extLst>
          </p:cNvPr>
          <p:cNvSpPr>
            <a:spLocks noGrp="1"/>
          </p:cNvSpPr>
          <p:nvPr>
            <p:ph type="dt" sz="half" idx="10"/>
          </p:nvPr>
        </p:nvSpPr>
        <p:spPr/>
        <p:txBody>
          <a:bodyPr/>
          <a:lstStyle/>
          <a:p>
            <a:fld id="{D7CD9EBE-BCA4-48BF-B9C4-11B895648B9B}" type="datetimeFigureOut">
              <a:rPr lang="en-US" smtClean="0"/>
              <a:t>7/21/2026</a:t>
            </a:fld>
            <a:endParaRPr lang="en-US"/>
          </a:p>
        </p:txBody>
      </p:sp>
      <p:sp>
        <p:nvSpPr>
          <p:cNvPr id="5" name="Footer Placeholder 4">
            <a:extLst>
              <a:ext uri="{FF2B5EF4-FFF2-40B4-BE49-F238E27FC236}">
                <a16:creationId xmlns:a16="http://schemas.microsoft.com/office/drawing/2014/main" id="{8AC69A41-F447-9E8F-1622-48D92CCABA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3C9CBC-0121-41DC-EC99-1B100E9C31E5}"/>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397296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C871B7F-5256-188D-0A09-51425981DAE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23697DF-DB38-8CC2-94B5-FFFD9052D3D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8322F1-FFE7-106C-B5DF-0A0D0A362E5E}"/>
              </a:ext>
            </a:extLst>
          </p:cNvPr>
          <p:cNvSpPr>
            <a:spLocks noGrp="1"/>
          </p:cNvSpPr>
          <p:nvPr>
            <p:ph type="dt" sz="half" idx="10"/>
          </p:nvPr>
        </p:nvSpPr>
        <p:spPr/>
        <p:txBody>
          <a:bodyPr/>
          <a:lstStyle/>
          <a:p>
            <a:fld id="{D7CD9EBE-BCA4-48BF-B9C4-11B895648B9B}" type="datetimeFigureOut">
              <a:rPr lang="en-US" smtClean="0"/>
              <a:t>7/21/2026</a:t>
            </a:fld>
            <a:endParaRPr lang="en-US"/>
          </a:p>
        </p:txBody>
      </p:sp>
      <p:sp>
        <p:nvSpPr>
          <p:cNvPr id="5" name="Footer Placeholder 4">
            <a:extLst>
              <a:ext uri="{FF2B5EF4-FFF2-40B4-BE49-F238E27FC236}">
                <a16:creationId xmlns:a16="http://schemas.microsoft.com/office/drawing/2014/main" id="{F37DDD6F-FD92-B94A-1808-1018216E7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27B474-B2D7-C52D-164C-88264527A9F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829423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4C877-1947-0B41-9100-B25EB2E6898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3C4C10-E593-3056-926B-D29F276452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08E072-45D0-3B67-11B2-206F503D8F13}"/>
              </a:ext>
            </a:extLst>
          </p:cNvPr>
          <p:cNvSpPr>
            <a:spLocks noGrp="1"/>
          </p:cNvSpPr>
          <p:nvPr>
            <p:ph type="dt" sz="half" idx="10"/>
          </p:nvPr>
        </p:nvSpPr>
        <p:spPr/>
        <p:txBody>
          <a:bodyPr/>
          <a:lstStyle/>
          <a:p>
            <a:fld id="{D7CD9EBE-BCA4-48BF-B9C4-11B895648B9B}" type="datetimeFigureOut">
              <a:rPr lang="en-US" smtClean="0"/>
              <a:t>7/21/2026</a:t>
            </a:fld>
            <a:endParaRPr lang="en-US"/>
          </a:p>
        </p:txBody>
      </p:sp>
      <p:sp>
        <p:nvSpPr>
          <p:cNvPr id="5" name="Footer Placeholder 4">
            <a:extLst>
              <a:ext uri="{FF2B5EF4-FFF2-40B4-BE49-F238E27FC236}">
                <a16:creationId xmlns:a16="http://schemas.microsoft.com/office/drawing/2014/main" id="{E65A7888-F812-409E-6487-1BABE005D0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1BA267-F0E9-F199-BB4B-123A4D4D34AD}"/>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4186176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1449D-1F74-8FDC-BFC9-C2B05C6D5DB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8CA9E8D-83B2-B6D7-C7F1-5199D5D3110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4E5638B-F5D0-3D81-D7E4-3C95B644D2BC}"/>
              </a:ext>
            </a:extLst>
          </p:cNvPr>
          <p:cNvSpPr>
            <a:spLocks noGrp="1"/>
          </p:cNvSpPr>
          <p:nvPr>
            <p:ph type="dt" sz="half" idx="10"/>
          </p:nvPr>
        </p:nvSpPr>
        <p:spPr/>
        <p:txBody>
          <a:bodyPr/>
          <a:lstStyle/>
          <a:p>
            <a:fld id="{D7CD9EBE-BCA4-48BF-B9C4-11B895648B9B}" type="datetimeFigureOut">
              <a:rPr lang="en-US" smtClean="0"/>
              <a:t>7/21/2026</a:t>
            </a:fld>
            <a:endParaRPr lang="en-US"/>
          </a:p>
        </p:txBody>
      </p:sp>
      <p:sp>
        <p:nvSpPr>
          <p:cNvPr id="5" name="Footer Placeholder 4">
            <a:extLst>
              <a:ext uri="{FF2B5EF4-FFF2-40B4-BE49-F238E27FC236}">
                <a16:creationId xmlns:a16="http://schemas.microsoft.com/office/drawing/2014/main" id="{F2F8923A-0F49-49F6-2B7D-B3E2C1845A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0CBB04-46CD-307F-950D-277BE381469E}"/>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3320719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C8C9B-F132-61C7-12CC-5DC40D5F07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76318C0-5A81-21C4-E42C-18E012F85FA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ED28A5A-379E-1EE7-01FF-73E30B01A55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7C3014B-E9CC-0DAD-A85B-DA5A82B19F23}"/>
              </a:ext>
            </a:extLst>
          </p:cNvPr>
          <p:cNvSpPr>
            <a:spLocks noGrp="1"/>
          </p:cNvSpPr>
          <p:nvPr>
            <p:ph type="dt" sz="half" idx="10"/>
          </p:nvPr>
        </p:nvSpPr>
        <p:spPr/>
        <p:txBody>
          <a:bodyPr/>
          <a:lstStyle/>
          <a:p>
            <a:fld id="{D7CD9EBE-BCA4-48BF-B9C4-11B895648B9B}" type="datetimeFigureOut">
              <a:rPr lang="en-US" smtClean="0"/>
              <a:t>7/21/2026</a:t>
            </a:fld>
            <a:endParaRPr lang="en-US"/>
          </a:p>
        </p:txBody>
      </p:sp>
      <p:sp>
        <p:nvSpPr>
          <p:cNvPr id="6" name="Footer Placeholder 5">
            <a:extLst>
              <a:ext uri="{FF2B5EF4-FFF2-40B4-BE49-F238E27FC236}">
                <a16:creationId xmlns:a16="http://schemas.microsoft.com/office/drawing/2014/main" id="{F5743604-605F-668A-586F-89F1EFD4E7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815B86-BAF9-4334-7B8D-DC7EE02FC19D}"/>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53814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261DF-E018-4E98-E8D8-AF761119532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498644A-5209-7968-2CC1-B468079915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CBEF488-5CEB-E505-2CF7-AF07B022555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33421F8-5E90-DC45-A74C-E34DF4D9669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0DAD24-6D5C-4305-93DD-2994C5F0521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AEE7201-5334-C311-174D-446FFA95AF23}"/>
              </a:ext>
            </a:extLst>
          </p:cNvPr>
          <p:cNvSpPr>
            <a:spLocks noGrp="1"/>
          </p:cNvSpPr>
          <p:nvPr>
            <p:ph type="dt" sz="half" idx="10"/>
          </p:nvPr>
        </p:nvSpPr>
        <p:spPr/>
        <p:txBody>
          <a:bodyPr/>
          <a:lstStyle/>
          <a:p>
            <a:fld id="{D7CD9EBE-BCA4-48BF-B9C4-11B895648B9B}" type="datetimeFigureOut">
              <a:rPr lang="en-US" smtClean="0"/>
              <a:t>7/21/2026</a:t>
            </a:fld>
            <a:endParaRPr lang="en-US"/>
          </a:p>
        </p:txBody>
      </p:sp>
      <p:sp>
        <p:nvSpPr>
          <p:cNvPr id="8" name="Footer Placeholder 7">
            <a:extLst>
              <a:ext uri="{FF2B5EF4-FFF2-40B4-BE49-F238E27FC236}">
                <a16:creationId xmlns:a16="http://schemas.microsoft.com/office/drawing/2014/main" id="{0337C891-7FE8-A176-A8BD-14FD4700742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A9E035D-DDFF-7E77-C041-5FB2ED3A0C2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130716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7CC87-ABF0-B8C2-4B45-AD899B56620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7FF261-F1B0-C02B-6E40-DC872BD7280B}"/>
              </a:ext>
            </a:extLst>
          </p:cNvPr>
          <p:cNvSpPr>
            <a:spLocks noGrp="1"/>
          </p:cNvSpPr>
          <p:nvPr>
            <p:ph type="dt" sz="half" idx="10"/>
          </p:nvPr>
        </p:nvSpPr>
        <p:spPr/>
        <p:txBody>
          <a:bodyPr/>
          <a:lstStyle/>
          <a:p>
            <a:fld id="{D7CD9EBE-BCA4-48BF-B9C4-11B895648B9B}" type="datetimeFigureOut">
              <a:rPr lang="en-US" smtClean="0"/>
              <a:t>7/21/2026</a:t>
            </a:fld>
            <a:endParaRPr lang="en-US"/>
          </a:p>
        </p:txBody>
      </p:sp>
      <p:sp>
        <p:nvSpPr>
          <p:cNvPr id="4" name="Footer Placeholder 3">
            <a:extLst>
              <a:ext uri="{FF2B5EF4-FFF2-40B4-BE49-F238E27FC236}">
                <a16:creationId xmlns:a16="http://schemas.microsoft.com/office/drawing/2014/main" id="{7AB29E32-CC84-35C1-3BB8-29BCC15ADF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474E7FB-E3F6-A192-4864-C2BE908343E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265002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2724C0-CFCF-E546-79AB-AA1E4E44F0BC}"/>
              </a:ext>
            </a:extLst>
          </p:cNvPr>
          <p:cNvSpPr>
            <a:spLocks noGrp="1"/>
          </p:cNvSpPr>
          <p:nvPr>
            <p:ph type="dt" sz="half" idx="10"/>
          </p:nvPr>
        </p:nvSpPr>
        <p:spPr/>
        <p:txBody>
          <a:bodyPr/>
          <a:lstStyle/>
          <a:p>
            <a:fld id="{D7CD9EBE-BCA4-48BF-B9C4-11B895648B9B}" type="datetimeFigureOut">
              <a:rPr lang="en-US" smtClean="0"/>
              <a:t>7/21/2026</a:t>
            </a:fld>
            <a:endParaRPr lang="en-US"/>
          </a:p>
        </p:txBody>
      </p:sp>
      <p:sp>
        <p:nvSpPr>
          <p:cNvPr id="3" name="Footer Placeholder 2">
            <a:extLst>
              <a:ext uri="{FF2B5EF4-FFF2-40B4-BE49-F238E27FC236}">
                <a16:creationId xmlns:a16="http://schemas.microsoft.com/office/drawing/2014/main" id="{C7C4DEF9-C47C-A617-9B86-D0790C7A6F9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AF3653E-C922-4B39-D832-9BB82A70E9A4}"/>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503569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7C234-582B-4845-9F5C-642E792E7E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9EC3AA6-B5A4-899C-021C-8CCF5AECA3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E5AC14A-A192-D88C-1E75-04F1C0D6E9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604C4E-E395-C19B-B6D0-9A16255CB375}"/>
              </a:ext>
            </a:extLst>
          </p:cNvPr>
          <p:cNvSpPr>
            <a:spLocks noGrp="1"/>
          </p:cNvSpPr>
          <p:nvPr>
            <p:ph type="dt" sz="half" idx="10"/>
          </p:nvPr>
        </p:nvSpPr>
        <p:spPr/>
        <p:txBody>
          <a:bodyPr/>
          <a:lstStyle/>
          <a:p>
            <a:fld id="{D7CD9EBE-BCA4-48BF-B9C4-11B895648B9B}" type="datetimeFigureOut">
              <a:rPr lang="en-US" smtClean="0"/>
              <a:t>7/21/2026</a:t>
            </a:fld>
            <a:endParaRPr lang="en-US"/>
          </a:p>
        </p:txBody>
      </p:sp>
      <p:sp>
        <p:nvSpPr>
          <p:cNvPr id="6" name="Footer Placeholder 5">
            <a:extLst>
              <a:ext uri="{FF2B5EF4-FFF2-40B4-BE49-F238E27FC236}">
                <a16:creationId xmlns:a16="http://schemas.microsoft.com/office/drawing/2014/main" id="{F11D731B-0B62-1F65-6BD3-C55386A183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30C106-C0CB-A0D1-7250-9D8C66797122}"/>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2128634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15F5E-EF55-3B10-3B62-667180363F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2A81AF4-46D6-2390-8DCC-B9DB6DC3DD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FFEF6EC-A589-332A-FA2D-9823B31019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EC4B79-2FCF-EE43-59AC-9722854ED87D}"/>
              </a:ext>
            </a:extLst>
          </p:cNvPr>
          <p:cNvSpPr>
            <a:spLocks noGrp="1"/>
          </p:cNvSpPr>
          <p:nvPr>
            <p:ph type="dt" sz="half" idx="10"/>
          </p:nvPr>
        </p:nvSpPr>
        <p:spPr/>
        <p:txBody>
          <a:bodyPr/>
          <a:lstStyle/>
          <a:p>
            <a:fld id="{D7CD9EBE-BCA4-48BF-B9C4-11B895648B9B}" type="datetimeFigureOut">
              <a:rPr lang="en-US" smtClean="0"/>
              <a:t>7/21/2026</a:t>
            </a:fld>
            <a:endParaRPr lang="en-US"/>
          </a:p>
        </p:txBody>
      </p:sp>
      <p:sp>
        <p:nvSpPr>
          <p:cNvPr id="6" name="Footer Placeholder 5">
            <a:extLst>
              <a:ext uri="{FF2B5EF4-FFF2-40B4-BE49-F238E27FC236}">
                <a16:creationId xmlns:a16="http://schemas.microsoft.com/office/drawing/2014/main" id="{1F48696B-21A9-E43D-087C-9476349D42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E8661A-CE83-E0D4-0B46-76594B107A56}"/>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982011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5B4179-C33A-9547-C83D-5068541D6F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5D220F-520D-4CF5-FE4D-CD90969417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8AD66C-792D-A0CF-E2E0-777B77D87C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7CD9EBE-BCA4-48BF-B9C4-11B895648B9B}" type="datetimeFigureOut">
              <a:rPr lang="en-US" smtClean="0"/>
              <a:t>7/21/2026</a:t>
            </a:fld>
            <a:endParaRPr lang="en-US"/>
          </a:p>
        </p:txBody>
      </p:sp>
      <p:sp>
        <p:nvSpPr>
          <p:cNvPr id="5" name="Footer Placeholder 4">
            <a:extLst>
              <a:ext uri="{FF2B5EF4-FFF2-40B4-BE49-F238E27FC236}">
                <a16:creationId xmlns:a16="http://schemas.microsoft.com/office/drawing/2014/main" id="{F4F4CB02-F3A6-F573-7A1B-905D025DBF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6EA251B-2C49-2F0A-8483-D890F2AF20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C38A8CB-6CE1-4548-978B-68EFEA465EE4}" type="slidenum">
              <a:rPr lang="en-US" smtClean="0"/>
              <a:t>‹#›</a:t>
            </a:fld>
            <a:endParaRPr lang="en-US"/>
          </a:p>
        </p:txBody>
      </p:sp>
    </p:spTree>
    <p:extLst>
      <p:ext uri="{BB962C8B-B14F-4D97-AF65-F5344CB8AC3E}">
        <p14:creationId xmlns:p14="http://schemas.microsoft.com/office/powerpoint/2010/main" val="2700606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svg"/></Relationships>
</file>

<file path=ppt/slides/_rels/slide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3.svg"/><Relationship Id="rId7" Type="http://schemas.openxmlformats.org/officeDocument/2006/relationships/diagramQuickStyle" Target="../diagrams/quickStyle1.xml"/><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14.svg"/><Relationship Id="rId9" Type="http://schemas.microsoft.com/office/2007/relationships/diagramDrawing" Target="../diagrams/drawing1.xml"/></Relationships>
</file>

<file path=ppt/slides/_rels/slide9.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image" Target="../media/image15.svg"/><Relationship Id="rId7" Type="http://schemas.openxmlformats.org/officeDocument/2006/relationships/diagramData" Target="../diagrams/data2.xml"/><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image" Target="../media/image13.svg"/><Relationship Id="rId11" Type="http://schemas.microsoft.com/office/2007/relationships/diagramDrawing" Target="../diagrams/drawing2.xml"/><Relationship Id="rId5" Type="http://schemas.openxmlformats.org/officeDocument/2006/relationships/image" Target="../media/image17.svg"/><Relationship Id="rId10" Type="http://schemas.openxmlformats.org/officeDocument/2006/relationships/diagramColors" Target="../diagrams/colors2.xml"/><Relationship Id="rId4" Type="http://schemas.openxmlformats.org/officeDocument/2006/relationships/image" Target="../media/image16.svg"/><Relationship Id="rId9" Type="http://schemas.openxmlformats.org/officeDocument/2006/relationships/diagramQuickStyle" Target="../diagrams/quickStyle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882475" y="1051574"/>
            <a:ext cx="8427049" cy="1022396"/>
          </a:xfrm>
          <a:prstGeom prst="rect">
            <a:avLst/>
          </a:prstGeom>
        </p:spPr>
        <p:txBody>
          <a:bodyPr lIns="0" tIns="0" rIns="0" bIns="0" rtlCol="0" anchor="t">
            <a:spAutoFit/>
          </a:bodyPr>
          <a:lstStyle/>
          <a:p>
            <a:pPr algn="ctr">
              <a:lnSpc>
                <a:spcPts val="8470"/>
              </a:lnSpc>
            </a:pPr>
            <a:r>
              <a:rPr lang="en-US" sz="6050" spc="-9" dirty="0">
                <a:solidFill>
                  <a:srgbClr val="00507B"/>
                </a:solidFill>
                <a:latin typeface="Abrade"/>
                <a:ea typeface="Abrade"/>
                <a:cs typeface="Abrade"/>
                <a:sym typeface="Abrade"/>
              </a:rPr>
              <a:t>BOARD OF ASSESSORS </a:t>
            </a:r>
          </a:p>
        </p:txBody>
      </p:sp>
      <p:sp>
        <p:nvSpPr>
          <p:cNvPr id="3" name="TextBox 3"/>
          <p:cNvSpPr txBox="1"/>
          <p:nvPr/>
        </p:nvSpPr>
        <p:spPr>
          <a:xfrm>
            <a:off x="2087172" y="2104484"/>
            <a:ext cx="8017657" cy="1142942"/>
          </a:xfrm>
          <a:prstGeom prst="rect">
            <a:avLst/>
          </a:prstGeom>
        </p:spPr>
        <p:txBody>
          <a:bodyPr lIns="0" tIns="0" rIns="0" bIns="0" rtlCol="0" anchor="t">
            <a:spAutoFit/>
          </a:bodyPr>
          <a:lstStyle/>
          <a:p>
            <a:pPr algn="ctr">
              <a:lnSpc>
                <a:spcPts val="4574"/>
              </a:lnSpc>
            </a:pPr>
            <a:r>
              <a:rPr lang="en-US" sz="3267" spc="-5" dirty="0">
                <a:solidFill>
                  <a:srgbClr val="00507B"/>
                </a:solidFill>
                <a:latin typeface="Abrade"/>
                <a:ea typeface="Abrade"/>
                <a:cs typeface="Abrade"/>
                <a:sym typeface="Abrade"/>
              </a:rPr>
              <a:t>2027 OPERATING AND 5-YEAR CIP </a:t>
            </a:r>
          </a:p>
          <a:p>
            <a:pPr algn="ctr">
              <a:lnSpc>
                <a:spcPts val="4574"/>
              </a:lnSpc>
            </a:pPr>
            <a:r>
              <a:rPr lang="en-US" sz="3267" spc="-5" dirty="0">
                <a:solidFill>
                  <a:srgbClr val="00507B"/>
                </a:solidFill>
                <a:latin typeface="Abrade"/>
                <a:ea typeface="Abrade"/>
                <a:cs typeface="Abrade"/>
                <a:sym typeface="Abrade"/>
              </a:rPr>
              <a:t>BUDGET PRESENTATION</a:t>
            </a:r>
          </a:p>
        </p:txBody>
      </p:sp>
      <p:sp>
        <p:nvSpPr>
          <p:cNvPr id="4" name="Freeform 4"/>
          <p:cNvSpPr/>
          <p:nvPr/>
        </p:nvSpPr>
        <p:spPr>
          <a:xfrm>
            <a:off x="0" y="-52055"/>
            <a:ext cx="2771790" cy="3481055"/>
          </a:xfrm>
          <a:custGeom>
            <a:avLst/>
            <a:gdLst/>
            <a:ahLst/>
            <a:cxnLst/>
            <a:rect l="l" t="t" r="r" b="b"/>
            <a:pathLst>
              <a:path w="4157685" h="5221582">
                <a:moveTo>
                  <a:pt x="0" y="0"/>
                </a:moveTo>
                <a:lnTo>
                  <a:pt x="4157685" y="0"/>
                </a:lnTo>
                <a:lnTo>
                  <a:pt x="4157685" y="5221582"/>
                </a:lnTo>
                <a:lnTo>
                  <a:pt x="0" y="522158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5" name="Freeform 5"/>
          <p:cNvSpPr/>
          <p:nvPr/>
        </p:nvSpPr>
        <p:spPr>
          <a:xfrm flipH="1" flipV="1">
            <a:off x="9420210" y="3376945"/>
            <a:ext cx="2771790" cy="3481055"/>
          </a:xfrm>
          <a:custGeom>
            <a:avLst/>
            <a:gdLst/>
            <a:ahLst/>
            <a:cxnLst/>
            <a:rect l="l" t="t" r="r" b="b"/>
            <a:pathLst>
              <a:path w="4157685" h="5221582">
                <a:moveTo>
                  <a:pt x="4157685" y="5221582"/>
                </a:moveTo>
                <a:lnTo>
                  <a:pt x="0" y="5221582"/>
                </a:lnTo>
                <a:lnTo>
                  <a:pt x="0" y="0"/>
                </a:lnTo>
                <a:lnTo>
                  <a:pt x="4157685" y="0"/>
                </a:lnTo>
                <a:lnTo>
                  <a:pt x="4157685" y="5221582"/>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6" name="Freeform 6"/>
          <p:cNvSpPr/>
          <p:nvPr/>
        </p:nvSpPr>
        <p:spPr>
          <a:xfrm>
            <a:off x="9047541" y="4098400"/>
            <a:ext cx="3028925" cy="3028925"/>
          </a:xfrm>
          <a:custGeom>
            <a:avLst/>
            <a:gdLst/>
            <a:ahLst/>
            <a:cxnLst/>
            <a:rect l="l" t="t" r="r" b="b"/>
            <a:pathLst>
              <a:path w="4543387" h="4543387">
                <a:moveTo>
                  <a:pt x="0" y="0"/>
                </a:moveTo>
                <a:lnTo>
                  <a:pt x="4543387" y="0"/>
                </a:lnTo>
                <a:lnTo>
                  <a:pt x="4543387" y="4543387"/>
                </a:lnTo>
                <a:lnTo>
                  <a:pt x="0" y="4543387"/>
                </a:lnTo>
                <a:lnTo>
                  <a:pt x="0" y="0"/>
                </a:lnTo>
                <a:close/>
              </a:path>
            </a:pathLst>
          </a:custGeom>
          <a:blipFill>
            <a:blip r:embed="rId3"/>
            <a:stretch>
              <a:fillRect/>
            </a:stretch>
          </a:blipFill>
        </p:spPr>
        <p:txBody>
          <a:bodyPr/>
          <a:lstStyle/>
          <a:p>
            <a:endParaRPr lang="en-US" sz="1200"/>
          </a:p>
        </p:txBody>
      </p:sp>
      <p:sp>
        <p:nvSpPr>
          <p:cNvPr id="7" name="TextBox 7"/>
          <p:cNvSpPr txBox="1"/>
          <p:nvPr/>
        </p:nvSpPr>
        <p:spPr>
          <a:xfrm>
            <a:off x="2544346" y="4830981"/>
            <a:ext cx="4319972" cy="375231"/>
          </a:xfrm>
          <a:prstGeom prst="rect">
            <a:avLst/>
          </a:prstGeom>
        </p:spPr>
        <p:txBody>
          <a:bodyPr lIns="0" tIns="0" rIns="0" bIns="0" rtlCol="0" anchor="t">
            <a:spAutoFit/>
          </a:bodyPr>
          <a:lstStyle/>
          <a:p>
            <a:pPr algn="just">
              <a:lnSpc>
                <a:spcPts val="3236"/>
              </a:lnSpc>
            </a:pPr>
            <a:r>
              <a:rPr lang="en-US" sz="2311" dirty="0">
                <a:solidFill>
                  <a:srgbClr val="00507B"/>
                </a:solidFill>
                <a:latin typeface="Public Sans"/>
                <a:ea typeface="Public Sans"/>
                <a:cs typeface="Public Sans"/>
                <a:sym typeface="Public Sans"/>
              </a:rPr>
              <a:t>FY27 - Budget Request</a:t>
            </a:r>
          </a:p>
        </p:txBody>
      </p:sp>
      <p:sp>
        <p:nvSpPr>
          <p:cNvPr id="8" name="TextBox 8"/>
          <p:cNvSpPr txBox="1"/>
          <p:nvPr/>
        </p:nvSpPr>
        <p:spPr>
          <a:xfrm>
            <a:off x="2544346" y="5178669"/>
            <a:ext cx="5993367" cy="796372"/>
          </a:xfrm>
          <a:prstGeom prst="rect">
            <a:avLst/>
          </a:prstGeom>
        </p:spPr>
        <p:txBody>
          <a:bodyPr wrap="square" lIns="0" tIns="0" rIns="0" bIns="0" rtlCol="0" anchor="t">
            <a:spAutoFit/>
          </a:bodyPr>
          <a:lstStyle/>
          <a:p>
            <a:pPr>
              <a:lnSpc>
                <a:spcPts val="3236"/>
              </a:lnSpc>
            </a:pPr>
            <a:r>
              <a:rPr lang="en-US" sz="2311" dirty="0">
                <a:solidFill>
                  <a:srgbClr val="00507B"/>
                </a:solidFill>
                <a:latin typeface="Public Sans"/>
                <a:ea typeface="Public Sans"/>
                <a:cs typeface="Public Sans"/>
                <a:sym typeface="Public Sans"/>
              </a:rPr>
              <a:t>Presenter: Chief Appraiser, Will Barkley</a:t>
            </a:r>
          </a:p>
          <a:p>
            <a:pPr>
              <a:lnSpc>
                <a:spcPts val="3236"/>
              </a:lnSpc>
            </a:pPr>
            <a:r>
              <a:rPr lang="en-US" sz="2311" dirty="0">
                <a:solidFill>
                  <a:srgbClr val="00507B"/>
                </a:solidFill>
                <a:latin typeface="Public Sans"/>
                <a:ea typeface="Public Sans"/>
                <a:cs typeface="Public Sans"/>
                <a:sym typeface="Public Sans"/>
              </a:rPr>
              <a:t>Date: August 4</a:t>
            </a:r>
            <a:r>
              <a:rPr lang="en-US" sz="2311" baseline="30000" dirty="0">
                <a:solidFill>
                  <a:srgbClr val="00507B"/>
                </a:solidFill>
                <a:latin typeface="Public Sans"/>
                <a:ea typeface="Public Sans"/>
                <a:cs typeface="Public Sans"/>
                <a:sym typeface="Public Sans"/>
              </a:rPr>
              <a:t>th</a:t>
            </a:r>
            <a:r>
              <a:rPr lang="en-US" sz="2311" dirty="0">
                <a:solidFill>
                  <a:srgbClr val="00507B"/>
                </a:solidFill>
                <a:latin typeface="Public Sans"/>
                <a:ea typeface="Public Sans"/>
                <a:cs typeface="Public Sans"/>
                <a:sym typeface="Public Sans"/>
              </a:rPr>
              <a:t>,2026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a:extLst>
              <a:ext uri="{FF2B5EF4-FFF2-40B4-BE49-F238E27FC236}">
                <a16:creationId xmlns:a16="http://schemas.microsoft.com/office/drawing/2014/main" id="{B88009DE-D224-9279-E68C-3F49C5C1AC2D}"/>
              </a:ext>
            </a:extLst>
          </p:cNvPr>
          <p:cNvSpPr>
            <a:spLocks noMove="1" noResize="1"/>
          </p:cNvSpPr>
          <p:nvPr/>
        </p:nvSpPr>
        <p:spPr>
          <a:xfrm>
            <a:off x="971550" y="1926433"/>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496" cap="rnd">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4" name="TextBox 5">
            <a:extLst>
              <a:ext uri="{FF2B5EF4-FFF2-40B4-BE49-F238E27FC236}">
                <a16:creationId xmlns:a16="http://schemas.microsoft.com/office/drawing/2014/main" id="{56983BEC-BFCB-21A8-C57A-6B3DCCF44C08}"/>
              </a:ext>
            </a:extLst>
          </p:cNvPr>
          <p:cNvSpPr txBox="1"/>
          <p:nvPr/>
        </p:nvSpPr>
        <p:spPr>
          <a:xfrm>
            <a:off x="964022" y="904464"/>
            <a:ext cx="8637178"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Personnel Budget Request</a:t>
            </a:r>
            <a:endParaRPr lang="en-US" sz="1200" dirty="0">
              <a:solidFill>
                <a:srgbClr val="000000"/>
              </a:solidFill>
              <a:latin typeface="Calibri"/>
            </a:endParaRPr>
          </a:p>
        </p:txBody>
      </p:sp>
      <p:sp>
        <p:nvSpPr>
          <p:cNvPr id="5" name="TextBox 6">
            <a:extLst>
              <a:ext uri="{FF2B5EF4-FFF2-40B4-BE49-F238E27FC236}">
                <a16:creationId xmlns:a16="http://schemas.microsoft.com/office/drawing/2014/main" id="{EC11E114-2BB7-89FE-C254-EC04A0E50E9A}"/>
              </a:ext>
            </a:extLst>
          </p:cNvPr>
          <p:cNvSpPr txBox="1"/>
          <p:nvPr/>
        </p:nvSpPr>
        <p:spPr>
          <a:xfrm>
            <a:off x="964022" y="2037490"/>
            <a:ext cx="4827178" cy="691087"/>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5E132A"/>
                </a:solidFill>
                <a:latin typeface="Arimo"/>
              </a:rPr>
              <a:t>FY26 Budgeted Department Total-</a:t>
            </a:r>
            <a:r>
              <a:rPr lang="en-US" dirty="0">
                <a:solidFill>
                  <a:srgbClr val="7CA655"/>
                </a:solidFill>
                <a:latin typeface="Arimo"/>
              </a:rPr>
              <a:t> </a:t>
            </a:r>
            <a:r>
              <a:rPr lang="en-US" dirty="0">
                <a:solidFill>
                  <a:srgbClr val="000000"/>
                </a:solidFill>
                <a:latin typeface="Arimo"/>
              </a:rPr>
              <a:t>15</a:t>
            </a:r>
            <a:endParaRPr lang="en-US" sz="1200" dirty="0">
              <a:solidFill>
                <a:srgbClr val="000000"/>
              </a:solidFill>
              <a:latin typeface="Calibri"/>
            </a:endParaRPr>
          </a:p>
          <a:p>
            <a:pPr defTabSz="609630">
              <a:lnSpc>
                <a:spcPct val="130120"/>
              </a:lnSpc>
              <a:defRPr sz="1800" b="0" i="0" u="none" strike="noStrike" kern="0" cap="none" spc="0" baseline="0">
                <a:solidFill>
                  <a:srgbClr val="000000"/>
                </a:solidFill>
                <a:uFillTx/>
              </a:defRPr>
            </a:pPr>
            <a:endParaRPr lang="en-US" dirty="0">
              <a:solidFill>
                <a:srgbClr val="000000"/>
              </a:solidFill>
              <a:latin typeface="Arimo"/>
              <a:ea typeface="Arimo"/>
              <a:cs typeface="Arimo"/>
            </a:endParaRPr>
          </a:p>
        </p:txBody>
      </p:sp>
      <p:sp>
        <p:nvSpPr>
          <p:cNvPr id="6" name="TextBox 8">
            <a:extLst>
              <a:ext uri="{FF2B5EF4-FFF2-40B4-BE49-F238E27FC236}">
                <a16:creationId xmlns:a16="http://schemas.microsoft.com/office/drawing/2014/main" id="{87C6D102-F181-177A-AB6B-09216E137524}"/>
              </a:ext>
            </a:extLst>
          </p:cNvPr>
          <p:cNvSpPr txBox="1"/>
          <p:nvPr/>
        </p:nvSpPr>
        <p:spPr>
          <a:xfrm>
            <a:off x="971550" y="6332220"/>
            <a:ext cx="523237" cy="221151"/>
          </a:xfrm>
          <a:prstGeom prst="rect">
            <a:avLst/>
          </a:prstGeom>
          <a:noFill/>
          <a:ln cap="flat">
            <a:noFill/>
          </a:ln>
        </p:spPr>
        <p:txBody>
          <a:bodyPr vert="horz" wrap="square" lIns="0" tIns="0" rIns="0" bIns="0" anchor="t" anchorCtr="0" compatLnSpc="1">
            <a:spAutoFit/>
          </a:bodyPr>
          <a:lstStyle/>
          <a:p>
            <a:pPr defTabSz="609630">
              <a:lnSpc>
                <a:spcPct val="144578"/>
              </a:lnSpc>
              <a:defRPr sz="1800" b="0" i="0" u="none" strike="noStrike" kern="0" cap="none" spc="0" baseline="0">
                <a:solidFill>
                  <a:srgbClr val="000000"/>
                </a:solidFill>
                <a:uFillTx/>
              </a:defRPr>
            </a:pPr>
            <a:r>
              <a:rPr lang="en-US" sz="1100" spc="-24">
                <a:solidFill>
                  <a:srgbClr val="000000"/>
                </a:solidFill>
                <a:latin typeface="Open Sans"/>
              </a:rPr>
              <a:t>13</a:t>
            </a:r>
            <a:endParaRPr lang="en-US" sz="1200">
              <a:solidFill>
                <a:srgbClr val="000000"/>
              </a:solidFill>
              <a:latin typeface="Calibri"/>
            </a:endParaRPr>
          </a:p>
        </p:txBody>
      </p:sp>
      <p:graphicFrame>
        <p:nvGraphicFramePr>
          <p:cNvPr id="7" name="Table 9">
            <a:extLst>
              <a:ext uri="{FF2B5EF4-FFF2-40B4-BE49-F238E27FC236}">
                <a16:creationId xmlns:a16="http://schemas.microsoft.com/office/drawing/2014/main" id="{2F8C1FBF-1382-76F9-4807-104B94D465FC}"/>
              </a:ext>
            </a:extLst>
          </p:cNvPr>
          <p:cNvGraphicFramePr>
            <a:graphicFrameLocks noGrp="1"/>
          </p:cNvGraphicFramePr>
          <p:nvPr>
            <p:extLst>
              <p:ext uri="{D42A27DB-BD31-4B8C-83A1-F6EECF244321}">
                <p14:modId xmlns:p14="http://schemas.microsoft.com/office/powerpoint/2010/main" val="2568392795"/>
              </p:ext>
            </p:extLst>
          </p:nvPr>
        </p:nvGraphicFramePr>
        <p:xfrm>
          <a:off x="795528" y="2593293"/>
          <a:ext cx="10399517" cy="2678819"/>
        </p:xfrm>
        <a:graphic>
          <a:graphicData uri="http://schemas.openxmlformats.org/drawingml/2006/table">
            <a:tbl>
              <a:tblPr>
                <a:effectLst/>
              </a:tblPr>
              <a:tblGrid>
                <a:gridCol w="2955569">
                  <a:extLst>
                    <a:ext uri="{9D8B030D-6E8A-4147-A177-3AD203B41FA5}">
                      <a16:colId xmlns:a16="http://schemas.microsoft.com/office/drawing/2014/main" val="930803802"/>
                    </a:ext>
                  </a:extLst>
                </a:gridCol>
                <a:gridCol w="978317">
                  <a:extLst>
                    <a:ext uri="{9D8B030D-6E8A-4147-A177-3AD203B41FA5}">
                      <a16:colId xmlns:a16="http://schemas.microsoft.com/office/drawing/2014/main" val="2479479657"/>
                    </a:ext>
                  </a:extLst>
                </a:gridCol>
                <a:gridCol w="477058">
                  <a:extLst>
                    <a:ext uri="{9D8B030D-6E8A-4147-A177-3AD203B41FA5}">
                      <a16:colId xmlns:a16="http://schemas.microsoft.com/office/drawing/2014/main" val="1378453632"/>
                    </a:ext>
                  </a:extLst>
                </a:gridCol>
                <a:gridCol w="676761">
                  <a:extLst>
                    <a:ext uri="{9D8B030D-6E8A-4147-A177-3AD203B41FA5}">
                      <a16:colId xmlns:a16="http://schemas.microsoft.com/office/drawing/2014/main" val="1641712007"/>
                    </a:ext>
                  </a:extLst>
                </a:gridCol>
                <a:gridCol w="827797">
                  <a:extLst>
                    <a:ext uri="{9D8B030D-6E8A-4147-A177-3AD203B41FA5}">
                      <a16:colId xmlns:a16="http://schemas.microsoft.com/office/drawing/2014/main" val="3393545494"/>
                    </a:ext>
                  </a:extLst>
                </a:gridCol>
                <a:gridCol w="1385756">
                  <a:extLst>
                    <a:ext uri="{9D8B030D-6E8A-4147-A177-3AD203B41FA5}">
                      <a16:colId xmlns:a16="http://schemas.microsoft.com/office/drawing/2014/main" val="2522548717"/>
                    </a:ext>
                  </a:extLst>
                </a:gridCol>
                <a:gridCol w="1238680">
                  <a:extLst>
                    <a:ext uri="{9D8B030D-6E8A-4147-A177-3AD203B41FA5}">
                      <a16:colId xmlns:a16="http://schemas.microsoft.com/office/drawing/2014/main" val="3726186545"/>
                    </a:ext>
                  </a:extLst>
                </a:gridCol>
                <a:gridCol w="1859579">
                  <a:extLst>
                    <a:ext uri="{9D8B030D-6E8A-4147-A177-3AD203B41FA5}">
                      <a16:colId xmlns:a16="http://schemas.microsoft.com/office/drawing/2014/main" val="2870887255"/>
                    </a:ext>
                  </a:extLst>
                </a:gridCol>
              </a:tblGrid>
              <a:tr h="964607">
                <a:tc>
                  <a:txBody>
                    <a:bodyPr/>
                    <a:lstStyle/>
                    <a:p>
                      <a:pPr lvl="0" algn="l">
                        <a:lnSpc>
                          <a:spcPct val="144578"/>
                        </a:lnSpc>
                      </a:pPr>
                      <a:r>
                        <a:rPr lang="en-US" sz="2000" spc="-66">
                          <a:solidFill>
                            <a:srgbClr val="FFFFFF"/>
                          </a:solidFill>
                          <a:latin typeface="Open Sans"/>
                        </a:rPr>
                        <a:t>Job Title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ctr">
                        <a:lnSpc>
                          <a:spcPct val="144578"/>
                        </a:lnSpc>
                      </a:pPr>
                      <a:r>
                        <a:rPr lang="en-US" sz="2000" spc="-66">
                          <a:solidFill>
                            <a:srgbClr val="FFFFFF"/>
                          </a:solidFill>
                          <a:latin typeface="Open Sans"/>
                        </a:rPr>
                        <a:t>Fund</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gridSpan="2">
                  <a:txBody>
                    <a:bodyPr/>
                    <a:lstStyle/>
                    <a:p>
                      <a:pPr lvl="0" algn="ctr">
                        <a:lnSpc>
                          <a:spcPct val="144578"/>
                        </a:lnSpc>
                      </a:pPr>
                      <a:r>
                        <a:rPr lang="en-US" sz="2000" spc="-66">
                          <a:solidFill>
                            <a:srgbClr val="FFFFFF"/>
                          </a:solidFill>
                          <a:latin typeface="Open Sans"/>
                        </a:rPr>
                        <a:t>Division</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hMerge="1">
                  <a:txBody>
                    <a:bodyPr/>
                    <a:lstStyle/>
                    <a:p>
                      <a:endParaRPr lang="en-US"/>
                    </a:p>
                  </a:txBody>
                  <a:tcPr/>
                </a:tc>
                <a:tc>
                  <a:txBody>
                    <a:bodyPr/>
                    <a:lstStyle/>
                    <a:p>
                      <a:pPr lvl="0" algn="ctr">
                        <a:lnSpc>
                          <a:spcPct val="144578"/>
                        </a:lnSpc>
                      </a:pPr>
                      <a:r>
                        <a:rPr lang="en-US" sz="2000" spc="-66">
                          <a:solidFill>
                            <a:srgbClr val="FFFFFF"/>
                          </a:solidFill>
                          <a:latin typeface="Open Sans"/>
                        </a:rPr>
                        <a:t>FTE or PT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ctr">
                        <a:lnSpc>
                          <a:spcPct val="144578"/>
                        </a:lnSpc>
                      </a:pPr>
                      <a:r>
                        <a:rPr lang="en-US" sz="2000" spc="-66">
                          <a:solidFill>
                            <a:srgbClr val="FFFFFF"/>
                          </a:solidFill>
                          <a:latin typeface="Open Sans"/>
                        </a:rPr>
                        <a:t>Head Count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l">
                        <a:lnSpc>
                          <a:spcPct val="144578"/>
                        </a:lnSpc>
                      </a:pPr>
                      <a:r>
                        <a:rPr lang="en-US" sz="2000" spc="-66">
                          <a:solidFill>
                            <a:srgbClr val="FFFFFF"/>
                          </a:solidFill>
                          <a:latin typeface="Open Sans"/>
                        </a:rPr>
                        <a:t>Request Type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l">
                        <a:lnSpc>
                          <a:spcPct val="144578"/>
                        </a:lnSpc>
                      </a:pPr>
                      <a:r>
                        <a:rPr lang="en-US" sz="2000" spc="-66">
                          <a:solidFill>
                            <a:srgbClr val="FFFFFF"/>
                          </a:solidFill>
                          <a:latin typeface="Open Sans"/>
                        </a:rPr>
                        <a:t>Salary +40% Benefits</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2599730608"/>
                  </a:ext>
                </a:extLst>
              </a:tr>
              <a:tr h="402421">
                <a:tc>
                  <a:txBody>
                    <a:bodyPr/>
                    <a:lstStyle/>
                    <a:p>
                      <a:pPr lvl="0" algn="l">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endParaRPr lang="en-US" sz="700" dirty="0">
                        <a:highlight>
                          <a:srgbClr val="FFFF00"/>
                        </a:highlight>
                      </a:endParaRP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gridSpan="2">
                  <a:txBody>
                    <a:bodyPr/>
                    <a:lstStyle/>
                    <a:p>
                      <a:pPr lvl="0" algn="ctr">
                        <a:lnSpc>
                          <a:spcPct val="144578"/>
                        </a:lnSpc>
                      </a:pPr>
                      <a:endParaRPr lang="en-US" sz="700" dirty="0">
                        <a:highlight>
                          <a:srgbClr val="FFFF00"/>
                        </a:highlight>
                      </a:endParaRP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hMerge="1">
                  <a:txBody>
                    <a:bodyPr/>
                    <a:lstStyle/>
                    <a:p>
                      <a:endParaRPr lang="en-US"/>
                    </a:p>
                  </a:txBody>
                  <a:tcPr/>
                </a:tc>
                <a:tc>
                  <a:txBody>
                    <a:bodyPr/>
                    <a:lstStyle/>
                    <a:p>
                      <a:pPr lvl="0" algn="ctr">
                        <a:lnSpc>
                          <a:spcPct val="183899"/>
                        </a:lnSpc>
                      </a:pPr>
                      <a:endParaRPr lang="en-US" sz="1400" b="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marL="0" marR="0" lvl="0" indent="0" algn="l" defTabSz="914400" rtl="0" eaLnBrk="1" fontAlgn="auto" latinLnBrk="0" hangingPunct="1">
                        <a:lnSpc>
                          <a:spcPct val="183899"/>
                        </a:lnSpc>
                        <a:spcBef>
                          <a:spcPts val="0"/>
                        </a:spcBef>
                        <a:spcAft>
                          <a:spcPts val="0"/>
                        </a:spcAft>
                        <a:buClrTx/>
                        <a:buSzTx/>
                        <a:buFontTx/>
                        <a:buNone/>
                        <a:tabLst/>
                        <a:defRPr/>
                      </a:pPr>
                      <a:endParaRPr lang="en-US" sz="1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endParaRPr lang="en-US" sz="700" dirty="0">
                        <a:highlight>
                          <a:srgbClr val="FFFF00"/>
                        </a:highlight>
                      </a:endParaRP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502796770"/>
                  </a:ext>
                </a:extLst>
              </a:tr>
              <a:tr h="402421">
                <a:tc>
                  <a:txBody>
                    <a:bodyPr/>
                    <a:lstStyle/>
                    <a:p>
                      <a:pPr lvl="0" algn="l">
                        <a:lnSpc>
                          <a:spcPct val="144578"/>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gridSpan="2">
                  <a:txBody>
                    <a:bodyPr/>
                    <a:lstStyle/>
                    <a:p>
                      <a:pPr lvl="0" algn="ctr">
                        <a:lnSpc>
                          <a:spcPct val="144578"/>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hMerge="1">
                  <a:txBody>
                    <a:bodyPr/>
                    <a:lstStyle/>
                    <a:p>
                      <a:endParaRPr lang="en-US"/>
                    </a:p>
                  </a:txBody>
                  <a:tcPr/>
                </a:tc>
                <a:tc>
                  <a:txBody>
                    <a:bodyPr/>
                    <a:lstStyle/>
                    <a:p>
                      <a:pPr lvl="0" algn="ctr">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1831409816"/>
                  </a:ext>
                </a:extLst>
              </a:tr>
              <a:tr h="401134">
                <a:tc>
                  <a:txBody>
                    <a:bodyPr/>
                    <a:lstStyle/>
                    <a:p>
                      <a:pPr lvl="0" algn="l">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gridSpan="2">
                  <a:txBody>
                    <a:bodyPr/>
                    <a:lstStyle/>
                    <a:p>
                      <a:pPr lvl="0" algn="ctr">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hMerge="1">
                  <a:txBody>
                    <a:bodyPr/>
                    <a:lstStyle/>
                    <a:p>
                      <a:endParaRPr lang="en-US"/>
                    </a:p>
                  </a:txBody>
                  <a:tcPr/>
                </a:tc>
                <a:tc>
                  <a:txBody>
                    <a:bodyPr/>
                    <a:lstStyle/>
                    <a:p>
                      <a:pPr lvl="0" algn="ctr">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2345280612"/>
                  </a:ext>
                </a:extLst>
              </a:tr>
              <a:tr h="444989">
                <a:tc gridSpan="3">
                  <a:txBody>
                    <a:bodyPr/>
                    <a:lstStyle/>
                    <a:p>
                      <a:pPr lvl="0" algn="l">
                        <a:lnSpc>
                          <a:spcPct val="183899"/>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hMerge="1">
                  <a:txBody>
                    <a:bodyPr/>
                    <a:lstStyle/>
                    <a:p>
                      <a:endParaRPr lang="en-US"/>
                    </a:p>
                  </a:txBody>
                  <a:tcPr/>
                </a:tc>
                <a:tc hMerge="1">
                  <a:txBody>
                    <a:bodyPr/>
                    <a:lstStyle/>
                    <a:p>
                      <a:endParaRPr lang="en-US"/>
                    </a:p>
                  </a:txBody>
                  <a:tcPr/>
                </a:tc>
                <a:tc gridSpan="2">
                  <a:txBody>
                    <a:bodyPr/>
                    <a:lstStyle/>
                    <a:p>
                      <a:pPr lvl="0" algn="l">
                        <a:lnSpc>
                          <a:spcPct val="183899"/>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hMerge="1">
                  <a:txBody>
                    <a:bodyPr/>
                    <a:lstStyle/>
                    <a:p>
                      <a:endParaRPr lang="en-US"/>
                    </a:p>
                  </a:txBody>
                  <a:tcPr/>
                </a:tc>
                <a:tc gridSpan="2">
                  <a:txBody>
                    <a:bodyPr/>
                    <a:lstStyle/>
                    <a:p>
                      <a:pPr lvl="0" algn="r">
                        <a:lnSpc>
                          <a:spcPct val="144528"/>
                        </a:lnSpc>
                      </a:pPr>
                      <a:r>
                        <a:rPr lang="en-US" sz="1600" spc="-52">
                          <a:solidFill>
                            <a:srgbClr val="000000"/>
                          </a:solidFill>
                          <a:latin typeface="Open Sans Bold"/>
                        </a:rPr>
                        <a:t>Total Est. Budget impact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hMerge="1">
                  <a:txBody>
                    <a:bodyPr/>
                    <a:lstStyle/>
                    <a:p>
                      <a:endParaRPr lang="en-US"/>
                    </a:p>
                  </a:txBody>
                  <a:tcPr/>
                </a:tc>
                <a:tc>
                  <a:txBody>
                    <a:bodyPr/>
                    <a:lstStyle/>
                    <a:p>
                      <a:pPr lvl="0" algn="l">
                        <a:lnSpc>
                          <a:spcPct val="144528"/>
                        </a:lnSpc>
                      </a:pPr>
                      <a:endParaRPr lang="en-US" sz="700" dirty="0">
                        <a:highlight>
                          <a:srgbClr val="FFFF00"/>
                        </a:highlight>
                      </a:endParaRP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CDCDCD"/>
                    </a:solidFill>
                  </a:tcPr>
                </a:tc>
                <a:extLst>
                  <a:ext uri="{0D108BD9-81ED-4DB2-BD59-A6C34878D82A}">
                    <a16:rowId xmlns:a16="http://schemas.microsoft.com/office/drawing/2014/main" val="1375397842"/>
                  </a:ext>
                </a:extLst>
              </a:tr>
            </a:tbl>
          </a:graphicData>
        </a:graphic>
      </p:graphicFrame>
      <p:sp>
        <p:nvSpPr>
          <p:cNvPr id="8" name="TextBox 10">
            <a:extLst>
              <a:ext uri="{FF2B5EF4-FFF2-40B4-BE49-F238E27FC236}">
                <a16:creationId xmlns:a16="http://schemas.microsoft.com/office/drawing/2014/main" id="{5F8BABD2-A93D-0B48-C1EE-124D591CEDD5}"/>
              </a:ext>
            </a:extLst>
          </p:cNvPr>
          <p:cNvSpPr txBox="1"/>
          <p:nvPr/>
        </p:nvSpPr>
        <p:spPr>
          <a:xfrm>
            <a:off x="6400800" y="2037490"/>
            <a:ext cx="4827178" cy="691087"/>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5E132A"/>
                </a:solidFill>
                <a:latin typeface="Arimo"/>
              </a:rPr>
              <a:t>FY27 Requested Additional Personnel –</a:t>
            </a:r>
            <a:r>
              <a:rPr lang="en-US" dirty="0">
                <a:solidFill>
                  <a:srgbClr val="7CA655"/>
                </a:solidFill>
                <a:latin typeface="Arimo"/>
              </a:rPr>
              <a:t> </a:t>
            </a:r>
            <a:r>
              <a:rPr lang="en-US" dirty="0">
                <a:solidFill>
                  <a:srgbClr val="000000"/>
                </a:solidFill>
                <a:latin typeface="Arimo"/>
              </a:rPr>
              <a:t>0</a:t>
            </a:r>
            <a:endParaRPr lang="en-US" sz="1200" dirty="0">
              <a:solidFill>
                <a:srgbClr val="000000"/>
              </a:solidFill>
              <a:latin typeface="Calibri"/>
            </a:endParaRPr>
          </a:p>
          <a:p>
            <a:pPr defTabSz="609630">
              <a:lnSpc>
                <a:spcPct val="130120"/>
              </a:lnSpc>
              <a:defRPr sz="1800" b="0" i="0" u="none" strike="noStrike" kern="0" cap="none" spc="0" baseline="0">
                <a:solidFill>
                  <a:srgbClr val="000000"/>
                </a:solidFill>
                <a:uFillTx/>
              </a:defRPr>
            </a:pPr>
            <a:endParaRPr lang="en-US" dirty="0">
              <a:solidFill>
                <a:srgbClr val="000000"/>
              </a:solidFill>
              <a:latin typeface="Arimo"/>
              <a:ea typeface="Arimo"/>
              <a:cs typeface="Arimo"/>
            </a:endParaRPr>
          </a:p>
        </p:txBody>
      </p:sp>
      <p:sp>
        <p:nvSpPr>
          <p:cNvPr id="9" name="TextBox 11">
            <a:extLst>
              <a:ext uri="{FF2B5EF4-FFF2-40B4-BE49-F238E27FC236}">
                <a16:creationId xmlns:a16="http://schemas.microsoft.com/office/drawing/2014/main" id="{A77A7D3C-D795-06F0-D2C5-AFAA3F85B2F0}"/>
              </a:ext>
            </a:extLst>
          </p:cNvPr>
          <p:cNvSpPr txBox="1"/>
          <p:nvPr/>
        </p:nvSpPr>
        <p:spPr>
          <a:xfrm>
            <a:off x="6400800" y="5706404"/>
            <a:ext cx="4827178" cy="691087"/>
          </a:xfrm>
          <a:prstGeom prst="rect">
            <a:avLst/>
          </a:prstGeom>
          <a:noFill/>
          <a:ln cap="flat">
            <a:noFill/>
          </a:ln>
        </p:spPr>
        <p:txBody>
          <a:bodyPr vert="horz" wrap="square" lIns="0" tIns="0" rIns="0" bIns="0" anchor="t" anchorCtr="0" compatLnSpc="1">
            <a:spAutoFit/>
          </a:bodyPr>
          <a:lstStyle/>
          <a:p>
            <a:pPr algn="r" defTabSz="609630">
              <a:lnSpc>
                <a:spcPct val="130120"/>
              </a:lnSpc>
              <a:defRPr sz="1800" b="0" i="0" u="none" strike="noStrike" kern="0" cap="none" spc="0" baseline="0">
                <a:solidFill>
                  <a:srgbClr val="000000"/>
                </a:solidFill>
                <a:uFillTx/>
              </a:defRPr>
            </a:pPr>
            <a:r>
              <a:rPr lang="en-US" dirty="0">
                <a:solidFill>
                  <a:srgbClr val="9B7F57"/>
                </a:solidFill>
                <a:latin typeface="Arimo Bold"/>
              </a:rPr>
              <a:t>New Department Total (w/Request)-</a:t>
            </a:r>
            <a:r>
              <a:rPr lang="en-US" dirty="0">
                <a:solidFill>
                  <a:srgbClr val="4495A2"/>
                </a:solidFill>
                <a:latin typeface="Arimo Bold"/>
              </a:rPr>
              <a:t> </a:t>
            </a:r>
            <a:r>
              <a:rPr lang="en-US" dirty="0">
                <a:solidFill>
                  <a:srgbClr val="000000"/>
                </a:solidFill>
                <a:latin typeface="Arimo Bold"/>
              </a:rPr>
              <a:t>15</a:t>
            </a:r>
            <a:endParaRPr lang="en-US" sz="1200" dirty="0">
              <a:solidFill>
                <a:srgbClr val="000000"/>
              </a:solidFill>
              <a:latin typeface="Calibri"/>
            </a:endParaRPr>
          </a:p>
          <a:p>
            <a:pPr algn="r" defTabSz="609630">
              <a:lnSpc>
                <a:spcPct val="130120"/>
              </a:lnSpc>
              <a:defRPr sz="1800" b="0" i="0" u="none" strike="noStrike" kern="0" cap="none" spc="0" baseline="0">
                <a:solidFill>
                  <a:srgbClr val="000000"/>
                </a:solidFill>
                <a:uFillTx/>
              </a:defRPr>
            </a:pPr>
            <a:endParaRPr lang="en-US" dirty="0">
              <a:solidFill>
                <a:srgbClr val="000000"/>
              </a:solidFill>
              <a:latin typeface="Arimo Bold"/>
              <a:ea typeface="Arimo Bold"/>
              <a:cs typeface="Arimo Bold"/>
            </a:endParaRPr>
          </a:p>
        </p:txBody>
      </p:sp>
      <p:pic>
        <p:nvPicPr>
          <p:cNvPr id="10" name="Picture 11">
            <a:extLst>
              <a:ext uri="{FF2B5EF4-FFF2-40B4-BE49-F238E27FC236}">
                <a16:creationId xmlns:a16="http://schemas.microsoft.com/office/drawing/2014/main" id="{DF0B5A34-5748-72BB-365E-AA71004EBB9F}"/>
              </a:ext>
            </a:extLst>
          </p:cNvPr>
          <p:cNvPicPr>
            <a:picLocks noChangeAspect="1"/>
          </p:cNvPicPr>
          <p:nvPr/>
        </p:nvPicPr>
        <p:blipFill>
          <a:blip r:embed="rId2"/>
          <a:stretch>
            <a:fillRect/>
          </a:stretch>
        </p:blipFill>
        <p:spPr>
          <a:xfrm>
            <a:off x="667872" y="1729466"/>
            <a:ext cx="2845045" cy="353598"/>
          </a:xfrm>
          <a:prstGeom prst="rect">
            <a:avLst/>
          </a:prstGeom>
          <a:noFill/>
          <a:ln cap="flat">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6AD7F9-196B-0A1A-FA50-CFB5961E33A9}"/>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B48AA310-47C4-824C-68D5-6F7CFF11701B}"/>
              </a:ext>
            </a:extLst>
          </p:cNvPr>
          <p:cNvSpPr/>
          <p:nvPr/>
        </p:nvSpPr>
        <p:spPr>
          <a:xfrm rot="-5399999">
            <a:off x="10627967" y="560231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a:extLst>
              <a:ext uri="{FF2B5EF4-FFF2-40B4-BE49-F238E27FC236}">
                <a16:creationId xmlns:a16="http://schemas.microsoft.com/office/drawing/2014/main" id="{FAB14E8A-C711-8935-DE13-BDFAA3737720}"/>
              </a:ext>
            </a:extLst>
          </p:cNvPr>
          <p:cNvSpPr/>
          <p:nvPr/>
        </p:nvSpPr>
        <p:spPr>
          <a:xfrm rot="-5400000">
            <a:off x="10845052" y="-448983"/>
            <a:ext cx="897966" cy="1795932"/>
          </a:xfrm>
          <a:custGeom>
            <a:avLst/>
            <a:gdLst/>
            <a:ahLst/>
            <a:cxnLst/>
            <a:rect l="l" t="t" r="r" b="b"/>
            <a:pathLst>
              <a:path w="1346949" h="2693898">
                <a:moveTo>
                  <a:pt x="0" y="0"/>
                </a:moveTo>
                <a:lnTo>
                  <a:pt x="1346949" y="0"/>
                </a:lnTo>
                <a:lnTo>
                  <a:pt x="1346949" y="2693897"/>
                </a:lnTo>
                <a:lnTo>
                  <a:pt x="0" y="269389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6" name="TextBox 4">
            <a:extLst>
              <a:ext uri="{FF2B5EF4-FFF2-40B4-BE49-F238E27FC236}">
                <a16:creationId xmlns:a16="http://schemas.microsoft.com/office/drawing/2014/main" id="{6DC5EC5C-C149-DE02-1056-78445BBE2E07}"/>
              </a:ext>
            </a:extLst>
          </p:cNvPr>
          <p:cNvSpPr txBox="1"/>
          <p:nvPr/>
        </p:nvSpPr>
        <p:spPr>
          <a:xfrm>
            <a:off x="304800" y="904463"/>
            <a:ext cx="10566397" cy="735586"/>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Personnel Budget Request Justification </a:t>
            </a:r>
            <a:endParaRPr lang="en-US" sz="4000" dirty="0">
              <a:solidFill>
                <a:srgbClr val="000000"/>
              </a:solidFill>
              <a:latin typeface="Calibri"/>
            </a:endParaRPr>
          </a:p>
        </p:txBody>
      </p:sp>
      <p:sp>
        <p:nvSpPr>
          <p:cNvPr id="19" name="TextBox 9">
            <a:extLst>
              <a:ext uri="{FF2B5EF4-FFF2-40B4-BE49-F238E27FC236}">
                <a16:creationId xmlns:a16="http://schemas.microsoft.com/office/drawing/2014/main" id="{E60555DE-8EF6-6E79-1A40-F9E537A56EED}"/>
              </a:ext>
            </a:extLst>
          </p:cNvPr>
          <p:cNvSpPr txBox="1"/>
          <p:nvPr/>
        </p:nvSpPr>
        <p:spPr>
          <a:xfrm>
            <a:off x="1035985" y="2059086"/>
            <a:ext cx="4716780"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b="1" dirty="0">
                <a:solidFill>
                  <a:srgbClr val="34A9E4"/>
                </a:solidFill>
                <a:latin typeface="Arimo"/>
              </a:rPr>
              <a:t>Reclass Position Requests</a:t>
            </a:r>
            <a:endParaRPr lang="en-US" sz="1200" b="1" dirty="0">
              <a:solidFill>
                <a:srgbClr val="34A9E4"/>
              </a:solidFill>
              <a:latin typeface="Calibri"/>
            </a:endParaRPr>
          </a:p>
        </p:txBody>
      </p:sp>
    </p:spTree>
    <p:extLst>
      <p:ext uri="{BB962C8B-B14F-4D97-AF65-F5344CB8AC3E}">
        <p14:creationId xmlns:p14="http://schemas.microsoft.com/office/powerpoint/2010/main" val="15410229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371600" cy="2743200"/>
          </a:xfrm>
          <a:custGeom>
            <a:avLst/>
            <a:gdLst/>
            <a:ahLst/>
            <a:cxnLst/>
            <a:rect l="l" t="t" r="r" b="b"/>
            <a:pathLst>
              <a:path w="2057400" h="4114800">
                <a:moveTo>
                  <a:pt x="2057400" y="4114800"/>
                </a:moveTo>
                <a:lnTo>
                  <a:pt x="0" y="4114800"/>
                </a:lnTo>
                <a:lnTo>
                  <a:pt x="0" y="0"/>
                </a:lnTo>
                <a:lnTo>
                  <a:pt x="2057400" y="0"/>
                </a:lnTo>
                <a:lnTo>
                  <a:pt x="2057400" y="411480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3" name="Freeform 3"/>
          <p:cNvSpPr/>
          <p:nvPr/>
        </p:nvSpPr>
        <p:spPr>
          <a:xfrm>
            <a:off x="10820400" y="4114800"/>
            <a:ext cx="1371600" cy="2743200"/>
          </a:xfrm>
          <a:custGeom>
            <a:avLst/>
            <a:gdLst/>
            <a:ahLst/>
            <a:cxnLst/>
            <a:rect l="l" t="t" r="r" b="b"/>
            <a:pathLst>
              <a:path w="2057400" h="4114800">
                <a:moveTo>
                  <a:pt x="0" y="0"/>
                </a:moveTo>
                <a:lnTo>
                  <a:pt x="2057400" y="0"/>
                </a:lnTo>
                <a:lnTo>
                  <a:pt x="2057400" y="4114800"/>
                </a:lnTo>
                <a:lnTo>
                  <a:pt x="0" y="41148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4" name="AutoShape 4"/>
          <p:cNvSpPr/>
          <p:nvPr/>
        </p:nvSpPr>
        <p:spPr>
          <a:xfrm>
            <a:off x="8902516" y="557145"/>
            <a:ext cx="2603367" cy="0"/>
          </a:xfrm>
          <a:prstGeom prst="line">
            <a:avLst/>
          </a:prstGeom>
          <a:ln w="47625" cap="flat">
            <a:solidFill>
              <a:srgbClr val="34A9E4"/>
            </a:solidFill>
            <a:prstDash val="solid"/>
            <a:headEnd type="none" w="sm" len="sm"/>
            <a:tailEnd type="none" w="sm" len="sm"/>
          </a:ln>
        </p:spPr>
        <p:txBody>
          <a:bodyPr/>
          <a:lstStyle/>
          <a:p>
            <a:endParaRPr lang="en-US" sz="1200"/>
          </a:p>
        </p:txBody>
      </p:sp>
      <p:sp>
        <p:nvSpPr>
          <p:cNvPr id="5" name="AutoShape 5"/>
          <p:cNvSpPr/>
          <p:nvPr/>
        </p:nvSpPr>
        <p:spPr>
          <a:xfrm rot="-10800000">
            <a:off x="686118" y="6269105"/>
            <a:ext cx="2603367" cy="0"/>
          </a:xfrm>
          <a:prstGeom prst="line">
            <a:avLst/>
          </a:prstGeom>
          <a:ln w="47625" cap="flat">
            <a:solidFill>
              <a:srgbClr val="34A9E4"/>
            </a:solidFill>
            <a:prstDash val="solid"/>
            <a:headEnd type="none" w="sm" len="sm"/>
            <a:tailEnd type="none" w="sm" len="sm"/>
          </a:ln>
        </p:spPr>
        <p:txBody>
          <a:bodyPr/>
          <a:lstStyle/>
          <a:p>
            <a:endParaRPr lang="en-US" sz="1200"/>
          </a:p>
        </p:txBody>
      </p:sp>
      <p:sp>
        <p:nvSpPr>
          <p:cNvPr id="6" name="AutoShape 6"/>
          <p:cNvSpPr/>
          <p:nvPr/>
        </p:nvSpPr>
        <p:spPr>
          <a:xfrm rot="-5400000">
            <a:off x="10341543" y="1691005"/>
            <a:ext cx="2298199" cy="0"/>
          </a:xfrm>
          <a:prstGeom prst="line">
            <a:avLst/>
          </a:prstGeom>
          <a:ln w="47625" cap="flat">
            <a:solidFill>
              <a:srgbClr val="34A9E4"/>
            </a:solidFill>
            <a:prstDash val="solid"/>
            <a:headEnd type="none" w="sm" len="sm"/>
            <a:tailEnd type="none" w="sm" len="sm"/>
          </a:ln>
        </p:spPr>
        <p:txBody>
          <a:bodyPr/>
          <a:lstStyle/>
          <a:p>
            <a:endParaRPr lang="en-US" sz="1200"/>
          </a:p>
        </p:txBody>
      </p:sp>
      <p:sp>
        <p:nvSpPr>
          <p:cNvPr id="7" name="AutoShape 7"/>
          <p:cNvSpPr/>
          <p:nvPr/>
        </p:nvSpPr>
        <p:spPr>
          <a:xfrm rot="5400000">
            <a:off x="-447742" y="5135245"/>
            <a:ext cx="2298199" cy="0"/>
          </a:xfrm>
          <a:prstGeom prst="line">
            <a:avLst/>
          </a:prstGeom>
          <a:ln w="47625" cap="flat">
            <a:solidFill>
              <a:srgbClr val="34A9E4"/>
            </a:solidFill>
            <a:prstDash val="solid"/>
            <a:headEnd type="none" w="sm" len="sm"/>
            <a:tailEnd type="none" w="sm" len="sm"/>
          </a:ln>
        </p:spPr>
        <p:txBody>
          <a:bodyPr/>
          <a:lstStyle/>
          <a:p>
            <a:endParaRPr lang="en-US" sz="1200"/>
          </a:p>
        </p:txBody>
      </p:sp>
      <p:sp>
        <p:nvSpPr>
          <p:cNvPr id="9" name="Freeform 9"/>
          <p:cNvSpPr/>
          <p:nvPr/>
        </p:nvSpPr>
        <p:spPr>
          <a:xfrm>
            <a:off x="5018130" y="0"/>
            <a:ext cx="2155741" cy="2155741"/>
          </a:xfrm>
          <a:custGeom>
            <a:avLst/>
            <a:gdLst/>
            <a:ahLst/>
            <a:cxnLst/>
            <a:rect l="l" t="t" r="r" b="b"/>
            <a:pathLst>
              <a:path w="3233612" h="3233612">
                <a:moveTo>
                  <a:pt x="0" y="0"/>
                </a:moveTo>
                <a:lnTo>
                  <a:pt x="3233612" y="0"/>
                </a:lnTo>
                <a:lnTo>
                  <a:pt x="3233612" y="3233612"/>
                </a:lnTo>
                <a:lnTo>
                  <a:pt x="0" y="3233612"/>
                </a:lnTo>
                <a:lnTo>
                  <a:pt x="0" y="0"/>
                </a:lnTo>
                <a:close/>
              </a:path>
            </a:pathLst>
          </a:custGeom>
          <a:blipFill>
            <a:blip r:embed="rId3"/>
            <a:stretch>
              <a:fillRect/>
            </a:stretch>
          </a:blipFill>
        </p:spPr>
        <p:txBody>
          <a:bodyPr/>
          <a:lstStyle/>
          <a:p>
            <a:endParaRPr lang="en-US" sz="1200"/>
          </a:p>
        </p:txBody>
      </p:sp>
      <p:sp>
        <p:nvSpPr>
          <p:cNvPr id="10" name="TextBox 10"/>
          <p:cNvSpPr txBox="1"/>
          <p:nvPr/>
        </p:nvSpPr>
        <p:spPr>
          <a:xfrm>
            <a:off x="679132" y="2202587"/>
            <a:ext cx="10821035" cy="936154"/>
          </a:xfrm>
          <a:prstGeom prst="rect">
            <a:avLst/>
          </a:prstGeom>
        </p:spPr>
        <p:txBody>
          <a:bodyPr lIns="0" tIns="0" rIns="0" bIns="0" rtlCol="0" anchor="t">
            <a:spAutoFit/>
          </a:bodyPr>
          <a:lstStyle/>
          <a:p>
            <a:pPr algn="ctr">
              <a:lnSpc>
                <a:spcPts val="7252"/>
              </a:lnSpc>
            </a:pPr>
            <a:r>
              <a:rPr lang="en-US" sz="6533" dirty="0">
                <a:solidFill>
                  <a:srgbClr val="060644"/>
                </a:solidFill>
                <a:latin typeface="Abrade"/>
                <a:ea typeface="Abrade"/>
                <a:cs typeface="Abrade"/>
                <a:sym typeface="Abrade"/>
              </a:rPr>
              <a:t>5 Year Capital</a:t>
            </a:r>
          </a:p>
        </p:txBody>
      </p:sp>
      <p:sp>
        <p:nvSpPr>
          <p:cNvPr id="11" name="TextBox 11"/>
          <p:cNvSpPr txBox="1"/>
          <p:nvPr/>
        </p:nvSpPr>
        <p:spPr>
          <a:xfrm>
            <a:off x="1371600" y="3109045"/>
            <a:ext cx="9100761" cy="877100"/>
          </a:xfrm>
          <a:prstGeom prst="rect">
            <a:avLst/>
          </a:prstGeom>
        </p:spPr>
        <p:txBody>
          <a:bodyPr lIns="0" tIns="0" rIns="0" bIns="0" rtlCol="0" anchor="t">
            <a:spAutoFit/>
          </a:bodyPr>
          <a:lstStyle/>
          <a:p>
            <a:pPr algn="ctr">
              <a:lnSpc>
                <a:spcPts val="7467"/>
              </a:lnSpc>
            </a:pPr>
            <a:r>
              <a:rPr lang="en-US" sz="5334" spc="-8" dirty="0">
                <a:solidFill>
                  <a:srgbClr val="000000"/>
                </a:solidFill>
                <a:latin typeface="Public Sans"/>
                <a:ea typeface="Public Sans"/>
                <a:cs typeface="Public Sans"/>
                <a:sym typeface="Public Sans"/>
              </a:rPr>
              <a:t>IMPROVEMENT PLAN</a:t>
            </a:r>
          </a:p>
        </p:txBody>
      </p:sp>
      <p:sp>
        <p:nvSpPr>
          <p:cNvPr id="12" name="TextBox 12"/>
          <p:cNvSpPr txBox="1"/>
          <p:nvPr/>
        </p:nvSpPr>
        <p:spPr>
          <a:xfrm>
            <a:off x="10524673" y="6021455"/>
            <a:ext cx="591454" cy="500137"/>
          </a:xfrm>
          <a:prstGeom prst="rect">
            <a:avLst/>
          </a:prstGeom>
        </p:spPr>
        <p:txBody>
          <a:bodyPr lIns="0" tIns="0" rIns="0" bIns="0" rtlCol="0" anchor="t">
            <a:spAutoFit/>
          </a:bodyPr>
          <a:lstStyle/>
          <a:p>
            <a:pPr algn="ctr">
              <a:lnSpc>
                <a:spcPts val="3920"/>
              </a:lnSpc>
              <a:spcBef>
                <a:spcPct val="0"/>
              </a:spcBef>
            </a:pPr>
            <a:r>
              <a:rPr lang="en-US" sz="3266" b="1">
                <a:solidFill>
                  <a:srgbClr val="FFFFFF"/>
                </a:solidFill>
                <a:latin typeface="Public Sans Bold"/>
                <a:ea typeface="Public Sans Bold"/>
                <a:cs typeface="Public Sans Bold"/>
                <a:sym typeface="Public Sans Bold"/>
              </a:rPr>
              <a:t>10</a:t>
            </a:r>
          </a:p>
        </p:txBody>
      </p:sp>
      <p:sp>
        <p:nvSpPr>
          <p:cNvPr id="13" name="TextBox 13"/>
          <p:cNvSpPr txBox="1"/>
          <p:nvPr/>
        </p:nvSpPr>
        <p:spPr>
          <a:xfrm>
            <a:off x="2068699" y="4062355"/>
            <a:ext cx="7853435" cy="1359346"/>
          </a:xfrm>
          <a:prstGeom prst="rect">
            <a:avLst/>
          </a:prstGeom>
        </p:spPr>
        <p:txBody>
          <a:bodyPr lIns="0" tIns="0" rIns="0" bIns="0" rtlCol="0" anchor="t">
            <a:spAutoFit/>
          </a:bodyPr>
          <a:lstStyle/>
          <a:p>
            <a:pPr algn="ctr">
              <a:lnSpc>
                <a:spcPts val="5263"/>
              </a:lnSpc>
            </a:pPr>
            <a:r>
              <a:rPr lang="en-US" sz="4742" dirty="0">
                <a:solidFill>
                  <a:srgbClr val="060644"/>
                </a:solidFill>
                <a:latin typeface="Abrade"/>
                <a:ea typeface="Abrade"/>
                <a:cs typeface="Abrade"/>
                <a:sym typeface="Abrade"/>
              </a:rPr>
              <a:t>(CIP)</a:t>
            </a:r>
          </a:p>
          <a:p>
            <a:pPr algn="ctr">
              <a:lnSpc>
                <a:spcPts val="5263"/>
              </a:lnSpc>
            </a:pPr>
            <a:r>
              <a:rPr lang="en-US" sz="4742" dirty="0">
                <a:solidFill>
                  <a:srgbClr val="060644"/>
                </a:solidFill>
                <a:latin typeface="Abrade"/>
                <a:ea typeface="Abrade"/>
                <a:cs typeface="Abrade"/>
                <a:sym typeface="Abrade"/>
              </a:rPr>
              <a:t>2027-2031</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3">
            <a:extLst>
              <a:ext uri="{FF2B5EF4-FFF2-40B4-BE49-F238E27FC236}">
                <a16:creationId xmlns:a16="http://schemas.microsoft.com/office/drawing/2014/main" id="{25102075-FC2A-439E-F207-32E329E068FE}"/>
              </a:ext>
            </a:extLst>
          </p:cNvPr>
          <p:cNvSpPr>
            <a:spLocks noMove="1" noResize="1"/>
          </p:cNvSpPr>
          <p:nvPr/>
        </p:nvSpPr>
        <p:spPr>
          <a:xfrm>
            <a:off x="0" y="0"/>
            <a:ext cx="12192000" cy="112965"/>
          </a:xfrm>
          <a:custGeom>
            <a:avLst/>
            <a:gdLst>
              <a:gd name="f0" fmla="val w"/>
              <a:gd name="f1" fmla="val h"/>
              <a:gd name="f2" fmla="val 0"/>
              <a:gd name="f3" fmla="val 24384000"/>
              <a:gd name="f4" fmla="val 225933"/>
              <a:gd name="f5" fmla="*/ f0 1 24384000"/>
              <a:gd name="f6" fmla="*/ f1 1 225933"/>
              <a:gd name="f7" fmla="+- f4 0 f2"/>
              <a:gd name="f8" fmla="+- f3 0 f2"/>
              <a:gd name="f9" fmla="*/ f8 1 24384000"/>
              <a:gd name="f10" fmla="*/ f7 1 225933"/>
              <a:gd name="f11" fmla="*/ f2 1 f9"/>
              <a:gd name="f12" fmla="*/ f3 1 f9"/>
              <a:gd name="f13" fmla="*/ f2 1 f10"/>
              <a:gd name="f14" fmla="*/ f4 1 f10"/>
              <a:gd name="f15" fmla="*/ f11 f5 1"/>
              <a:gd name="f16" fmla="*/ f12 f5 1"/>
              <a:gd name="f17" fmla="*/ f14 f6 1"/>
              <a:gd name="f18" fmla="*/ f13 f6 1"/>
            </a:gdLst>
            <a:ahLst/>
            <a:cxnLst>
              <a:cxn ang="3cd4">
                <a:pos x="hc" y="t"/>
              </a:cxn>
              <a:cxn ang="0">
                <a:pos x="r" y="vc"/>
              </a:cxn>
              <a:cxn ang="cd4">
                <a:pos x="hc" y="b"/>
              </a:cxn>
              <a:cxn ang="cd2">
                <a:pos x="l" y="vc"/>
              </a:cxn>
            </a:cxnLst>
            <a:rect l="f15" t="f18" r="f16" b="f17"/>
            <a:pathLst>
              <a:path w="24384000" h="225933">
                <a:moveTo>
                  <a:pt x="f2" y="f2"/>
                </a:moveTo>
                <a:lnTo>
                  <a:pt x="f3" y="f2"/>
                </a:lnTo>
                <a:lnTo>
                  <a:pt x="f3" y="f4"/>
                </a:lnTo>
                <a:lnTo>
                  <a:pt x="f2" y="f4"/>
                </a:lnTo>
                <a:close/>
              </a:path>
            </a:pathLst>
          </a:custGeom>
          <a:solidFill>
            <a:srgbClr val="34A9E4"/>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aphicFrame>
        <p:nvGraphicFramePr>
          <p:cNvPr id="3" name="Table 5">
            <a:extLst>
              <a:ext uri="{FF2B5EF4-FFF2-40B4-BE49-F238E27FC236}">
                <a16:creationId xmlns:a16="http://schemas.microsoft.com/office/drawing/2014/main" id="{25CB1618-B0A0-66FC-C509-FCE2D439E118}"/>
              </a:ext>
            </a:extLst>
          </p:cNvPr>
          <p:cNvGraphicFramePr>
            <a:graphicFrameLocks noGrp="1"/>
          </p:cNvGraphicFramePr>
          <p:nvPr>
            <p:extLst>
              <p:ext uri="{D42A27DB-BD31-4B8C-83A1-F6EECF244321}">
                <p14:modId xmlns:p14="http://schemas.microsoft.com/office/powerpoint/2010/main" val="3439778748"/>
              </p:ext>
            </p:extLst>
          </p:nvPr>
        </p:nvGraphicFramePr>
        <p:xfrm>
          <a:off x="727139" y="895466"/>
          <a:ext cx="10737722" cy="5173447"/>
        </p:xfrm>
        <a:graphic>
          <a:graphicData uri="http://schemas.openxmlformats.org/drawingml/2006/table">
            <a:tbl>
              <a:tblPr>
                <a:effectLst/>
              </a:tblPr>
              <a:tblGrid>
                <a:gridCol w="3215926">
                  <a:extLst>
                    <a:ext uri="{9D8B030D-6E8A-4147-A177-3AD203B41FA5}">
                      <a16:colId xmlns:a16="http://schemas.microsoft.com/office/drawing/2014/main" val="2139699811"/>
                    </a:ext>
                  </a:extLst>
                </a:gridCol>
                <a:gridCol w="1116272">
                  <a:extLst>
                    <a:ext uri="{9D8B030D-6E8A-4147-A177-3AD203B41FA5}">
                      <a16:colId xmlns:a16="http://schemas.microsoft.com/office/drawing/2014/main" val="3631820971"/>
                    </a:ext>
                  </a:extLst>
                </a:gridCol>
                <a:gridCol w="1164425">
                  <a:extLst>
                    <a:ext uri="{9D8B030D-6E8A-4147-A177-3AD203B41FA5}">
                      <a16:colId xmlns:a16="http://schemas.microsoft.com/office/drawing/2014/main" val="3598647676"/>
                    </a:ext>
                  </a:extLst>
                </a:gridCol>
                <a:gridCol w="1076977">
                  <a:extLst>
                    <a:ext uri="{9D8B030D-6E8A-4147-A177-3AD203B41FA5}">
                      <a16:colId xmlns:a16="http://schemas.microsoft.com/office/drawing/2014/main" val="4038927589"/>
                    </a:ext>
                  </a:extLst>
                </a:gridCol>
                <a:gridCol w="1116272">
                  <a:extLst>
                    <a:ext uri="{9D8B030D-6E8A-4147-A177-3AD203B41FA5}">
                      <a16:colId xmlns:a16="http://schemas.microsoft.com/office/drawing/2014/main" val="3297072148"/>
                    </a:ext>
                  </a:extLst>
                </a:gridCol>
                <a:gridCol w="1151709">
                  <a:extLst>
                    <a:ext uri="{9D8B030D-6E8A-4147-A177-3AD203B41FA5}">
                      <a16:colId xmlns:a16="http://schemas.microsoft.com/office/drawing/2014/main" val="1977657316"/>
                    </a:ext>
                  </a:extLst>
                </a:gridCol>
                <a:gridCol w="1896141">
                  <a:extLst>
                    <a:ext uri="{9D8B030D-6E8A-4147-A177-3AD203B41FA5}">
                      <a16:colId xmlns:a16="http://schemas.microsoft.com/office/drawing/2014/main" val="4257072791"/>
                    </a:ext>
                  </a:extLst>
                </a:gridCol>
              </a:tblGrid>
              <a:tr h="1114091">
                <a:tc gridSpan="7">
                  <a:txBody>
                    <a:bodyPr/>
                    <a:lstStyle/>
                    <a:p>
                      <a:pPr lvl="0" algn="ctr">
                        <a:lnSpc>
                          <a:spcPct val="150000"/>
                        </a:lnSpc>
                      </a:pPr>
                      <a:r>
                        <a:rPr lang="en-US" sz="1300" spc="-36" dirty="0">
                          <a:solidFill>
                            <a:srgbClr val="000000"/>
                          </a:solidFill>
                          <a:latin typeface="Arial" pitchFamily="34"/>
                          <a:cs typeface="Arial" pitchFamily="34"/>
                        </a:rPr>
                        <a:t>Rockdale County (Tax Assessor)</a:t>
                      </a:r>
                    </a:p>
                    <a:p>
                      <a:pPr lvl="0" algn="ctr">
                        <a:lnSpc>
                          <a:spcPct val="150000"/>
                        </a:lnSpc>
                      </a:pPr>
                      <a:r>
                        <a:rPr lang="en-US" sz="1300" b="1" spc="-36" dirty="0">
                          <a:solidFill>
                            <a:srgbClr val="000000"/>
                          </a:solidFill>
                          <a:latin typeface="Arial" pitchFamily="34"/>
                          <a:cs typeface="Arial" pitchFamily="34"/>
                        </a:rPr>
                        <a:t>Five-Year Capital Improvement Plan</a:t>
                      </a:r>
                    </a:p>
                    <a:p>
                      <a:pPr lvl="0" algn="ctr">
                        <a:lnSpc>
                          <a:spcPct val="150000"/>
                        </a:lnSpc>
                      </a:pPr>
                      <a:r>
                        <a:rPr lang="en-US" sz="1300" spc="-36" dirty="0">
                          <a:solidFill>
                            <a:srgbClr val="000000"/>
                          </a:solidFill>
                          <a:latin typeface="Arial" pitchFamily="34"/>
                          <a:cs typeface="Arial" pitchFamily="34"/>
                        </a:rPr>
                        <a:t>Fiscal Year 2027-2031</a:t>
                      </a:r>
                      <a:br>
                        <a:rPr lang="en-US" sz="1300" spc="-36" dirty="0">
                          <a:solidFill>
                            <a:srgbClr val="000000"/>
                          </a:solidFill>
                          <a:latin typeface="Arial" pitchFamily="34"/>
                          <a:cs typeface="Arial" pitchFamily="34"/>
                        </a:rPr>
                      </a:br>
                      <a:endParaRPr lang="en-US" sz="900" dirty="0">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37360928"/>
                  </a:ext>
                </a:extLst>
              </a:tr>
              <a:tr h="259799">
                <a:tc>
                  <a:txBody>
                    <a:bodyPr/>
                    <a:lstStyle/>
                    <a:p>
                      <a:pPr lvl="0" algn="ctr">
                        <a:lnSpc>
                          <a:spcPts val="1980"/>
                        </a:lnSpc>
                      </a:pPr>
                      <a:endParaRPr lang="en-US" sz="900" b="1">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1" spc="-36" dirty="0">
                          <a:solidFill>
                            <a:srgbClr val="FFFFFF"/>
                          </a:solidFill>
                          <a:latin typeface="Arial" pitchFamily="34"/>
                          <a:cs typeface="Arial" pitchFamily="34"/>
                        </a:rPr>
                        <a:t>2027</a:t>
                      </a:r>
                      <a:endParaRPr lang="en-US" sz="1200" b="1" dirty="0">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tc>
                  <a:txBody>
                    <a:bodyPr/>
                    <a:lstStyle/>
                    <a:p>
                      <a:pPr lvl="0" algn="ctr">
                        <a:lnSpc>
                          <a:spcPts val="1980"/>
                        </a:lnSpc>
                      </a:pPr>
                      <a:r>
                        <a:rPr lang="en-US" sz="1200" b="1" spc="-36" dirty="0">
                          <a:solidFill>
                            <a:srgbClr val="FFFFFF"/>
                          </a:solidFill>
                          <a:latin typeface="Arial" pitchFamily="34"/>
                          <a:cs typeface="Arial" pitchFamily="34"/>
                        </a:rPr>
                        <a:t>2028</a:t>
                      </a:r>
                      <a:endParaRPr lang="en-US" sz="1200" b="1" dirty="0">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tc>
                  <a:txBody>
                    <a:bodyPr/>
                    <a:lstStyle/>
                    <a:p>
                      <a:pPr lvl="0" algn="ctr">
                        <a:lnSpc>
                          <a:spcPts val="1980"/>
                        </a:lnSpc>
                      </a:pPr>
                      <a:r>
                        <a:rPr lang="en-US" sz="1200" b="1" spc="-36" dirty="0">
                          <a:solidFill>
                            <a:srgbClr val="FFFFFF"/>
                          </a:solidFill>
                          <a:latin typeface="Arial" pitchFamily="34"/>
                          <a:cs typeface="Arial" pitchFamily="34"/>
                        </a:rPr>
                        <a:t>2029</a:t>
                      </a:r>
                      <a:endParaRPr lang="en-US" sz="1200" b="1" dirty="0">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tc>
                  <a:txBody>
                    <a:bodyPr/>
                    <a:lstStyle/>
                    <a:p>
                      <a:pPr lvl="0" algn="ctr">
                        <a:lnSpc>
                          <a:spcPts val="1980"/>
                        </a:lnSpc>
                      </a:pPr>
                      <a:r>
                        <a:rPr lang="en-US" sz="1200" b="1" spc="-36" dirty="0">
                          <a:solidFill>
                            <a:srgbClr val="FFFFFF"/>
                          </a:solidFill>
                          <a:latin typeface="Arial" pitchFamily="34"/>
                          <a:cs typeface="Arial" pitchFamily="34"/>
                        </a:rPr>
                        <a:t>2030</a:t>
                      </a:r>
                      <a:endParaRPr lang="en-US" sz="1200" b="1" dirty="0">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tc>
                  <a:txBody>
                    <a:bodyPr/>
                    <a:lstStyle/>
                    <a:p>
                      <a:pPr lvl="0" algn="ctr">
                        <a:lnSpc>
                          <a:spcPts val="1980"/>
                        </a:lnSpc>
                      </a:pPr>
                      <a:r>
                        <a:rPr lang="en-US" sz="1200" b="1" spc="-36" dirty="0">
                          <a:solidFill>
                            <a:srgbClr val="FFFFFF"/>
                          </a:solidFill>
                          <a:latin typeface="Arial" pitchFamily="34"/>
                          <a:cs typeface="Arial" pitchFamily="34"/>
                        </a:rPr>
                        <a:t>2031</a:t>
                      </a:r>
                      <a:endParaRPr lang="en-US" sz="1200" b="1" dirty="0">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tc>
                  <a:txBody>
                    <a:bodyPr/>
                    <a:lstStyle/>
                    <a:p>
                      <a:pPr lvl="0" algn="ctr">
                        <a:lnSpc>
                          <a:spcPts val="1980"/>
                        </a:lnSpc>
                      </a:pPr>
                      <a:r>
                        <a:rPr lang="en-US" sz="1200" b="1" spc="-36" dirty="0">
                          <a:solidFill>
                            <a:srgbClr val="FFFFFF"/>
                          </a:solidFill>
                          <a:latin typeface="Arial" pitchFamily="34"/>
                          <a:cs typeface="Arial" pitchFamily="34"/>
                        </a:rPr>
                        <a:t>Five-Year Total</a:t>
                      </a:r>
                      <a:endParaRPr lang="en-US" sz="1200" b="1" dirty="0">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extLst>
                  <a:ext uri="{0D108BD9-81ED-4DB2-BD59-A6C34878D82A}">
                    <a16:rowId xmlns:a16="http://schemas.microsoft.com/office/drawing/2014/main" val="4009148088"/>
                  </a:ext>
                </a:extLst>
              </a:tr>
              <a:tr h="504407">
                <a:tc>
                  <a:txBody>
                    <a:bodyPr/>
                    <a:lstStyle/>
                    <a:p>
                      <a:pPr lvl="0" algn="l">
                        <a:lnSpc>
                          <a:spcPts val="1980"/>
                        </a:lnSpc>
                      </a:pPr>
                      <a:r>
                        <a:rPr lang="en-US" sz="1200" b="1" spc="-36" dirty="0">
                          <a:solidFill>
                            <a:srgbClr val="000000"/>
                          </a:solidFill>
                          <a:latin typeface="Arial" pitchFamily="34"/>
                          <a:cs typeface="Arial" pitchFamily="34"/>
                        </a:rPr>
                        <a:t>Automotive Equipment</a:t>
                      </a:r>
                      <a:endParaRPr lang="en-US" sz="1000" b="1" dirty="0">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000" b="1">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0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9954622"/>
                  </a:ext>
                </a:extLst>
              </a:tr>
              <a:tr h="461689">
                <a:tc>
                  <a:txBody>
                    <a:bodyPr/>
                    <a:lstStyle/>
                    <a:p>
                      <a:pPr lvl="0" algn="l">
                        <a:lnSpc>
                          <a:spcPts val="1980"/>
                        </a:lnSpc>
                      </a:pPr>
                      <a:r>
                        <a:rPr lang="en-US" sz="1200" b="1" spc="-36">
                          <a:solidFill>
                            <a:srgbClr val="000000"/>
                          </a:solidFill>
                          <a:latin typeface="Arial" pitchFamily="34"/>
                          <a:cs typeface="Arial" pitchFamily="34"/>
                        </a:rPr>
                        <a:t>Technology Programs &amp; Improvements</a:t>
                      </a:r>
                      <a:endParaRPr lang="en-US" sz="1000" b="1">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600" b="0" dirty="0">
                          <a:solidFill>
                            <a:srgbClr val="000000"/>
                          </a:solidFill>
                          <a:latin typeface="Times New Roman" pitchFamily="18"/>
                          <a:cs typeface="Times New Roman" pitchFamily="18"/>
                        </a:rPr>
                        <a:t>$482,333</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600" b="0" dirty="0">
                          <a:solidFill>
                            <a:srgbClr val="000000"/>
                          </a:solidFill>
                          <a:latin typeface="Times New Roman" pitchFamily="18"/>
                          <a:cs typeface="Times New Roman" pitchFamily="18"/>
                        </a:rPr>
                        <a:t>$482,333</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600" b="0" dirty="0">
                          <a:solidFill>
                            <a:srgbClr val="000000"/>
                          </a:solidFill>
                          <a:latin typeface="Times New Roman" pitchFamily="18"/>
                          <a:cs typeface="Times New Roman" pitchFamily="18"/>
                        </a:rPr>
                        <a:t>$482,333</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600" b="0" dirty="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600" b="0" dirty="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ts val="1980"/>
                        </a:lnSpc>
                        <a:spcBef>
                          <a:spcPts val="0"/>
                        </a:spcBef>
                        <a:spcAft>
                          <a:spcPts val="0"/>
                        </a:spcAft>
                        <a:buClrTx/>
                        <a:buSzTx/>
                        <a:buFontTx/>
                        <a:buNone/>
                        <a:tabLst/>
                        <a:defRPr/>
                      </a:pPr>
                      <a:endParaRPr lang="en-US" sz="1600" b="0" dirty="0">
                        <a:solidFill>
                          <a:srgbClr val="000000"/>
                        </a:solidFill>
                        <a:latin typeface="Times New Roman" pitchFamily="18"/>
                        <a:cs typeface="Times New Roman" pitchFamily="18"/>
                      </a:endParaRPr>
                    </a:p>
                    <a:p>
                      <a:pPr marL="0" marR="0" lvl="0" indent="0" algn="ctr" defTabSz="914400" rtl="0" eaLnBrk="1" fontAlgn="auto" latinLnBrk="0" hangingPunct="1">
                        <a:lnSpc>
                          <a:spcPts val="1980"/>
                        </a:lnSpc>
                        <a:spcBef>
                          <a:spcPts val="0"/>
                        </a:spcBef>
                        <a:spcAft>
                          <a:spcPts val="0"/>
                        </a:spcAft>
                        <a:buClrTx/>
                        <a:buSzTx/>
                        <a:buFontTx/>
                        <a:buNone/>
                        <a:tabLst/>
                        <a:defRPr/>
                      </a:pPr>
                      <a:r>
                        <a:rPr lang="en-US" sz="1600" b="0" dirty="0">
                          <a:solidFill>
                            <a:srgbClr val="000000"/>
                          </a:solidFill>
                          <a:latin typeface="Times New Roman" pitchFamily="18"/>
                          <a:cs typeface="Times New Roman" pitchFamily="18"/>
                        </a:rPr>
                        <a:t>$1,446,999</a:t>
                      </a:r>
                    </a:p>
                    <a:p>
                      <a:pPr lvl="0" algn="ctr">
                        <a:lnSpc>
                          <a:spcPts val="1980"/>
                        </a:lnSpc>
                      </a:pPr>
                      <a:endParaRPr lang="en-US" sz="1050" b="0" dirty="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56793753"/>
                  </a:ext>
                </a:extLst>
              </a:tr>
              <a:tr h="523875">
                <a:tc>
                  <a:txBody>
                    <a:bodyPr/>
                    <a:lstStyle/>
                    <a:p>
                      <a:pPr lvl="0" algn="l">
                        <a:lnSpc>
                          <a:spcPts val="1980"/>
                        </a:lnSpc>
                      </a:pPr>
                      <a:r>
                        <a:rPr lang="en-US" sz="1200" b="1" spc="-36" dirty="0">
                          <a:solidFill>
                            <a:srgbClr val="000000"/>
                          </a:solidFill>
                          <a:latin typeface="Arial" pitchFamily="34"/>
                          <a:cs typeface="Arial" pitchFamily="34"/>
                        </a:rPr>
                        <a:t>Construction &amp; Heavy Equipment </a:t>
                      </a:r>
                      <a:endParaRPr lang="en-US" sz="1000" b="1" dirty="0">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000" b="1" i="0" u="none" strike="noStrike" kern="1200" cap="none" spc="0" baseline="0" dirty="0">
                        <a:solidFill>
                          <a:srgbClr val="000000"/>
                        </a:solidFill>
                        <a:uFillTx/>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7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39450558"/>
                  </a:ext>
                </a:extLst>
              </a:tr>
              <a:tr h="533400">
                <a:tc>
                  <a:txBody>
                    <a:bodyPr/>
                    <a:lstStyle/>
                    <a:p>
                      <a:pPr lvl="0" algn="l">
                        <a:lnSpc>
                          <a:spcPts val="1980"/>
                        </a:lnSpc>
                      </a:pPr>
                      <a:r>
                        <a:rPr lang="en-US" sz="1200" b="1" spc="-36" dirty="0">
                          <a:solidFill>
                            <a:srgbClr val="000000"/>
                          </a:solidFill>
                          <a:latin typeface="Arial" pitchFamily="34"/>
                          <a:cs typeface="Arial" pitchFamily="34"/>
                        </a:rPr>
                        <a:t>Building Improvements/Renovations/Expansions</a:t>
                      </a:r>
                      <a:endParaRPr lang="en-US" sz="1000" b="1" dirty="0">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000" b="1" i="0" u="none" strike="noStrike" kern="1200" cap="none" spc="0" baseline="0">
                        <a:solidFill>
                          <a:srgbClr val="000000"/>
                        </a:solidFill>
                        <a:uFillTx/>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7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1739221"/>
                  </a:ext>
                </a:extLst>
              </a:tr>
              <a:tr h="495300">
                <a:tc>
                  <a:txBody>
                    <a:bodyPr/>
                    <a:lstStyle/>
                    <a:p>
                      <a:pPr lvl="0" algn="l">
                        <a:lnSpc>
                          <a:spcPts val="1980"/>
                        </a:lnSpc>
                      </a:pPr>
                      <a:r>
                        <a:rPr lang="en-US" sz="1200" b="1" kern="1200" spc="-36" dirty="0">
                          <a:solidFill>
                            <a:srgbClr val="000000"/>
                          </a:solidFill>
                          <a:latin typeface="Arial" pitchFamily="34"/>
                          <a:ea typeface="+mn-ea"/>
                          <a:cs typeface="Arial" pitchFamily="34"/>
                        </a:rPr>
                        <a:t>New Buildings</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000" b="1">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7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dirty="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5290724"/>
                  </a:ext>
                </a:extLst>
              </a:tr>
              <a:tr h="495300">
                <a:tc>
                  <a:txBody>
                    <a:bodyPr/>
                    <a:lstStyle/>
                    <a:p>
                      <a:pPr marL="0" lvl="0" algn="l" defTabSz="914400" rtl="0" eaLnBrk="1" latinLnBrk="0" hangingPunct="1">
                        <a:lnSpc>
                          <a:spcPts val="1980"/>
                        </a:lnSpc>
                      </a:pPr>
                      <a:r>
                        <a:rPr lang="en-US" sz="1200" b="1" kern="1200" spc="-36" dirty="0">
                          <a:solidFill>
                            <a:srgbClr val="000000"/>
                          </a:solidFill>
                          <a:latin typeface="Arial" pitchFamily="34"/>
                          <a:ea typeface="+mn-ea"/>
                          <a:cs typeface="Arial" pitchFamily="34"/>
                        </a:rPr>
                        <a:t>Infrastructure Improvements </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000" b="1">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700" b="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200" b="0" dirty="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79193771"/>
                  </a:ext>
                </a:extLst>
              </a:tr>
              <a:tr h="468249">
                <a:tc>
                  <a:txBody>
                    <a:bodyPr/>
                    <a:lstStyle/>
                    <a:p>
                      <a:pPr lvl="0" algn="l">
                        <a:lnSpc>
                          <a:spcPts val="1980"/>
                        </a:lnSpc>
                      </a:pPr>
                      <a:r>
                        <a:rPr lang="en-US" sz="1300" b="1" spc="-36">
                          <a:solidFill>
                            <a:srgbClr val="000000"/>
                          </a:solidFill>
                          <a:latin typeface="Arial" pitchFamily="34"/>
                          <a:cs typeface="Arial" pitchFamily="34"/>
                        </a:rPr>
                        <a:t>TOTALS</a:t>
                      </a:r>
                      <a:endParaRPr lang="en-US" sz="900" b="1">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600" b="0" dirty="0">
                          <a:solidFill>
                            <a:srgbClr val="000000"/>
                          </a:solidFill>
                          <a:latin typeface="Times New Roman" pitchFamily="18"/>
                          <a:cs typeface="Times New Roman" pitchFamily="18"/>
                        </a:rPr>
                        <a:t>$482,333</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600" b="0" dirty="0">
                          <a:solidFill>
                            <a:srgbClr val="000000"/>
                          </a:solidFill>
                          <a:latin typeface="Times New Roman" pitchFamily="18"/>
                          <a:cs typeface="Times New Roman" pitchFamily="18"/>
                        </a:rPr>
                        <a:t>$482,333</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600" b="0" dirty="0">
                          <a:solidFill>
                            <a:srgbClr val="000000"/>
                          </a:solidFill>
                          <a:latin typeface="Times New Roman" pitchFamily="18"/>
                          <a:cs typeface="Times New Roman" pitchFamily="18"/>
                        </a:rPr>
                        <a:t>$482,333</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600" b="0" dirty="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endParaRPr lang="en-US" sz="1600" b="0" dirty="0">
                        <a:solidFill>
                          <a:srgbClr val="000000"/>
                        </a:solidFill>
                        <a:latin typeface="Times New Roman" pitchFamily="18"/>
                        <a:cs typeface="Times New Roman" pitchFamily="18"/>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marL="0" marR="0" lvl="0" indent="0" algn="ctr" defTabSz="914400" rtl="0" eaLnBrk="1" fontAlgn="auto" latinLnBrk="0" hangingPunct="1">
                        <a:lnSpc>
                          <a:spcPts val="1980"/>
                        </a:lnSpc>
                        <a:spcBef>
                          <a:spcPts val="0"/>
                        </a:spcBef>
                        <a:spcAft>
                          <a:spcPts val="0"/>
                        </a:spcAft>
                        <a:buClrTx/>
                        <a:buSzTx/>
                        <a:buFontTx/>
                        <a:buNone/>
                        <a:tabLst/>
                        <a:defRPr/>
                      </a:pPr>
                      <a:endParaRPr lang="en-US" sz="1600" b="0" dirty="0">
                        <a:solidFill>
                          <a:srgbClr val="000000"/>
                        </a:solidFill>
                        <a:latin typeface="Times New Roman" pitchFamily="18"/>
                        <a:cs typeface="Times New Roman" pitchFamily="18"/>
                      </a:endParaRPr>
                    </a:p>
                    <a:p>
                      <a:pPr marL="0" marR="0" lvl="0" indent="0" algn="ctr" defTabSz="914400" rtl="0" eaLnBrk="1" fontAlgn="auto" latinLnBrk="0" hangingPunct="1">
                        <a:lnSpc>
                          <a:spcPts val="1980"/>
                        </a:lnSpc>
                        <a:spcBef>
                          <a:spcPts val="0"/>
                        </a:spcBef>
                        <a:spcAft>
                          <a:spcPts val="0"/>
                        </a:spcAft>
                        <a:buClrTx/>
                        <a:buSzTx/>
                        <a:buFontTx/>
                        <a:buNone/>
                        <a:tabLst/>
                        <a:defRPr/>
                      </a:pPr>
                      <a:r>
                        <a:rPr lang="en-US" sz="1600" b="0" dirty="0">
                          <a:solidFill>
                            <a:srgbClr val="000000"/>
                          </a:solidFill>
                          <a:latin typeface="Times New Roman" pitchFamily="18"/>
                          <a:cs typeface="Times New Roman" pitchFamily="18"/>
                        </a:rPr>
                        <a:t>$1,446,999</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7134200"/>
                  </a:ext>
                </a:extLst>
              </a:tr>
            </a:tbl>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B26664E7-802B-0581-C863-FDB2D76BAFB2}"/>
              </a:ext>
            </a:extLst>
          </p:cNvPr>
          <p:cNvSpPr>
            <a:spLocks noMove="1" noResize="1"/>
          </p:cNvSpPr>
          <p:nvPr/>
        </p:nvSpPr>
        <p:spPr>
          <a:xfrm>
            <a:off x="6844052" y="3235695"/>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496" cap="rnd">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3" name="TextBox 4">
            <a:extLst>
              <a:ext uri="{FF2B5EF4-FFF2-40B4-BE49-F238E27FC236}">
                <a16:creationId xmlns:a16="http://schemas.microsoft.com/office/drawing/2014/main" id="{DF869643-3DB1-FB31-A7B5-96386F4387C9}"/>
              </a:ext>
            </a:extLst>
          </p:cNvPr>
          <p:cNvSpPr txBox="1"/>
          <p:nvPr/>
        </p:nvSpPr>
        <p:spPr>
          <a:xfrm>
            <a:off x="6859682" y="2107771"/>
            <a:ext cx="5587148" cy="882678"/>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4800" spc="100">
                <a:solidFill>
                  <a:srgbClr val="000000"/>
                </a:solidFill>
                <a:latin typeface="Arimo Bold"/>
              </a:rPr>
              <a:t>Thank You</a:t>
            </a:r>
            <a:endParaRPr lang="en-US" sz="4800">
              <a:solidFill>
                <a:srgbClr val="000000"/>
              </a:solidFill>
              <a:latin typeface="Calibri"/>
            </a:endParaRPr>
          </a:p>
        </p:txBody>
      </p:sp>
      <p:pic>
        <p:nvPicPr>
          <p:cNvPr id="4" name="Picture 5">
            <a:extLst>
              <a:ext uri="{FF2B5EF4-FFF2-40B4-BE49-F238E27FC236}">
                <a16:creationId xmlns:a16="http://schemas.microsoft.com/office/drawing/2014/main" id="{5CF92F8D-4680-FDE1-D12E-1951679CEE32}"/>
              </a:ext>
            </a:extLst>
          </p:cNvPr>
          <p:cNvPicPr>
            <a:picLocks noChangeAspect="1"/>
          </p:cNvPicPr>
          <p:nvPr/>
        </p:nvPicPr>
        <p:blipFill>
          <a:blip r:embed="rId2"/>
          <a:stretch>
            <a:fillRect/>
          </a:stretch>
        </p:blipFill>
        <p:spPr>
          <a:xfrm>
            <a:off x="6540376" y="3075402"/>
            <a:ext cx="2845045" cy="353598"/>
          </a:xfrm>
          <a:prstGeom prst="rect">
            <a:avLst/>
          </a:prstGeom>
          <a:noFill/>
          <a:ln cap="flat">
            <a:noFill/>
          </a:ln>
        </p:spPr>
      </p:pic>
      <p:pic>
        <p:nvPicPr>
          <p:cNvPr id="5" name="Picture 9" descr="A couple of cars parked next to each other with trees in the back&#10;&#10;AI-generated content may be incorrect.">
            <a:extLst>
              <a:ext uri="{FF2B5EF4-FFF2-40B4-BE49-F238E27FC236}">
                <a16:creationId xmlns:a16="http://schemas.microsoft.com/office/drawing/2014/main" id="{9CA3FD43-4201-F73C-646E-CA89EA16ED3D}"/>
              </a:ext>
            </a:extLst>
          </p:cNvPr>
          <p:cNvPicPr>
            <a:picLocks noChangeAspect="1"/>
          </p:cNvPicPr>
          <p:nvPr/>
        </p:nvPicPr>
        <p:blipFill>
          <a:blip r:embed="rId3"/>
          <a:srcRect l="28672"/>
          <a:stretch>
            <a:fillRect/>
          </a:stretch>
        </p:blipFill>
        <p:spPr>
          <a:xfrm>
            <a:off x="0" y="0"/>
            <a:ext cx="7455926" cy="6858000"/>
          </a:xfrm>
          <a:prstGeom prst="rect">
            <a:avLst/>
          </a:prstGeom>
          <a:noFill/>
          <a:ln cap="flat">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371600" cy="2743200"/>
          </a:xfrm>
          <a:custGeom>
            <a:avLst/>
            <a:gdLst/>
            <a:ahLst/>
            <a:cxnLst/>
            <a:rect l="l" t="t" r="r" b="b"/>
            <a:pathLst>
              <a:path w="2057400" h="4114800">
                <a:moveTo>
                  <a:pt x="2057400" y="4114800"/>
                </a:moveTo>
                <a:lnTo>
                  <a:pt x="0" y="4114800"/>
                </a:lnTo>
                <a:lnTo>
                  <a:pt x="0" y="0"/>
                </a:lnTo>
                <a:lnTo>
                  <a:pt x="2057400" y="0"/>
                </a:lnTo>
                <a:lnTo>
                  <a:pt x="2057400" y="411480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dirty="0"/>
          </a:p>
        </p:txBody>
      </p:sp>
      <p:sp>
        <p:nvSpPr>
          <p:cNvPr id="3" name="Freeform 3"/>
          <p:cNvSpPr/>
          <p:nvPr/>
        </p:nvSpPr>
        <p:spPr>
          <a:xfrm>
            <a:off x="10820400" y="4114800"/>
            <a:ext cx="1371600" cy="2743200"/>
          </a:xfrm>
          <a:custGeom>
            <a:avLst/>
            <a:gdLst/>
            <a:ahLst/>
            <a:cxnLst/>
            <a:rect l="l" t="t" r="r" b="b"/>
            <a:pathLst>
              <a:path w="2057400" h="4114800">
                <a:moveTo>
                  <a:pt x="0" y="0"/>
                </a:moveTo>
                <a:lnTo>
                  <a:pt x="2057400" y="0"/>
                </a:lnTo>
                <a:lnTo>
                  <a:pt x="2057400" y="4114800"/>
                </a:lnTo>
                <a:lnTo>
                  <a:pt x="0" y="41148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1" name="AutoShape 11"/>
          <p:cNvSpPr/>
          <p:nvPr/>
        </p:nvSpPr>
        <p:spPr>
          <a:xfrm>
            <a:off x="8902516" y="557145"/>
            <a:ext cx="2603367"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3" name="AutoShape 13"/>
          <p:cNvSpPr/>
          <p:nvPr/>
        </p:nvSpPr>
        <p:spPr>
          <a:xfrm rot="-5400000">
            <a:off x="10341543" y="1691005"/>
            <a:ext cx="2298199"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6" name="TextBox 17">
            <a:extLst>
              <a:ext uri="{FF2B5EF4-FFF2-40B4-BE49-F238E27FC236}">
                <a16:creationId xmlns:a16="http://schemas.microsoft.com/office/drawing/2014/main" id="{A5F3E33D-B398-6E92-B2CD-E4C572573ECA}"/>
              </a:ext>
            </a:extLst>
          </p:cNvPr>
          <p:cNvSpPr txBox="1"/>
          <p:nvPr/>
        </p:nvSpPr>
        <p:spPr>
          <a:xfrm>
            <a:off x="1662181" y="121306"/>
            <a:ext cx="11383841"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Vision, Mission &amp; Values</a:t>
            </a:r>
            <a:endParaRPr lang="en-US" sz="1200" dirty="0">
              <a:solidFill>
                <a:srgbClr val="000000"/>
              </a:solidFill>
              <a:latin typeface="Calibri"/>
            </a:endParaRPr>
          </a:p>
        </p:txBody>
      </p:sp>
      <p:sp>
        <p:nvSpPr>
          <p:cNvPr id="17" name="TextBox 20">
            <a:extLst>
              <a:ext uri="{FF2B5EF4-FFF2-40B4-BE49-F238E27FC236}">
                <a16:creationId xmlns:a16="http://schemas.microsoft.com/office/drawing/2014/main" id="{D3416B88-DCC0-01B6-5965-8CEA109D7129}"/>
              </a:ext>
            </a:extLst>
          </p:cNvPr>
          <p:cNvSpPr txBox="1"/>
          <p:nvPr/>
        </p:nvSpPr>
        <p:spPr>
          <a:xfrm>
            <a:off x="1662181" y="836472"/>
            <a:ext cx="5976987"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dirty="0">
                <a:solidFill>
                  <a:srgbClr val="00507B"/>
                </a:solidFill>
                <a:latin typeface="Arimo Bold"/>
              </a:rPr>
              <a:t>Department Statements</a:t>
            </a:r>
            <a:endParaRPr lang="en-US" sz="1200" dirty="0">
              <a:solidFill>
                <a:srgbClr val="000000"/>
              </a:solidFill>
              <a:latin typeface="Calibri"/>
            </a:endParaRPr>
          </a:p>
        </p:txBody>
      </p:sp>
      <p:pic>
        <p:nvPicPr>
          <p:cNvPr id="20" name="Picture 5">
            <a:extLst>
              <a:ext uri="{FF2B5EF4-FFF2-40B4-BE49-F238E27FC236}">
                <a16:creationId xmlns:a16="http://schemas.microsoft.com/office/drawing/2014/main" id="{B9F0937F-39E0-9508-A331-D7EF4250216C}"/>
              </a:ext>
            </a:extLst>
          </p:cNvPr>
          <p:cNvPicPr>
            <a:picLocks noChangeAspect="1"/>
          </p:cNvPicPr>
          <p:nvPr/>
        </p:nvPicPr>
        <p:blipFill>
          <a:blip>
            <a:extLst>
              <a:ext uri="{96DAC541-7B7A-43D3-8B79-37D633B846F1}">
                <asvg:svgBlip xmlns:asvg="http://schemas.microsoft.com/office/drawing/2016/SVG/main" r:embed="rId3"/>
              </a:ext>
            </a:extLst>
          </a:blip>
          <a:srcRect/>
          <a:stretch>
            <a:fillRect/>
          </a:stretch>
        </p:blipFill>
        <p:spPr>
          <a:xfrm>
            <a:off x="3271509" y="4603114"/>
            <a:ext cx="433779" cy="407273"/>
          </a:xfrm>
          <a:prstGeom prst="rect">
            <a:avLst/>
          </a:prstGeom>
          <a:noFill/>
          <a:ln cap="flat">
            <a:noFill/>
          </a:ln>
        </p:spPr>
      </p:pic>
      <p:pic>
        <p:nvPicPr>
          <p:cNvPr id="21" name="Picture 6">
            <a:extLst>
              <a:ext uri="{FF2B5EF4-FFF2-40B4-BE49-F238E27FC236}">
                <a16:creationId xmlns:a16="http://schemas.microsoft.com/office/drawing/2014/main" id="{1967969C-0FC3-5C43-210B-48C041F7EEE3}"/>
              </a:ext>
            </a:extLst>
          </p:cNvPr>
          <p:cNvPicPr>
            <a:picLocks noChangeAspect="1"/>
          </p:cNvPicPr>
          <p:nvPr/>
        </p:nvPicPr>
        <p:blipFill>
          <a:blip>
            <a:extLst>
              <a:ext uri="{96DAC541-7B7A-43D3-8B79-37D633B846F1}">
                <asvg:svgBlip xmlns:asvg="http://schemas.microsoft.com/office/drawing/2016/SVG/main" r:embed="rId4"/>
              </a:ext>
            </a:extLst>
          </a:blip>
          <a:srcRect/>
          <a:stretch>
            <a:fillRect/>
          </a:stretch>
        </p:blipFill>
        <p:spPr>
          <a:xfrm>
            <a:off x="3291932" y="4055748"/>
            <a:ext cx="591641" cy="62685"/>
          </a:xfrm>
          <a:prstGeom prst="rect">
            <a:avLst/>
          </a:prstGeom>
          <a:noFill/>
          <a:ln cap="flat">
            <a:noFill/>
          </a:ln>
        </p:spPr>
      </p:pic>
      <p:pic>
        <p:nvPicPr>
          <p:cNvPr id="22" name="Picture 7">
            <a:extLst>
              <a:ext uri="{FF2B5EF4-FFF2-40B4-BE49-F238E27FC236}">
                <a16:creationId xmlns:a16="http://schemas.microsoft.com/office/drawing/2014/main" id="{FA37387F-357C-0301-970A-E48F752AFE6E}"/>
              </a:ext>
            </a:extLst>
          </p:cNvPr>
          <p:cNvPicPr>
            <a:picLocks noChangeAspect="1"/>
          </p:cNvPicPr>
          <p:nvPr/>
        </p:nvPicPr>
        <p:blipFill>
          <a:blip>
            <a:extLst>
              <a:ext uri="{96DAC541-7B7A-43D3-8B79-37D633B846F1}">
                <asvg:svgBlip xmlns:asvg="http://schemas.microsoft.com/office/drawing/2016/SVG/main" r:embed="rId3"/>
              </a:ext>
            </a:extLst>
          </a:blip>
          <a:srcRect/>
          <a:stretch>
            <a:fillRect/>
          </a:stretch>
        </p:blipFill>
        <p:spPr>
          <a:xfrm>
            <a:off x="3271509" y="3163788"/>
            <a:ext cx="433779" cy="407273"/>
          </a:xfrm>
          <a:prstGeom prst="rect">
            <a:avLst/>
          </a:prstGeom>
          <a:noFill/>
          <a:ln cap="flat">
            <a:noFill/>
          </a:ln>
        </p:spPr>
      </p:pic>
      <p:pic>
        <p:nvPicPr>
          <p:cNvPr id="23" name="Picture 8">
            <a:extLst>
              <a:ext uri="{FF2B5EF4-FFF2-40B4-BE49-F238E27FC236}">
                <a16:creationId xmlns:a16="http://schemas.microsoft.com/office/drawing/2014/main" id="{897C7464-4A85-409E-3A1B-DA0ED32AB6F5}"/>
              </a:ext>
            </a:extLst>
          </p:cNvPr>
          <p:cNvPicPr>
            <a:picLocks noChangeAspect="1"/>
          </p:cNvPicPr>
          <p:nvPr/>
        </p:nvPicPr>
        <p:blipFill>
          <a:blip>
            <a:extLst>
              <a:ext uri="{96DAC541-7B7A-43D3-8B79-37D633B846F1}">
                <asvg:svgBlip xmlns:asvg="http://schemas.microsoft.com/office/drawing/2016/SVG/main" r:embed="rId5"/>
              </a:ext>
            </a:extLst>
          </a:blip>
          <a:srcRect/>
          <a:stretch>
            <a:fillRect/>
          </a:stretch>
        </p:blipFill>
        <p:spPr>
          <a:xfrm>
            <a:off x="1871441" y="3249637"/>
            <a:ext cx="1674900" cy="1674900"/>
          </a:xfrm>
          <a:prstGeom prst="rect">
            <a:avLst/>
          </a:prstGeom>
          <a:noFill/>
          <a:ln cap="flat">
            <a:noFill/>
          </a:ln>
        </p:spPr>
      </p:pic>
      <p:pic>
        <p:nvPicPr>
          <p:cNvPr id="24" name="Picture 9">
            <a:extLst>
              <a:ext uri="{FF2B5EF4-FFF2-40B4-BE49-F238E27FC236}">
                <a16:creationId xmlns:a16="http://schemas.microsoft.com/office/drawing/2014/main" id="{97A46F15-B836-0C76-47F7-250024764084}"/>
              </a:ext>
            </a:extLst>
          </p:cNvPr>
          <p:cNvPicPr>
            <a:picLocks noMove="1" noResize="1"/>
          </p:cNvPicPr>
          <p:nvPr/>
        </p:nvPicPr>
        <p:blipFill>
          <a:blip>
            <a:extLst>
              <a:ext uri="{96DAC541-7B7A-43D3-8B79-37D633B846F1}">
                <asvg:svgBlip xmlns:asvg="http://schemas.microsoft.com/office/drawing/2016/SVG/main" r:embed="rId6"/>
              </a:ext>
            </a:extLst>
          </a:blip>
          <a:srcRect/>
          <a:stretch>
            <a:fillRect/>
          </a:stretch>
        </p:blipFill>
        <p:spPr>
          <a:xfrm>
            <a:off x="3548420" y="2345656"/>
            <a:ext cx="1004937" cy="1004937"/>
          </a:xfrm>
          <a:prstGeom prst="rect">
            <a:avLst/>
          </a:prstGeom>
          <a:noFill/>
          <a:ln cap="flat">
            <a:noFill/>
          </a:ln>
        </p:spPr>
      </p:pic>
      <p:pic>
        <p:nvPicPr>
          <p:cNvPr id="25" name="Picture 10">
            <a:extLst>
              <a:ext uri="{FF2B5EF4-FFF2-40B4-BE49-F238E27FC236}">
                <a16:creationId xmlns:a16="http://schemas.microsoft.com/office/drawing/2014/main" id="{3F20D2C8-6377-35C7-A38B-2AFFDC14F732}"/>
              </a:ext>
            </a:extLst>
          </p:cNvPr>
          <p:cNvPicPr>
            <a:picLocks noMove="1" noResize="1"/>
          </p:cNvPicPr>
          <p:nvPr/>
        </p:nvPicPr>
        <p:blipFill>
          <a:blip>
            <a:extLst>
              <a:ext uri="{96DAC541-7B7A-43D3-8B79-37D633B846F1}">
                <asvg:svgBlip xmlns:asvg="http://schemas.microsoft.com/office/drawing/2016/SVG/main" r:embed="rId7"/>
              </a:ext>
            </a:extLst>
          </a:blip>
          <a:srcRect/>
          <a:stretch>
            <a:fillRect/>
          </a:stretch>
        </p:blipFill>
        <p:spPr>
          <a:xfrm>
            <a:off x="3880396" y="3584619"/>
            <a:ext cx="1004937" cy="1004937"/>
          </a:xfrm>
          <a:prstGeom prst="rect">
            <a:avLst/>
          </a:prstGeom>
          <a:noFill/>
          <a:ln cap="flat">
            <a:noFill/>
          </a:ln>
        </p:spPr>
      </p:pic>
      <p:pic>
        <p:nvPicPr>
          <p:cNvPr id="26" name="Picture 11">
            <a:extLst>
              <a:ext uri="{FF2B5EF4-FFF2-40B4-BE49-F238E27FC236}">
                <a16:creationId xmlns:a16="http://schemas.microsoft.com/office/drawing/2014/main" id="{D701C36F-E0CC-5227-931C-C9818D652AFD}"/>
              </a:ext>
            </a:extLst>
          </p:cNvPr>
          <p:cNvPicPr>
            <a:picLocks noMove="1" noResize="1"/>
          </p:cNvPicPr>
          <p:nvPr/>
        </p:nvPicPr>
        <p:blipFill>
          <a:blip>
            <a:extLst>
              <a:ext uri="{96DAC541-7B7A-43D3-8B79-37D633B846F1}">
                <asvg:svgBlip xmlns:asvg="http://schemas.microsoft.com/office/drawing/2016/SVG/main" r:embed="rId8"/>
              </a:ext>
            </a:extLst>
          </a:blip>
          <a:srcRect/>
          <a:stretch>
            <a:fillRect/>
          </a:stretch>
        </p:blipFill>
        <p:spPr>
          <a:xfrm>
            <a:off x="3548420" y="4823582"/>
            <a:ext cx="1004937" cy="1004937"/>
          </a:xfrm>
          <a:prstGeom prst="rect">
            <a:avLst/>
          </a:prstGeom>
          <a:noFill/>
          <a:ln cap="flat">
            <a:noFill/>
          </a:ln>
        </p:spPr>
      </p:pic>
      <p:sp>
        <p:nvSpPr>
          <p:cNvPr id="27" name="Freeform 13">
            <a:extLst>
              <a:ext uri="{FF2B5EF4-FFF2-40B4-BE49-F238E27FC236}">
                <a16:creationId xmlns:a16="http://schemas.microsoft.com/office/drawing/2014/main" id="{10E837AB-6E7B-A7C8-FCC8-7BE2049725B0}"/>
              </a:ext>
            </a:extLst>
          </p:cNvPr>
          <p:cNvSpPr>
            <a:spLocks noMove="1" noResize="1"/>
          </p:cNvSpPr>
          <p:nvPr/>
        </p:nvSpPr>
        <p:spPr>
          <a:xfrm>
            <a:off x="1534388" y="3041075"/>
            <a:ext cx="2052194" cy="2086861"/>
          </a:xfrm>
          <a:custGeom>
            <a:avLst/>
            <a:gdLst>
              <a:gd name="f0" fmla="val w"/>
              <a:gd name="f1" fmla="val h"/>
              <a:gd name="f2" fmla="val 0"/>
              <a:gd name="f3" fmla="val 4104386"/>
              <a:gd name="f4" fmla="val 4173728"/>
              <a:gd name="f5" fmla="val 2086864"/>
              <a:gd name="f6" fmla="val 934339"/>
              <a:gd name="f7" fmla="val 918845"/>
              <a:gd name="f8" fmla="val 2052193"/>
              <a:gd name="f9" fmla="val 3185541"/>
              <a:gd name="f10" fmla="val 3239389"/>
              <a:gd name="f11" fmla="*/ f0 1 4104386"/>
              <a:gd name="f12" fmla="*/ f1 1 4173728"/>
              <a:gd name="f13" fmla="+- f4 0 f2"/>
              <a:gd name="f14" fmla="+- f3 0 f2"/>
              <a:gd name="f15" fmla="*/ f14 1 4104386"/>
              <a:gd name="f16" fmla="*/ f13 1 4173728"/>
              <a:gd name="f17" fmla="*/ f2 1 f15"/>
              <a:gd name="f18" fmla="*/ f3 1 f15"/>
              <a:gd name="f19" fmla="*/ f2 1 f16"/>
              <a:gd name="f20" fmla="*/ f4 1 f16"/>
              <a:gd name="f21" fmla="*/ f17 f11 1"/>
              <a:gd name="f22" fmla="*/ f18 f11 1"/>
              <a:gd name="f23" fmla="*/ f20 f12 1"/>
              <a:gd name="f24" fmla="*/ f19 f12 1"/>
            </a:gdLst>
            <a:ahLst/>
            <a:cxnLst>
              <a:cxn ang="3cd4">
                <a:pos x="hc" y="t"/>
              </a:cxn>
              <a:cxn ang="0">
                <a:pos x="r" y="vc"/>
              </a:cxn>
              <a:cxn ang="cd4">
                <a:pos x="hc" y="b"/>
              </a:cxn>
              <a:cxn ang="cd2">
                <a:pos x="l" y="vc"/>
              </a:cxn>
            </a:cxnLst>
            <a:rect l="f21" t="f24" r="f22" b="f23"/>
            <a:pathLst>
              <a:path w="4104386" h="4173728">
                <a:moveTo>
                  <a:pt x="f2" y="f5"/>
                </a:moveTo>
                <a:cubicBezTo>
                  <a:pt x="f2" y="f6"/>
                  <a:pt x="f7" y="f2"/>
                  <a:pt x="f8" y="f2"/>
                </a:cubicBezTo>
                <a:cubicBezTo>
                  <a:pt x="f9" y="f2"/>
                  <a:pt x="f3" y="f6"/>
                  <a:pt x="f3" y="f5"/>
                </a:cubicBezTo>
                <a:cubicBezTo>
                  <a:pt x="f3" y="f10"/>
                  <a:pt x="f9" y="f4"/>
                  <a:pt x="f8" y="f4"/>
                </a:cubicBezTo>
                <a:cubicBezTo>
                  <a:pt x="f7" y="f4"/>
                  <a:pt x="f2" y="f10"/>
                  <a:pt x="f2" y="f5"/>
                </a:cubicBezTo>
                <a:close/>
              </a:path>
            </a:pathLst>
          </a:custGeom>
          <a:solidFill>
            <a:srgbClr val="34A9E4"/>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pic>
        <p:nvPicPr>
          <p:cNvPr id="28" name="Picture 14">
            <a:extLst>
              <a:ext uri="{FF2B5EF4-FFF2-40B4-BE49-F238E27FC236}">
                <a16:creationId xmlns:a16="http://schemas.microsoft.com/office/drawing/2014/main" id="{7DAD8C72-0A75-F868-C6C9-FF523E700407}"/>
              </a:ext>
            </a:extLst>
          </p:cNvPr>
          <p:cNvPicPr>
            <a:picLocks noMove="1" noResize="1"/>
          </p:cNvPicPr>
          <p:nvPr/>
        </p:nvPicPr>
        <p:blipFill>
          <a:blip>
            <a:extLst>
              <a:ext uri="{96DAC541-7B7A-43D3-8B79-37D633B846F1}">
                <asvg:svgBlip xmlns:asvg="http://schemas.microsoft.com/office/drawing/2016/SVG/main" r:embed="rId9"/>
              </a:ext>
            </a:extLst>
          </a:blip>
          <a:srcRect/>
          <a:stretch>
            <a:fillRect/>
          </a:stretch>
        </p:blipFill>
        <p:spPr>
          <a:xfrm>
            <a:off x="3676430" y="2486175"/>
            <a:ext cx="748905" cy="750783"/>
          </a:xfrm>
          <a:prstGeom prst="rect">
            <a:avLst/>
          </a:prstGeom>
          <a:noFill/>
          <a:ln cap="flat">
            <a:noFill/>
          </a:ln>
        </p:spPr>
      </p:pic>
      <p:pic>
        <p:nvPicPr>
          <p:cNvPr id="29" name="Picture 15">
            <a:extLst>
              <a:ext uri="{FF2B5EF4-FFF2-40B4-BE49-F238E27FC236}">
                <a16:creationId xmlns:a16="http://schemas.microsoft.com/office/drawing/2014/main" id="{A9F1B800-6A98-3B2E-5D92-81B341C01E6F}"/>
              </a:ext>
            </a:extLst>
          </p:cNvPr>
          <p:cNvPicPr>
            <a:picLocks noMove="1" noResize="1"/>
          </p:cNvPicPr>
          <p:nvPr/>
        </p:nvPicPr>
        <p:blipFill>
          <a:blip>
            <a:extLst>
              <a:ext uri="{96DAC541-7B7A-43D3-8B79-37D633B846F1}">
                <asvg:svgBlip xmlns:asvg="http://schemas.microsoft.com/office/drawing/2016/SVG/main" r:embed="rId10"/>
              </a:ext>
            </a:extLst>
          </a:blip>
          <a:srcRect/>
          <a:stretch>
            <a:fillRect/>
          </a:stretch>
        </p:blipFill>
        <p:spPr>
          <a:xfrm>
            <a:off x="4076645" y="3746004"/>
            <a:ext cx="676973" cy="676973"/>
          </a:xfrm>
          <a:prstGeom prst="rect">
            <a:avLst/>
          </a:prstGeom>
          <a:noFill/>
          <a:ln cap="flat">
            <a:noFill/>
          </a:ln>
        </p:spPr>
      </p:pic>
      <p:pic>
        <p:nvPicPr>
          <p:cNvPr id="30" name="Picture 16">
            <a:extLst>
              <a:ext uri="{FF2B5EF4-FFF2-40B4-BE49-F238E27FC236}">
                <a16:creationId xmlns:a16="http://schemas.microsoft.com/office/drawing/2014/main" id="{7FADA522-26F8-E56A-F1D9-DC6178CD5D91}"/>
              </a:ext>
            </a:extLst>
          </p:cNvPr>
          <p:cNvPicPr>
            <a:picLocks noMove="1" noResize="1"/>
          </p:cNvPicPr>
          <p:nvPr/>
        </p:nvPicPr>
        <p:blipFill>
          <a:blip>
            <a:extLst>
              <a:ext uri="{96DAC541-7B7A-43D3-8B79-37D633B846F1}">
                <asvg:svgBlip xmlns:asvg="http://schemas.microsoft.com/office/drawing/2016/SVG/main" r:embed="rId11"/>
              </a:ext>
            </a:extLst>
          </a:blip>
          <a:srcRect/>
          <a:stretch>
            <a:fillRect/>
          </a:stretch>
        </p:blipFill>
        <p:spPr>
          <a:xfrm>
            <a:off x="3709654" y="4964101"/>
            <a:ext cx="682471" cy="674790"/>
          </a:xfrm>
          <a:prstGeom prst="rect">
            <a:avLst/>
          </a:prstGeom>
          <a:noFill/>
          <a:ln cap="flat">
            <a:noFill/>
          </a:ln>
        </p:spPr>
      </p:pic>
      <p:sp>
        <p:nvSpPr>
          <p:cNvPr id="31" name="TextBox 21">
            <a:extLst>
              <a:ext uri="{FF2B5EF4-FFF2-40B4-BE49-F238E27FC236}">
                <a16:creationId xmlns:a16="http://schemas.microsoft.com/office/drawing/2014/main" id="{7904B492-2D61-13A3-80E9-277F13F4D128}"/>
              </a:ext>
            </a:extLst>
          </p:cNvPr>
          <p:cNvSpPr txBox="1"/>
          <p:nvPr/>
        </p:nvSpPr>
        <p:spPr>
          <a:xfrm>
            <a:off x="4553357" y="2137415"/>
            <a:ext cx="6347402" cy="1180964"/>
          </a:xfrm>
          <a:prstGeom prst="rect">
            <a:avLst/>
          </a:prstGeom>
          <a:noFill/>
          <a:ln cap="flat">
            <a:noFill/>
          </a:ln>
        </p:spPr>
        <p:txBody>
          <a:bodyPr vert="horz" wrap="square" lIns="0" tIns="0" rIns="0" bIns="0" anchor="t" anchorCtr="0" compatLnSpc="1">
            <a:spAutoFit/>
          </a:bodyPr>
          <a:lstStyle/>
          <a:p>
            <a:pPr marL="301433" lvl="2" defTabSz="609630">
              <a:lnSpc>
                <a:spcPct val="130120"/>
              </a:lnSpc>
              <a:buSzPct val="100000"/>
              <a:defRPr sz="1800" b="0" i="0" u="none" strike="noStrike" kern="0" cap="none" spc="0" baseline="0">
                <a:solidFill>
                  <a:srgbClr val="000000"/>
                </a:solidFill>
                <a:uFillTx/>
              </a:defRPr>
            </a:pPr>
            <a:r>
              <a:rPr lang="en-US" sz="1200" b="1" u="sng" dirty="0">
                <a:solidFill>
                  <a:srgbClr val="000000"/>
                </a:solidFill>
                <a:latin typeface="Arimo"/>
                <a:ea typeface="Arimo"/>
                <a:cs typeface="Arimo"/>
              </a:rPr>
              <a:t>Vision:</a:t>
            </a:r>
          </a:p>
          <a:p>
            <a:pPr marL="301433" lvl="2" defTabSz="609630">
              <a:lnSpc>
                <a:spcPct val="130120"/>
              </a:lnSpc>
              <a:buSzPct val="100000"/>
              <a:defRPr sz="1800" b="0" i="0" u="none" strike="noStrike" kern="0" cap="none" spc="0" baseline="0">
                <a:solidFill>
                  <a:srgbClr val="000000"/>
                </a:solidFill>
                <a:uFillTx/>
              </a:defRPr>
            </a:pPr>
            <a:r>
              <a:rPr lang="en-US" sz="1200" dirty="0"/>
              <a:t>The Rockdale County Board of Assessor’s Office strives to be a steward of public trust; ensuring compliance, equity, and transparency while enhancing the quality of life within the community.</a:t>
            </a:r>
            <a:endParaRPr lang="en-US" sz="1050" dirty="0"/>
          </a:p>
          <a:p>
            <a:pPr marL="301433" lvl="2" defTabSz="609630">
              <a:lnSpc>
                <a:spcPct val="130120"/>
              </a:lnSpc>
              <a:buSzPct val="100000"/>
              <a:defRPr sz="1800" b="0" i="0" u="none" strike="noStrike" kern="0" cap="none" spc="0" baseline="0">
                <a:solidFill>
                  <a:srgbClr val="000000"/>
                </a:solidFill>
                <a:uFillTx/>
              </a:defRPr>
            </a:pPr>
            <a:r>
              <a:rPr lang="en-US" sz="1200" b="1" u="sng" dirty="0">
                <a:solidFill>
                  <a:srgbClr val="000000"/>
                </a:solidFill>
                <a:latin typeface="Arimo"/>
                <a:ea typeface="Arimo"/>
                <a:cs typeface="Arimo"/>
              </a:rPr>
              <a:t> </a:t>
            </a:r>
            <a:endParaRPr lang="en-US" sz="1200" b="1" u="sng" dirty="0">
              <a:solidFill>
                <a:srgbClr val="000000"/>
              </a:solidFill>
              <a:highlight>
                <a:srgbClr val="FFFF00"/>
              </a:highlight>
              <a:latin typeface="Arimo"/>
              <a:ea typeface="Arimo"/>
              <a:cs typeface="Arimo"/>
            </a:endParaRPr>
          </a:p>
        </p:txBody>
      </p:sp>
      <p:sp>
        <p:nvSpPr>
          <p:cNvPr id="32" name="TextBox 22">
            <a:extLst>
              <a:ext uri="{FF2B5EF4-FFF2-40B4-BE49-F238E27FC236}">
                <a16:creationId xmlns:a16="http://schemas.microsoft.com/office/drawing/2014/main" id="{97E348E0-C87A-E2FC-9914-B7DC96CCABCC}"/>
              </a:ext>
            </a:extLst>
          </p:cNvPr>
          <p:cNvSpPr txBox="1"/>
          <p:nvPr/>
        </p:nvSpPr>
        <p:spPr>
          <a:xfrm>
            <a:off x="4966832" y="3700589"/>
            <a:ext cx="5797502" cy="923330"/>
          </a:xfrm>
          <a:prstGeom prst="rect">
            <a:avLst/>
          </a:prstGeom>
          <a:noFill/>
          <a:ln cap="flat">
            <a:noFill/>
          </a:ln>
        </p:spPr>
        <p:txBody>
          <a:bodyPr vert="horz" wrap="square" lIns="0" tIns="0" rIns="0" bIns="0" anchor="t" anchorCtr="0" compatLnSpc="1">
            <a:spAutoFit/>
          </a:bodyPr>
          <a:lstStyle/>
          <a:p>
            <a:r>
              <a:rPr lang="en-US" sz="1200" b="1" u="sng" dirty="0"/>
              <a:t>Mission:</a:t>
            </a:r>
          </a:p>
          <a:p>
            <a:r>
              <a:rPr lang="en-US" sz="1200" dirty="0"/>
              <a:t>To assure that all properties within Rockdale County are assessed according to fair market value as mandated by the Georgia Department of Revenue and to provide excellent customer service through strategic activities which inform, educate, and connect with the citizens of Rockdale County</a:t>
            </a:r>
            <a:r>
              <a:rPr lang="en-US" sz="1100" dirty="0"/>
              <a:t>.</a:t>
            </a:r>
          </a:p>
        </p:txBody>
      </p:sp>
      <p:sp>
        <p:nvSpPr>
          <p:cNvPr id="33" name="TextBox 23">
            <a:extLst>
              <a:ext uri="{FF2B5EF4-FFF2-40B4-BE49-F238E27FC236}">
                <a16:creationId xmlns:a16="http://schemas.microsoft.com/office/drawing/2014/main" id="{81F81A96-2527-D21B-E043-3FE5CAD07FC6}"/>
              </a:ext>
            </a:extLst>
          </p:cNvPr>
          <p:cNvSpPr txBox="1"/>
          <p:nvPr/>
        </p:nvSpPr>
        <p:spPr>
          <a:xfrm>
            <a:off x="4714591" y="5017585"/>
            <a:ext cx="5087846" cy="923330"/>
          </a:xfrm>
          <a:prstGeom prst="rect">
            <a:avLst/>
          </a:prstGeom>
          <a:noFill/>
          <a:ln cap="flat">
            <a:noFill/>
          </a:ln>
        </p:spPr>
        <p:txBody>
          <a:bodyPr vert="horz" wrap="square" lIns="0" tIns="0" rIns="0" bIns="0" anchor="t" anchorCtr="0" compatLnSpc="1">
            <a:spAutoFit/>
          </a:bodyPr>
          <a:lstStyle/>
          <a:p>
            <a:r>
              <a:rPr lang="en-US" sz="1200" b="1" u="sng" dirty="0"/>
              <a:t>Values:</a:t>
            </a:r>
          </a:p>
          <a:p>
            <a:r>
              <a:rPr lang="en-US" sz="1200" dirty="0"/>
              <a:t>Service – treat customers with respect.</a:t>
            </a:r>
          </a:p>
          <a:p>
            <a:r>
              <a:rPr lang="en-US" sz="1200" dirty="0"/>
              <a:t>Fairness – being impartial.</a:t>
            </a:r>
          </a:p>
          <a:p>
            <a:r>
              <a:rPr lang="en-US" sz="1200" dirty="0"/>
              <a:t>Integrity – doing the right thing and being open.</a:t>
            </a:r>
          </a:p>
          <a:p>
            <a:r>
              <a:rPr lang="en-US" sz="1200" dirty="0"/>
              <a:t>Educate – Making the public aware of the assessment process</a:t>
            </a:r>
          </a:p>
        </p:txBody>
      </p:sp>
      <p:sp>
        <p:nvSpPr>
          <p:cNvPr id="34" name="TextBox 24">
            <a:extLst>
              <a:ext uri="{FF2B5EF4-FFF2-40B4-BE49-F238E27FC236}">
                <a16:creationId xmlns:a16="http://schemas.microsoft.com/office/drawing/2014/main" id="{C0273E9F-02BB-D7A7-A0E6-9DF3D32D5F87}"/>
              </a:ext>
            </a:extLst>
          </p:cNvPr>
          <p:cNvSpPr txBox="1"/>
          <p:nvPr/>
        </p:nvSpPr>
        <p:spPr>
          <a:xfrm>
            <a:off x="1562472" y="3603127"/>
            <a:ext cx="2049517" cy="933589"/>
          </a:xfrm>
          <a:prstGeom prst="rect">
            <a:avLst/>
          </a:prstGeom>
          <a:noFill/>
          <a:ln cap="flat">
            <a:noFill/>
          </a:ln>
        </p:spPr>
        <p:txBody>
          <a:bodyPr vert="horz" wrap="square" lIns="0" tIns="0" rIns="0" bIns="0" anchor="t" anchorCtr="1" compatLnSpc="1">
            <a:spAutoFit/>
          </a:bodyPr>
          <a:lstStyle/>
          <a:p>
            <a:pPr algn="ctr" defTabSz="609630">
              <a:lnSpc>
                <a:spcPct val="144578"/>
              </a:lnSpc>
              <a:defRPr sz="1800" b="0" i="0" u="none" strike="noStrike" kern="0" cap="none" spc="0" baseline="0">
                <a:solidFill>
                  <a:srgbClr val="000000"/>
                </a:solidFill>
                <a:uFillTx/>
              </a:defRPr>
            </a:pPr>
            <a:r>
              <a:rPr lang="en-US" sz="2200" dirty="0">
                <a:solidFill>
                  <a:srgbClr val="FFFFFF"/>
                </a:solidFill>
                <a:latin typeface="Arimo Bold"/>
              </a:rPr>
              <a:t>BOARD OF ASSESSORS</a:t>
            </a:r>
            <a:endParaRPr lang="en-US" sz="1200" dirty="0">
              <a:solidFill>
                <a:srgbClr val="000000"/>
              </a:solidFill>
              <a:latin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821968" y="568153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flipH="1">
            <a:off x="5239" y="5074745"/>
            <a:ext cx="897966" cy="1795932"/>
          </a:xfrm>
          <a:custGeom>
            <a:avLst/>
            <a:gdLst/>
            <a:ahLst/>
            <a:cxnLst/>
            <a:rect l="l" t="t" r="r" b="b"/>
            <a:pathLst>
              <a:path w="1346949" h="2693898">
                <a:moveTo>
                  <a:pt x="1346949" y="0"/>
                </a:moveTo>
                <a:lnTo>
                  <a:pt x="0" y="0"/>
                </a:lnTo>
                <a:lnTo>
                  <a:pt x="0" y="2693898"/>
                </a:lnTo>
                <a:lnTo>
                  <a:pt x="1346949" y="2693898"/>
                </a:lnTo>
                <a:lnTo>
                  <a:pt x="1346949"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1" name="Freeform 11"/>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4" name="AutoShape 3">
            <a:extLst>
              <a:ext uri="{FF2B5EF4-FFF2-40B4-BE49-F238E27FC236}">
                <a16:creationId xmlns:a16="http://schemas.microsoft.com/office/drawing/2014/main" id="{C7CEECFB-F480-4EFB-D9F4-6B689388E03F}"/>
              </a:ext>
            </a:extLst>
          </p:cNvPr>
          <p:cNvSpPr>
            <a:spLocks noMove="1" noResize="1"/>
          </p:cNvSpPr>
          <p:nvPr/>
        </p:nvSpPr>
        <p:spPr>
          <a:xfrm flipV="1">
            <a:off x="900452" y="1941106"/>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42875"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5" name="AutoShape 4">
            <a:extLst>
              <a:ext uri="{FF2B5EF4-FFF2-40B4-BE49-F238E27FC236}">
                <a16:creationId xmlns:a16="http://schemas.microsoft.com/office/drawing/2014/main" id="{F6917FA4-BBE5-6A2C-2A40-F60D97CA00D1}"/>
              </a:ext>
            </a:extLst>
          </p:cNvPr>
          <p:cNvSpPr>
            <a:spLocks noMove="1" noResize="1"/>
          </p:cNvSpPr>
          <p:nvPr/>
        </p:nvSpPr>
        <p:spPr>
          <a:xfrm>
            <a:off x="4517325" y="1941106"/>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42875"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6" name="AutoShape 5">
            <a:extLst>
              <a:ext uri="{FF2B5EF4-FFF2-40B4-BE49-F238E27FC236}">
                <a16:creationId xmlns:a16="http://schemas.microsoft.com/office/drawing/2014/main" id="{9D57A744-F372-D619-F8BE-E1BB2D94ACD4}"/>
              </a:ext>
            </a:extLst>
          </p:cNvPr>
          <p:cNvSpPr>
            <a:spLocks noMove="1" noResize="1"/>
          </p:cNvSpPr>
          <p:nvPr/>
        </p:nvSpPr>
        <p:spPr>
          <a:xfrm flipV="1">
            <a:off x="8134971" y="1941106"/>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42875"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7" name="TextBox 6">
            <a:extLst>
              <a:ext uri="{FF2B5EF4-FFF2-40B4-BE49-F238E27FC236}">
                <a16:creationId xmlns:a16="http://schemas.microsoft.com/office/drawing/2014/main" id="{58F3C902-270B-5CFC-DD02-A0DAF77C002B}"/>
              </a:ext>
            </a:extLst>
          </p:cNvPr>
          <p:cNvSpPr txBox="1"/>
          <p:nvPr/>
        </p:nvSpPr>
        <p:spPr>
          <a:xfrm>
            <a:off x="954841" y="904464"/>
            <a:ext cx="10771235"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Opportunities &amp; Challenges</a:t>
            </a:r>
            <a:endParaRPr lang="en-US" sz="1200" dirty="0">
              <a:solidFill>
                <a:srgbClr val="000000"/>
              </a:solidFill>
              <a:latin typeface="Calibri"/>
            </a:endParaRPr>
          </a:p>
        </p:txBody>
      </p:sp>
      <p:sp>
        <p:nvSpPr>
          <p:cNvPr id="18" name="TextBox 7">
            <a:extLst>
              <a:ext uri="{FF2B5EF4-FFF2-40B4-BE49-F238E27FC236}">
                <a16:creationId xmlns:a16="http://schemas.microsoft.com/office/drawing/2014/main" id="{72390F4D-7155-AFA6-D0E8-F59D9EC260BD}"/>
              </a:ext>
            </a:extLst>
          </p:cNvPr>
          <p:cNvSpPr txBox="1"/>
          <p:nvPr/>
        </p:nvSpPr>
        <p:spPr>
          <a:xfrm>
            <a:off x="952500" y="2306507"/>
            <a:ext cx="3036478" cy="3446200"/>
          </a:xfrm>
          <a:prstGeom prst="rect">
            <a:avLst/>
          </a:prstGeom>
          <a:noFill/>
          <a:ln cap="flat">
            <a:noFill/>
          </a:ln>
        </p:spPr>
        <p:txBody>
          <a:bodyPr vert="horz" wrap="square" lIns="0" tIns="0" rIns="0" bIns="0" anchor="t" anchorCtr="0" compatLnSpc="1">
            <a:spAutoFit/>
          </a:bodyPr>
          <a:lstStyle/>
          <a:p>
            <a:pPr algn="ctr" defTabSz="609630">
              <a:lnSpc>
                <a:spcPct val="130120"/>
              </a:lnSpc>
              <a:defRPr sz="1800" b="0" i="0" u="none" strike="noStrike" kern="0" cap="none" spc="0" baseline="0">
                <a:solidFill>
                  <a:srgbClr val="000000"/>
                </a:solidFill>
                <a:uFillTx/>
              </a:defRPr>
            </a:pPr>
            <a:r>
              <a:rPr lang="en-US" b="1" dirty="0">
                <a:solidFill>
                  <a:srgbClr val="5E132A"/>
                </a:solidFill>
                <a:latin typeface="Arimo Bold"/>
              </a:rPr>
              <a:t>SUCCESSES</a:t>
            </a:r>
          </a:p>
          <a:p>
            <a:pPr defTabSz="609630">
              <a:lnSpc>
                <a:spcPct val="130120"/>
              </a:lnSpc>
              <a:defRPr sz="1800" b="0" i="0" u="none" strike="noStrike" kern="0" cap="none" spc="0" baseline="0">
                <a:solidFill>
                  <a:srgbClr val="000000"/>
                </a:solidFill>
                <a:uFillTx/>
              </a:defRPr>
            </a:pPr>
            <a:endParaRPr lang="en-US" sz="1400" b="1" dirty="0">
              <a:solidFill>
                <a:srgbClr val="5E132A"/>
              </a:solidFill>
              <a:latin typeface="Arimo Bold"/>
            </a:endParaRPr>
          </a:p>
          <a:p>
            <a:pPr marL="285750" indent="-285750">
              <a:buFont typeface="Arial" panose="020B0604020202020204" pitchFamily="34" charset="0"/>
              <a:buChar char="•"/>
            </a:pPr>
            <a:r>
              <a:rPr lang="en-US" sz="1400" dirty="0">
                <a:latin typeface="Aptos" panose="020B0004020202020204" pitchFamily="34" charset="0"/>
                <a:ea typeface="Calibri" panose="020F0502020204030204" pitchFamily="34" charset="0"/>
                <a:cs typeface="Times New Roman" panose="02020603050405020304" pitchFamily="18" charset="0"/>
              </a:rPr>
              <a:t>Received an overall sales ratio of 40.00 from the DOR.</a:t>
            </a:r>
          </a:p>
          <a:p>
            <a:pPr marL="285750" indent="-285750">
              <a:buFont typeface="Arial" panose="020B0604020202020204" pitchFamily="34" charset="0"/>
              <a:buChar char="•"/>
            </a:pPr>
            <a:r>
              <a:rPr lang="en-US" sz="1400" dirty="0">
                <a:latin typeface="Aptos" panose="020B0004020202020204" pitchFamily="34" charset="0"/>
                <a:ea typeface="Calibri" panose="020F0502020204030204" pitchFamily="34" charset="0"/>
                <a:cs typeface="Times New Roman" panose="02020603050405020304" pitchFamily="18" charset="0"/>
              </a:rPr>
              <a:t>Physically reviewed and resolved over 3,100 appeals.</a:t>
            </a:r>
          </a:p>
          <a:p>
            <a:pPr marL="285750" indent="-285750">
              <a:buFont typeface="Arial" panose="020B0604020202020204" pitchFamily="34" charset="0"/>
              <a:buChar char="•"/>
            </a:pPr>
            <a:r>
              <a:rPr lang="en-US" sz="1400" dirty="0">
                <a:latin typeface="Aptos" panose="020B0004020202020204" pitchFamily="34" charset="0"/>
                <a:cs typeface="Times New Roman" panose="02020603050405020304" pitchFamily="18" charset="0"/>
              </a:rPr>
              <a:t>41% of Homestead applications were completed on-line.</a:t>
            </a:r>
          </a:p>
          <a:p>
            <a:pPr marL="285750" indent="-285750">
              <a:buFont typeface="Arial" panose="020B0604020202020204" pitchFamily="34" charset="0"/>
              <a:buChar char="•"/>
            </a:pPr>
            <a:r>
              <a:rPr lang="en-US" sz="1400" dirty="0">
                <a:latin typeface="Aptos" panose="020B0004020202020204" pitchFamily="34" charset="0"/>
                <a:cs typeface="Times New Roman" panose="02020603050405020304" pitchFamily="18" charset="0"/>
              </a:rPr>
              <a:t>57% of Appeals were filed utilizing the on-line appeal module</a:t>
            </a:r>
            <a:r>
              <a:rPr lang="en-US" sz="1400" dirty="0">
                <a:latin typeface="Calibri" panose="020F0502020204030204" pitchFamily="34" charset="0"/>
                <a:cs typeface="Times New Roman" panose="02020603050405020304" pitchFamily="18" charset="0"/>
              </a:rPr>
              <a:t>.</a:t>
            </a:r>
          </a:p>
          <a:p>
            <a:pPr marL="285750" indent="-285750">
              <a:buFont typeface="Arial" panose="020B0604020202020204" pitchFamily="34" charset="0"/>
              <a:buChar char="•"/>
            </a:pPr>
            <a:r>
              <a:rPr lang="en-US" sz="1400" dirty="0">
                <a:latin typeface="Calibri" panose="020F0502020204030204" pitchFamily="34" charset="0"/>
                <a:cs typeface="Times New Roman" panose="02020603050405020304" pitchFamily="18" charset="0"/>
              </a:rPr>
              <a:t>TrueRoll Results: 225 Homestead Exemptions removed for ineligibility.</a:t>
            </a:r>
          </a:p>
          <a:p>
            <a:pPr marL="285750" indent="-285750">
              <a:buFont typeface="Arial" panose="020B0604020202020204" pitchFamily="34" charset="0"/>
              <a:buChar char="•"/>
            </a:pPr>
            <a:r>
              <a:rPr lang="en-US" sz="1400" dirty="0">
                <a:latin typeface="Calibri" panose="020F0502020204030204" pitchFamily="34" charset="0"/>
                <a:cs typeface="Times New Roman" panose="02020603050405020304" pitchFamily="18" charset="0"/>
              </a:rPr>
              <a:t>Audit confirmed 17,591 parcels eligible for Homestead Exemptions.</a:t>
            </a:r>
            <a:endParaRPr lang="en-US" sz="1200" dirty="0">
              <a:solidFill>
                <a:srgbClr val="5E132A"/>
              </a:solidFill>
              <a:latin typeface="Arimo Bold"/>
            </a:endParaRPr>
          </a:p>
          <a:p>
            <a:pPr defTabSz="609630">
              <a:lnSpc>
                <a:spcPct val="130120"/>
              </a:lnSpc>
              <a:defRPr sz="1800" b="0" i="0" u="none" strike="noStrike" kern="0" cap="none" spc="0" baseline="0">
                <a:solidFill>
                  <a:srgbClr val="000000"/>
                </a:solidFill>
                <a:uFillTx/>
              </a:defRPr>
            </a:pPr>
            <a:endParaRPr lang="en-US" sz="1200" dirty="0">
              <a:solidFill>
                <a:srgbClr val="000000"/>
              </a:solidFill>
              <a:latin typeface="Calibri"/>
            </a:endParaRPr>
          </a:p>
        </p:txBody>
      </p:sp>
      <p:sp>
        <p:nvSpPr>
          <p:cNvPr id="19" name="TextBox 8">
            <a:extLst>
              <a:ext uri="{FF2B5EF4-FFF2-40B4-BE49-F238E27FC236}">
                <a16:creationId xmlns:a16="http://schemas.microsoft.com/office/drawing/2014/main" id="{1823635E-1327-7EBE-367E-DAAB1BA0E49D}"/>
              </a:ext>
            </a:extLst>
          </p:cNvPr>
          <p:cNvSpPr txBox="1"/>
          <p:nvPr/>
        </p:nvSpPr>
        <p:spPr>
          <a:xfrm>
            <a:off x="4569372" y="2306507"/>
            <a:ext cx="3036478" cy="2331857"/>
          </a:xfrm>
          <a:prstGeom prst="rect">
            <a:avLst/>
          </a:prstGeom>
          <a:noFill/>
          <a:ln cap="flat">
            <a:noFill/>
          </a:ln>
        </p:spPr>
        <p:txBody>
          <a:bodyPr vert="horz" wrap="square" lIns="0" tIns="0" rIns="0" bIns="0" anchor="t" anchorCtr="0" compatLnSpc="1">
            <a:spAutoFit/>
          </a:bodyPr>
          <a:lstStyle/>
          <a:p>
            <a:pPr algn="ctr" defTabSz="609630">
              <a:lnSpc>
                <a:spcPct val="130120"/>
              </a:lnSpc>
              <a:defRPr sz="1800" b="0" i="0" u="none" strike="noStrike" kern="0" cap="none" spc="0" baseline="0">
                <a:solidFill>
                  <a:srgbClr val="000000"/>
                </a:solidFill>
                <a:uFillTx/>
              </a:defRPr>
            </a:pPr>
            <a:r>
              <a:rPr lang="en-US" b="1" dirty="0">
                <a:solidFill>
                  <a:srgbClr val="5E132A"/>
                </a:solidFill>
                <a:latin typeface="Arimo Bold"/>
              </a:rPr>
              <a:t>OPPORTUNITIES</a:t>
            </a:r>
          </a:p>
          <a:p>
            <a:pPr algn="ctr" defTabSz="609630">
              <a:lnSpc>
                <a:spcPct val="130120"/>
              </a:lnSpc>
              <a:defRPr sz="1800" b="0" i="0" u="none" strike="noStrike" kern="0" cap="none" spc="0" baseline="0">
                <a:solidFill>
                  <a:srgbClr val="000000"/>
                </a:solidFill>
                <a:uFillTx/>
              </a:defRPr>
            </a:pPr>
            <a:endParaRPr lang="en-US" b="1" dirty="0">
              <a:solidFill>
                <a:srgbClr val="5E132A"/>
              </a:solidFill>
              <a:latin typeface="Arimo Bold"/>
            </a:endParaRPr>
          </a:p>
          <a:p>
            <a:pPr marL="285750" indent="-285750">
              <a:buFont typeface="Arial" panose="020B0604020202020204" pitchFamily="34" charset="0"/>
              <a:buChar char="•"/>
            </a:pPr>
            <a:r>
              <a:rPr lang="en-US" sz="1400" dirty="0"/>
              <a:t>Educate/Promote the Assessment process through community engagement.</a:t>
            </a:r>
          </a:p>
          <a:p>
            <a:pPr marL="285750" indent="-285750">
              <a:buFont typeface="Arial" panose="020B0604020202020204" pitchFamily="34" charset="0"/>
              <a:buChar char="•"/>
            </a:pPr>
            <a:r>
              <a:rPr lang="en-US" sz="1400" dirty="0"/>
              <a:t>Utilize enhanced tools to improve the accuracy &amp; the efficiency of the appraisals</a:t>
            </a:r>
          </a:p>
          <a:p>
            <a:pPr defTabSz="609630">
              <a:lnSpc>
                <a:spcPct val="130120"/>
              </a:lnSpc>
              <a:defRPr sz="1800" b="0" i="0" u="none" strike="noStrike" kern="0" cap="none" spc="0" baseline="0">
                <a:solidFill>
                  <a:srgbClr val="000000"/>
                </a:solidFill>
                <a:uFillTx/>
              </a:defRPr>
            </a:pPr>
            <a:endParaRPr lang="en-US" sz="1400" dirty="0">
              <a:latin typeface="Calibri"/>
            </a:endParaRPr>
          </a:p>
        </p:txBody>
      </p:sp>
      <p:sp>
        <p:nvSpPr>
          <p:cNvPr id="20" name="TextBox 9">
            <a:extLst>
              <a:ext uri="{FF2B5EF4-FFF2-40B4-BE49-F238E27FC236}">
                <a16:creationId xmlns:a16="http://schemas.microsoft.com/office/drawing/2014/main" id="{9BBB2237-3069-AB8F-D5D5-DB97B2B6976F}"/>
              </a:ext>
            </a:extLst>
          </p:cNvPr>
          <p:cNvSpPr txBox="1"/>
          <p:nvPr/>
        </p:nvSpPr>
        <p:spPr>
          <a:xfrm>
            <a:off x="8187020" y="2329295"/>
            <a:ext cx="3036478" cy="3295197"/>
          </a:xfrm>
          <a:prstGeom prst="rect">
            <a:avLst/>
          </a:prstGeom>
          <a:noFill/>
          <a:ln cap="flat">
            <a:noFill/>
          </a:ln>
        </p:spPr>
        <p:txBody>
          <a:bodyPr vert="horz" wrap="square" lIns="0" tIns="0" rIns="0" bIns="0" anchor="t" anchorCtr="0" compatLnSpc="1">
            <a:spAutoFit/>
          </a:bodyPr>
          <a:lstStyle/>
          <a:p>
            <a:pPr algn="ctr" defTabSz="609630">
              <a:lnSpc>
                <a:spcPct val="130120"/>
              </a:lnSpc>
              <a:defRPr sz="1800" b="0" i="0" u="none" strike="noStrike" kern="0" cap="none" spc="0" baseline="0">
                <a:solidFill>
                  <a:srgbClr val="000000"/>
                </a:solidFill>
                <a:uFillTx/>
              </a:defRPr>
            </a:pPr>
            <a:r>
              <a:rPr lang="en-US" b="1" dirty="0">
                <a:solidFill>
                  <a:srgbClr val="5E132A"/>
                </a:solidFill>
                <a:latin typeface="Arimo Bold"/>
              </a:rPr>
              <a:t>CHALLENGES</a:t>
            </a:r>
          </a:p>
          <a:p>
            <a:pPr marL="285750" indent="-285750" defTabSz="609630">
              <a:lnSpc>
                <a:spcPct val="130120"/>
              </a:lnSpc>
              <a:buFont typeface="Arial" panose="020B0604020202020204" pitchFamily="34" charset="0"/>
              <a:buChar char="•"/>
              <a:defRPr sz="1800" b="0" i="0" u="none" strike="noStrike" kern="0" cap="none" spc="0" baseline="0">
                <a:solidFill>
                  <a:srgbClr val="000000"/>
                </a:solidFill>
                <a:uFillTx/>
              </a:defRPr>
            </a:pPr>
            <a:endParaRPr lang="en-US" sz="1600" b="1" dirty="0">
              <a:solidFill>
                <a:srgbClr val="5E132A"/>
              </a:solidFill>
              <a:latin typeface="Arimo Bold"/>
            </a:endParaRPr>
          </a:p>
          <a:p>
            <a:pPr marL="285750" indent="-285750">
              <a:buFont typeface="Arial" panose="020B0604020202020204" pitchFamily="34" charset="0"/>
              <a:buChar char="•"/>
            </a:pPr>
            <a:r>
              <a:rPr lang="en-US" sz="1400" dirty="0"/>
              <a:t>Achieving an acceptable Sales Ratio in a challenging real estate market.</a:t>
            </a:r>
          </a:p>
          <a:p>
            <a:pPr marL="285750" indent="-285750">
              <a:buFont typeface="Arial" panose="020B0604020202020204" pitchFamily="34" charset="0"/>
              <a:buChar char="•"/>
            </a:pPr>
            <a:r>
              <a:rPr lang="en-US" sz="1400" dirty="0"/>
              <a:t>Managing an extremely high volume of appeals.</a:t>
            </a:r>
          </a:p>
          <a:p>
            <a:pPr algn="ctr" defTabSz="609630">
              <a:lnSpc>
                <a:spcPct val="130120"/>
              </a:lnSpc>
              <a:defRPr sz="1800" b="0" i="0" u="none" strike="noStrike" kern="0" cap="none" spc="0" baseline="0">
                <a:solidFill>
                  <a:srgbClr val="000000"/>
                </a:solidFill>
                <a:uFillTx/>
              </a:defRPr>
            </a:pPr>
            <a:endParaRPr lang="en-US" sz="1600" b="1" dirty="0">
              <a:solidFill>
                <a:srgbClr val="5E132A"/>
              </a:solidFill>
              <a:latin typeface="Arimo Bold"/>
            </a:endParaRPr>
          </a:p>
          <a:p>
            <a:pPr defTabSz="609630">
              <a:lnSpc>
                <a:spcPct val="130120"/>
              </a:lnSpc>
              <a:defRPr sz="1800" b="0" i="0" u="none" strike="noStrike" kern="0" cap="none" spc="0" baseline="0">
                <a:solidFill>
                  <a:srgbClr val="000000"/>
                </a:solidFill>
                <a:uFillTx/>
              </a:defRPr>
            </a:pPr>
            <a:endParaRPr lang="en-US" sz="1600" b="1" dirty="0">
              <a:solidFill>
                <a:srgbClr val="5E132A"/>
              </a:solidFill>
              <a:latin typeface="Arimo Bold"/>
            </a:endParaRPr>
          </a:p>
          <a:p>
            <a:pPr defTabSz="609630">
              <a:lnSpc>
                <a:spcPct val="130120"/>
              </a:lnSpc>
              <a:defRPr sz="1800" b="0" i="0" u="none" strike="noStrike" kern="0" cap="none" spc="0" baseline="0">
                <a:solidFill>
                  <a:srgbClr val="000000"/>
                </a:solidFill>
                <a:uFillTx/>
              </a:defRPr>
            </a:pPr>
            <a:r>
              <a:rPr lang="en-US" sz="1600" b="1" dirty="0">
                <a:solidFill>
                  <a:srgbClr val="5E132A"/>
                </a:solidFill>
                <a:latin typeface="Arimo Bold"/>
              </a:rPr>
              <a:t> </a:t>
            </a:r>
          </a:p>
          <a:p>
            <a:pPr defTabSz="609630">
              <a:lnSpc>
                <a:spcPct val="130120"/>
              </a:lnSpc>
              <a:defRPr sz="1800" b="0" i="0" u="none" strike="noStrike" kern="0" cap="none" spc="0" baseline="0">
                <a:solidFill>
                  <a:srgbClr val="000000"/>
                </a:solidFill>
                <a:uFillTx/>
              </a:defRPr>
            </a:pPr>
            <a:r>
              <a:rPr lang="en-US" sz="1600" b="1" dirty="0">
                <a:solidFill>
                  <a:srgbClr val="5E132A"/>
                </a:solidFill>
                <a:latin typeface="Arimo Bold"/>
              </a:rPr>
              <a:t>               </a:t>
            </a:r>
          </a:p>
          <a:p>
            <a:pPr defTabSz="609630">
              <a:lnSpc>
                <a:spcPct val="130120"/>
              </a:lnSpc>
              <a:defRPr sz="1800" b="0" i="0" u="none" strike="noStrike" kern="0" cap="none" spc="0" baseline="0">
                <a:solidFill>
                  <a:srgbClr val="000000"/>
                </a:solidFill>
                <a:uFillTx/>
              </a:defRPr>
            </a:pPr>
            <a:r>
              <a:rPr lang="en-US" sz="1400" dirty="0">
                <a:solidFill>
                  <a:srgbClr val="5E132A"/>
                </a:solidFill>
                <a:highlight>
                  <a:srgbClr val="FFFF00"/>
                </a:highlight>
                <a:latin typeface="Arimo Bold"/>
              </a:rPr>
              <a:t> </a:t>
            </a:r>
            <a:endParaRPr lang="en-US" sz="1400" dirty="0">
              <a:solidFill>
                <a:srgbClr val="000000"/>
              </a:solidFill>
              <a:highlight>
                <a:srgbClr val="FFFF00"/>
              </a:highlight>
              <a:latin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902180" y="5554070"/>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flipH="1" flipV="1">
            <a:off x="0" y="0"/>
            <a:ext cx="897966" cy="1795932"/>
          </a:xfrm>
          <a:custGeom>
            <a:avLst/>
            <a:gdLst/>
            <a:ahLst/>
            <a:cxnLst/>
            <a:rect l="l" t="t" r="r" b="b"/>
            <a:pathLst>
              <a:path w="1346949" h="2693898">
                <a:moveTo>
                  <a:pt x="1346949" y="2693898"/>
                </a:moveTo>
                <a:lnTo>
                  <a:pt x="0" y="2693898"/>
                </a:lnTo>
                <a:lnTo>
                  <a:pt x="0" y="0"/>
                </a:lnTo>
                <a:lnTo>
                  <a:pt x="1346949" y="0"/>
                </a:lnTo>
                <a:lnTo>
                  <a:pt x="1346949"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22" name="TextBox 4">
            <a:extLst>
              <a:ext uri="{FF2B5EF4-FFF2-40B4-BE49-F238E27FC236}">
                <a16:creationId xmlns:a16="http://schemas.microsoft.com/office/drawing/2014/main" id="{3439AF71-071C-B464-C7E0-FA499C4FA558}"/>
              </a:ext>
            </a:extLst>
          </p:cNvPr>
          <p:cNvSpPr txBox="1"/>
          <p:nvPr/>
        </p:nvSpPr>
        <p:spPr>
          <a:xfrm>
            <a:off x="1148013" y="415001"/>
            <a:ext cx="7557985"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FY2</a:t>
            </a:r>
            <a:r>
              <a:rPr lang="en-US" sz="4400" spc="100" dirty="0">
                <a:latin typeface="Arimo Bold"/>
              </a:rPr>
              <a:t>7</a:t>
            </a:r>
            <a:r>
              <a:rPr lang="en-US" sz="4400" spc="100" dirty="0">
                <a:solidFill>
                  <a:srgbClr val="000000"/>
                </a:solidFill>
                <a:latin typeface="Arimo Bold"/>
              </a:rPr>
              <a:t> Goals &amp; Initiatives</a:t>
            </a:r>
            <a:endParaRPr lang="en-US" sz="1200" dirty="0">
              <a:solidFill>
                <a:srgbClr val="000000"/>
              </a:solidFill>
              <a:latin typeface="Calibri"/>
            </a:endParaRPr>
          </a:p>
        </p:txBody>
      </p:sp>
      <p:sp>
        <p:nvSpPr>
          <p:cNvPr id="23" name="TextBox 5">
            <a:extLst>
              <a:ext uri="{FF2B5EF4-FFF2-40B4-BE49-F238E27FC236}">
                <a16:creationId xmlns:a16="http://schemas.microsoft.com/office/drawing/2014/main" id="{FD6F4DB8-74E9-C11D-DBC7-DD91F1686DAC}"/>
              </a:ext>
            </a:extLst>
          </p:cNvPr>
          <p:cNvSpPr txBox="1"/>
          <p:nvPr/>
        </p:nvSpPr>
        <p:spPr>
          <a:xfrm>
            <a:off x="1189923" y="2066614"/>
            <a:ext cx="9334634" cy="1053494"/>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b="1" dirty="0">
                <a:solidFill>
                  <a:schemeClr val="accent1"/>
                </a:solidFill>
                <a:latin typeface="Arimo Bold"/>
              </a:rPr>
              <a:t>Access</a:t>
            </a:r>
          </a:p>
          <a:p>
            <a:pPr marL="285750" indent="-2857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dirty="0"/>
              <a:t>Regularly attend HOA meetings and community events to educate residents about the assessment process and answer questions.</a:t>
            </a:r>
            <a:r>
              <a:rPr lang="en-US" dirty="0">
                <a:solidFill>
                  <a:srgbClr val="000000"/>
                </a:solidFill>
                <a:latin typeface="Arimo Bold"/>
              </a:rPr>
              <a:t> </a:t>
            </a:r>
            <a:endParaRPr lang="en-US" sz="1200" dirty="0">
              <a:solidFill>
                <a:srgbClr val="000000"/>
              </a:solidFill>
              <a:latin typeface="Calibri"/>
            </a:endParaRPr>
          </a:p>
        </p:txBody>
      </p:sp>
      <p:sp>
        <p:nvSpPr>
          <p:cNvPr id="24" name="TextBox 6">
            <a:extLst>
              <a:ext uri="{FF2B5EF4-FFF2-40B4-BE49-F238E27FC236}">
                <a16:creationId xmlns:a16="http://schemas.microsoft.com/office/drawing/2014/main" id="{BC189B0B-EEC2-0FB3-73A6-11B65B376F92}"/>
              </a:ext>
            </a:extLst>
          </p:cNvPr>
          <p:cNvSpPr txBox="1"/>
          <p:nvPr/>
        </p:nvSpPr>
        <p:spPr>
          <a:xfrm>
            <a:off x="1148012" y="3274577"/>
            <a:ext cx="8764083" cy="1300997"/>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b="1" dirty="0">
                <a:solidFill>
                  <a:schemeClr val="accent1"/>
                </a:solidFill>
                <a:latin typeface="Arimo Bold"/>
              </a:rPr>
              <a:t>Equity</a:t>
            </a:r>
          </a:p>
          <a:p>
            <a:pPr marL="285750" indent="-2857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dirty="0"/>
              <a:t>Maintain equitable assessments through consistent valuation practices, quality control, and ongoing market analysis.</a:t>
            </a:r>
            <a:endParaRPr lang="en-US" dirty="0">
              <a:solidFill>
                <a:srgbClr val="000000"/>
              </a:solidFill>
              <a:latin typeface="Arimo Bold"/>
            </a:endParaRPr>
          </a:p>
          <a:p>
            <a:pPr marL="171450" indent="-171450" defTabSz="609630">
              <a:lnSpc>
                <a:spcPct val="130120"/>
              </a:lnSpc>
              <a:buFont typeface="Arial" panose="020B0604020202020204" pitchFamily="34" charset="0"/>
              <a:buChar char="•"/>
              <a:defRPr sz="1800" b="0" i="0" u="none" strike="noStrike" kern="0" cap="none" spc="0" baseline="0">
                <a:solidFill>
                  <a:srgbClr val="000000"/>
                </a:solidFill>
                <a:uFillTx/>
              </a:defRPr>
            </a:pPr>
            <a:endParaRPr lang="en-US" sz="1200" dirty="0">
              <a:solidFill>
                <a:srgbClr val="000000"/>
              </a:solidFill>
              <a:latin typeface="Arimo Bold"/>
            </a:endParaRPr>
          </a:p>
        </p:txBody>
      </p:sp>
      <p:sp>
        <p:nvSpPr>
          <p:cNvPr id="25" name="TextBox 7">
            <a:extLst>
              <a:ext uri="{FF2B5EF4-FFF2-40B4-BE49-F238E27FC236}">
                <a16:creationId xmlns:a16="http://schemas.microsoft.com/office/drawing/2014/main" id="{258F56F1-C351-E316-7274-589144E0E1D9}"/>
              </a:ext>
            </a:extLst>
          </p:cNvPr>
          <p:cNvSpPr txBox="1"/>
          <p:nvPr/>
        </p:nvSpPr>
        <p:spPr>
          <a:xfrm>
            <a:off x="1148013" y="4475278"/>
            <a:ext cx="8910384" cy="141359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b="1" dirty="0">
                <a:solidFill>
                  <a:schemeClr val="accent1"/>
                </a:solidFill>
              </a:rPr>
              <a:t>Innovation</a:t>
            </a:r>
          </a:p>
          <a:p>
            <a:pPr marL="285750" indent="-285750" defTabSz="609630">
              <a:lnSpc>
                <a:spcPct val="130120"/>
              </a:lnSpc>
              <a:buFont typeface="Arial" panose="020B0604020202020204" pitchFamily="34" charset="0"/>
              <a:buChar char="•"/>
              <a:defRPr sz="1800" b="0" i="0" u="none" strike="noStrike" kern="0" cap="none" spc="0" baseline="0">
                <a:solidFill>
                  <a:srgbClr val="000000"/>
                </a:solidFill>
                <a:uFillTx/>
              </a:defRPr>
            </a:pPr>
            <a:r>
              <a:rPr lang="en-US" dirty="0"/>
              <a:t>Continue enhancing the QPublic website by increasing the availability of assessment information, improving transparency, and making property information more accessible to the public.</a:t>
            </a:r>
            <a:endParaRPr lang="en-US" dirty="0">
              <a:solidFill>
                <a:srgbClr val="000000"/>
              </a:solidFill>
              <a:latin typeface="Calibri"/>
            </a:endParaRPr>
          </a:p>
        </p:txBody>
      </p:sp>
      <p:sp>
        <p:nvSpPr>
          <p:cNvPr id="26" name="TextBox 12">
            <a:extLst>
              <a:ext uri="{FF2B5EF4-FFF2-40B4-BE49-F238E27FC236}">
                <a16:creationId xmlns:a16="http://schemas.microsoft.com/office/drawing/2014/main" id="{1CBFD762-7966-8C1B-7F00-10485D838FC3}"/>
              </a:ext>
            </a:extLst>
          </p:cNvPr>
          <p:cNvSpPr txBox="1"/>
          <p:nvPr/>
        </p:nvSpPr>
        <p:spPr>
          <a:xfrm>
            <a:off x="1107249" y="1106860"/>
            <a:ext cx="9417308"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a:solidFill>
                  <a:srgbClr val="00507B"/>
                </a:solidFill>
                <a:latin typeface="Arimo Bold"/>
              </a:rPr>
              <a:t>Department’s Reimagine Rockdale Strategic Plan</a:t>
            </a:r>
            <a:endParaRPr lang="en-US" sz="1200">
              <a:solidFill>
                <a:srgbClr val="000000"/>
              </a:solidFill>
              <a:latin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985061" y="5505420"/>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flipH="1">
            <a:off x="5239" y="5074745"/>
            <a:ext cx="897966" cy="1795932"/>
          </a:xfrm>
          <a:custGeom>
            <a:avLst/>
            <a:gdLst/>
            <a:ahLst/>
            <a:cxnLst/>
            <a:rect l="l" t="t" r="r" b="b"/>
            <a:pathLst>
              <a:path w="1346949" h="2693898">
                <a:moveTo>
                  <a:pt x="1346949" y="0"/>
                </a:moveTo>
                <a:lnTo>
                  <a:pt x="0" y="0"/>
                </a:lnTo>
                <a:lnTo>
                  <a:pt x="0" y="2693898"/>
                </a:lnTo>
                <a:lnTo>
                  <a:pt x="1346949" y="2693898"/>
                </a:lnTo>
                <a:lnTo>
                  <a:pt x="1346949"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2" name="TextBox 5">
            <a:extLst>
              <a:ext uri="{FF2B5EF4-FFF2-40B4-BE49-F238E27FC236}">
                <a16:creationId xmlns:a16="http://schemas.microsoft.com/office/drawing/2014/main" id="{B5CA9346-D68C-30E1-599A-828557B38B89}"/>
              </a:ext>
            </a:extLst>
          </p:cNvPr>
          <p:cNvSpPr txBox="1"/>
          <p:nvPr/>
        </p:nvSpPr>
        <p:spPr>
          <a:xfrm>
            <a:off x="558803" y="542830"/>
            <a:ext cx="10028919"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Operating Budget Summary</a:t>
            </a:r>
            <a:endParaRPr lang="en-US" sz="1200" dirty="0">
              <a:solidFill>
                <a:srgbClr val="000000"/>
              </a:solidFill>
              <a:latin typeface="Calibri"/>
            </a:endParaRPr>
          </a:p>
        </p:txBody>
      </p:sp>
      <p:sp>
        <p:nvSpPr>
          <p:cNvPr id="13" name="TextBox 6">
            <a:extLst>
              <a:ext uri="{FF2B5EF4-FFF2-40B4-BE49-F238E27FC236}">
                <a16:creationId xmlns:a16="http://schemas.microsoft.com/office/drawing/2014/main" id="{9EADF903-8EB9-97C8-B9BE-9A52F3342CBA}"/>
              </a:ext>
            </a:extLst>
          </p:cNvPr>
          <p:cNvSpPr txBox="1"/>
          <p:nvPr/>
        </p:nvSpPr>
        <p:spPr>
          <a:xfrm>
            <a:off x="558802" y="1301923"/>
            <a:ext cx="9310549"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0000"/>
                </a:solidFill>
                <a:latin typeface="Arimo Bold"/>
              </a:rPr>
              <a:t>*Report Provided by Finance </a:t>
            </a:r>
            <a:endParaRPr lang="en-US" sz="1200" dirty="0">
              <a:solidFill>
                <a:srgbClr val="000000"/>
              </a:solidFill>
              <a:latin typeface="Calibri"/>
            </a:endParaRPr>
          </a:p>
        </p:txBody>
      </p:sp>
      <p:graphicFrame>
        <p:nvGraphicFramePr>
          <p:cNvPr id="14" name="Table 9">
            <a:extLst>
              <a:ext uri="{FF2B5EF4-FFF2-40B4-BE49-F238E27FC236}">
                <a16:creationId xmlns:a16="http://schemas.microsoft.com/office/drawing/2014/main" id="{C81F5410-03CD-BD27-46AD-5F337E8B3B18}"/>
              </a:ext>
            </a:extLst>
          </p:cNvPr>
          <p:cNvGraphicFramePr>
            <a:graphicFrameLocks noGrp="1"/>
          </p:cNvGraphicFramePr>
          <p:nvPr>
            <p:extLst>
              <p:ext uri="{D42A27DB-BD31-4B8C-83A1-F6EECF244321}">
                <p14:modId xmlns:p14="http://schemas.microsoft.com/office/powerpoint/2010/main" val="1184436462"/>
              </p:ext>
            </p:extLst>
          </p:nvPr>
        </p:nvGraphicFramePr>
        <p:xfrm>
          <a:off x="558802" y="2328312"/>
          <a:ext cx="10210798" cy="2421481"/>
        </p:xfrm>
        <a:graphic>
          <a:graphicData uri="http://schemas.openxmlformats.org/drawingml/2006/table">
            <a:tbl>
              <a:tblPr>
                <a:effectLst/>
              </a:tblPr>
              <a:tblGrid>
                <a:gridCol w="3918039">
                  <a:extLst>
                    <a:ext uri="{9D8B030D-6E8A-4147-A177-3AD203B41FA5}">
                      <a16:colId xmlns:a16="http://schemas.microsoft.com/office/drawing/2014/main" val="297089926"/>
                    </a:ext>
                  </a:extLst>
                </a:gridCol>
                <a:gridCol w="2193188">
                  <a:extLst>
                    <a:ext uri="{9D8B030D-6E8A-4147-A177-3AD203B41FA5}">
                      <a16:colId xmlns:a16="http://schemas.microsoft.com/office/drawing/2014/main" val="4285716758"/>
                    </a:ext>
                  </a:extLst>
                </a:gridCol>
                <a:gridCol w="2134904">
                  <a:extLst>
                    <a:ext uri="{9D8B030D-6E8A-4147-A177-3AD203B41FA5}">
                      <a16:colId xmlns:a16="http://schemas.microsoft.com/office/drawing/2014/main" val="3641019470"/>
                    </a:ext>
                  </a:extLst>
                </a:gridCol>
                <a:gridCol w="1964667">
                  <a:extLst>
                    <a:ext uri="{9D8B030D-6E8A-4147-A177-3AD203B41FA5}">
                      <a16:colId xmlns:a16="http://schemas.microsoft.com/office/drawing/2014/main" val="3916489044"/>
                    </a:ext>
                  </a:extLst>
                </a:gridCol>
              </a:tblGrid>
              <a:tr h="1054126">
                <a:tc>
                  <a:txBody>
                    <a:bodyPr/>
                    <a:lstStyle/>
                    <a:p>
                      <a:pPr lvl="0" algn="l">
                        <a:lnSpc>
                          <a:spcPct val="144578"/>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l">
                        <a:lnSpc>
                          <a:spcPct val="144578"/>
                        </a:lnSpc>
                      </a:pPr>
                      <a:r>
                        <a:rPr lang="en-US" sz="2000" spc="-66" dirty="0">
                          <a:solidFill>
                            <a:srgbClr val="FFFFFF"/>
                          </a:solidFill>
                          <a:latin typeface="Open Sans"/>
                        </a:rPr>
                        <a:t>Budget </a:t>
                      </a:r>
                      <a:endParaRPr lang="en-US" sz="700" dirty="0"/>
                    </a:p>
                    <a:p>
                      <a:pPr lvl="0" algn="l">
                        <a:lnSpc>
                          <a:spcPct val="144578"/>
                        </a:lnSpc>
                      </a:pPr>
                      <a:r>
                        <a:rPr lang="en-US" sz="2000" spc="-66" dirty="0">
                          <a:solidFill>
                            <a:srgbClr val="FFFFFF"/>
                          </a:solidFill>
                          <a:latin typeface="Open Sans Italics"/>
                        </a:rPr>
                        <a:t>FY 2026</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l">
                        <a:lnSpc>
                          <a:spcPct val="144578"/>
                        </a:lnSpc>
                      </a:pPr>
                      <a:r>
                        <a:rPr lang="en-US" sz="2000" spc="-66" dirty="0">
                          <a:solidFill>
                            <a:srgbClr val="FFFFFF"/>
                          </a:solidFill>
                          <a:latin typeface="Open Sans"/>
                        </a:rPr>
                        <a:t>Proposed </a:t>
                      </a:r>
                      <a:endParaRPr lang="en-US" sz="700" dirty="0"/>
                    </a:p>
                    <a:p>
                      <a:pPr lvl="0" algn="l">
                        <a:lnSpc>
                          <a:spcPct val="144578"/>
                        </a:lnSpc>
                      </a:pPr>
                      <a:r>
                        <a:rPr lang="en-US" sz="2000" spc="-66" dirty="0">
                          <a:solidFill>
                            <a:srgbClr val="FFFFFF"/>
                          </a:solidFill>
                          <a:latin typeface="Open Sans Italics"/>
                        </a:rPr>
                        <a:t>FY 2027</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l">
                        <a:lnSpc>
                          <a:spcPct val="144578"/>
                        </a:lnSpc>
                      </a:pPr>
                      <a:r>
                        <a:rPr lang="en-US" sz="2000" spc="-66">
                          <a:solidFill>
                            <a:srgbClr val="FFFFFF"/>
                          </a:solidFill>
                          <a:latin typeface="Open Sans"/>
                        </a:rPr>
                        <a:t>Change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extLst>
                  <a:ext uri="{0D108BD9-81ED-4DB2-BD59-A6C34878D82A}">
                    <a16:rowId xmlns:a16="http://schemas.microsoft.com/office/drawing/2014/main" val="2180589971"/>
                  </a:ext>
                </a:extLst>
              </a:tr>
              <a:tr h="439545">
                <a:tc>
                  <a:txBody>
                    <a:bodyPr/>
                    <a:lstStyle/>
                    <a:p>
                      <a:pPr lvl="0" algn="l">
                        <a:lnSpc>
                          <a:spcPct val="144578"/>
                        </a:lnSpc>
                      </a:pPr>
                      <a:r>
                        <a:rPr lang="en-US" sz="1400" spc="-46">
                          <a:solidFill>
                            <a:srgbClr val="000000"/>
                          </a:solidFill>
                          <a:latin typeface="Open Sans"/>
                        </a:rPr>
                        <a:t>Total Operating Expenses</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$211,564</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$226,545</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$14,981</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3121998349"/>
                  </a:ext>
                </a:extLst>
              </a:tr>
              <a:tr h="439545">
                <a:tc>
                  <a:txBody>
                    <a:bodyPr/>
                    <a:lstStyle/>
                    <a:p>
                      <a:pPr lvl="0" algn="l">
                        <a:lnSpc>
                          <a:spcPct val="144578"/>
                        </a:lnSpc>
                      </a:pPr>
                      <a:r>
                        <a:rPr lang="en-US" sz="1400" spc="-46">
                          <a:solidFill>
                            <a:srgbClr val="000000"/>
                          </a:solidFill>
                          <a:latin typeface="Open Sans"/>
                        </a:rPr>
                        <a:t>Total Personnel Services &amp; Benefits</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$1,174,238</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$1,216,610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$42,372</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1466410776"/>
                  </a:ext>
                </a:extLst>
              </a:tr>
              <a:tr h="488265">
                <a:tc>
                  <a:txBody>
                    <a:bodyPr/>
                    <a:lstStyle/>
                    <a:p>
                      <a:pPr lvl="0" algn="l">
                        <a:lnSpc>
                          <a:spcPct val="144528"/>
                        </a:lnSpc>
                      </a:pPr>
                      <a:r>
                        <a:rPr lang="en-US" sz="1600" spc="-52">
                          <a:solidFill>
                            <a:srgbClr val="000000"/>
                          </a:solidFill>
                          <a:latin typeface="Open Sans Bold"/>
                        </a:rPr>
                        <a:t>Total Est. Budget impact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dirty="0">
                          <a:solidFill>
                            <a:srgbClr val="000000"/>
                          </a:solidFill>
                          <a:latin typeface="Open Sans Bold"/>
                        </a:rPr>
                        <a:t>$1,385,802</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dirty="0">
                          <a:solidFill>
                            <a:srgbClr val="000000"/>
                          </a:solidFill>
                          <a:latin typeface="Open Sans Bold"/>
                        </a:rPr>
                        <a:t>$1,443,155</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dirty="0">
                          <a:solidFill>
                            <a:srgbClr val="000000"/>
                          </a:solidFill>
                          <a:latin typeface="Open Sans Bold"/>
                        </a:rPr>
                        <a:t>$57,353</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246810578"/>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Freeform 10"/>
          <p:cNvSpPr/>
          <p:nvPr/>
        </p:nvSpPr>
        <p:spPr>
          <a:xfrm rot="-5400000">
            <a:off x="10845052" y="-448983"/>
            <a:ext cx="897966" cy="1795932"/>
          </a:xfrm>
          <a:custGeom>
            <a:avLst/>
            <a:gdLst/>
            <a:ahLst/>
            <a:cxnLst/>
            <a:rect l="l" t="t" r="r" b="b"/>
            <a:pathLst>
              <a:path w="1346949" h="2693898">
                <a:moveTo>
                  <a:pt x="0" y="0"/>
                </a:moveTo>
                <a:lnTo>
                  <a:pt x="1346949" y="0"/>
                </a:lnTo>
                <a:lnTo>
                  <a:pt x="1346949" y="2693897"/>
                </a:lnTo>
                <a:lnTo>
                  <a:pt x="0" y="2693897"/>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2" name="TextBox 5">
            <a:extLst>
              <a:ext uri="{FF2B5EF4-FFF2-40B4-BE49-F238E27FC236}">
                <a16:creationId xmlns:a16="http://schemas.microsoft.com/office/drawing/2014/main" id="{4489B2AA-35E9-D96C-57BC-1F25C8939856}"/>
              </a:ext>
            </a:extLst>
          </p:cNvPr>
          <p:cNvSpPr txBox="1"/>
          <p:nvPr/>
        </p:nvSpPr>
        <p:spPr>
          <a:xfrm>
            <a:off x="1224595" y="597152"/>
            <a:ext cx="8063227"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Operating Budget Request</a:t>
            </a:r>
            <a:endParaRPr lang="en-US" sz="1200" dirty="0">
              <a:solidFill>
                <a:srgbClr val="000000"/>
              </a:solidFill>
              <a:latin typeface="Calibri"/>
            </a:endParaRPr>
          </a:p>
        </p:txBody>
      </p:sp>
      <p:graphicFrame>
        <p:nvGraphicFramePr>
          <p:cNvPr id="13" name="Table 9">
            <a:extLst>
              <a:ext uri="{FF2B5EF4-FFF2-40B4-BE49-F238E27FC236}">
                <a16:creationId xmlns:a16="http://schemas.microsoft.com/office/drawing/2014/main" id="{FA467EF5-89D6-AEDF-CCFE-C0977379BA05}"/>
              </a:ext>
            </a:extLst>
          </p:cNvPr>
          <p:cNvGraphicFramePr>
            <a:graphicFrameLocks noGrp="1"/>
          </p:cNvGraphicFramePr>
          <p:nvPr>
            <p:extLst>
              <p:ext uri="{D42A27DB-BD31-4B8C-83A1-F6EECF244321}">
                <p14:modId xmlns:p14="http://schemas.microsoft.com/office/powerpoint/2010/main" val="1212397536"/>
              </p:ext>
            </p:extLst>
          </p:nvPr>
        </p:nvGraphicFramePr>
        <p:xfrm>
          <a:off x="1233172" y="2018058"/>
          <a:ext cx="9283177" cy="3221268"/>
        </p:xfrm>
        <a:graphic>
          <a:graphicData uri="http://schemas.openxmlformats.org/drawingml/2006/table">
            <a:tbl>
              <a:tblPr>
                <a:effectLst/>
              </a:tblPr>
              <a:tblGrid>
                <a:gridCol w="1596335">
                  <a:extLst>
                    <a:ext uri="{9D8B030D-6E8A-4147-A177-3AD203B41FA5}">
                      <a16:colId xmlns:a16="http://schemas.microsoft.com/office/drawing/2014/main" val="2538557119"/>
                    </a:ext>
                  </a:extLst>
                </a:gridCol>
                <a:gridCol w="4332439">
                  <a:extLst>
                    <a:ext uri="{9D8B030D-6E8A-4147-A177-3AD203B41FA5}">
                      <a16:colId xmlns:a16="http://schemas.microsoft.com/office/drawing/2014/main" val="3612884771"/>
                    </a:ext>
                  </a:extLst>
                </a:gridCol>
                <a:gridCol w="1212433">
                  <a:extLst>
                    <a:ext uri="{9D8B030D-6E8A-4147-A177-3AD203B41FA5}">
                      <a16:colId xmlns:a16="http://schemas.microsoft.com/office/drawing/2014/main" val="1567620093"/>
                    </a:ext>
                  </a:extLst>
                </a:gridCol>
                <a:gridCol w="986979">
                  <a:extLst>
                    <a:ext uri="{9D8B030D-6E8A-4147-A177-3AD203B41FA5}">
                      <a16:colId xmlns:a16="http://schemas.microsoft.com/office/drawing/2014/main" val="1416086661"/>
                    </a:ext>
                  </a:extLst>
                </a:gridCol>
                <a:gridCol w="1154991">
                  <a:extLst>
                    <a:ext uri="{9D8B030D-6E8A-4147-A177-3AD203B41FA5}">
                      <a16:colId xmlns:a16="http://schemas.microsoft.com/office/drawing/2014/main" val="3460426261"/>
                    </a:ext>
                  </a:extLst>
                </a:gridCol>
              </a:tblGrid>
              <a:tr h="1025214">
                <a:tc>
                  <a:txBody>
                    <a:bodyPr/>
                    <a:lstStyle/>
                    <a:p>
                      <a:pPr lvl="0" algn="l">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ctr">
                        <a:lnSpc>
                          <a:spcPct val="144578"/>
                        </a:lnSpc>
                      </a:pPr>
                      <a:r>
                        <a:rPr lang="en-US" sz="2000" spc="-66">
                          <a:solidFill>
                            <a:srgbClr val="FFFFFF"/>
                          </a:solidFill>
                          <a:latin typeface="Open Sans"/>
                        </a:rPr>
                        <a:t>Description</a:t>
                      </a: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l">
                        <a:lnSpc>
                          <a:spcPct val="144578"/>
                        </a:lnSpc>
                      </a:pPr>
                      <a:r>
                        <a:rPr lang="en-US" sz="2000" spc="-66" dirty="0">
                          <a:solidFill>
                            <a:srgbClr val="FFFFFF"/>
                          </a:solidFill>
                          <a:latin typeface="Open Sans"/>
                        </a:rPr>
                        <a:t>FY26 Budget</a:t>
                      </a: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l">
                        <a:lnSpc>
                          <a:spcPct val="144578"/>
                        </a:lnSpc>
                      </a:pPr>
                      <a:r>
                        <a:rPr lang="en-US" sz="2000" spc="-66" dirty="0">
                          <a:solidFill>
                            <a:srgbClr val="FFFFFF"/>
                          </a:solidFill>
                          <a:latin typeface="Open Sans"/>
                        </a:rPr>
                        <a:t>FY27</a:t>
                      </a:r>
                      <a:endParaRPr lang="en-US" sz="700" dirty="0"/>
                    </a:p>
                    <a:p>
                      <a:pPr lvl="0" algn="l">
                        <a:lnSpc>
                          <a:spcPct val="144578"/>
                        </a:lnSpc>
                      </a:pPr>
                      <a:r>
                        <a:rPr lang="en-US" sz="2000" spc="-66" dirty="0">
                          <a:solidFill>
                            <a:srgbClr val="FFFFFF"/>
                          </a:solidFill>
                          <a:latin typeface="Open Sans"/>
                        </a:rPr>
                        <a:t>Cost</a:t>
                      </a:r>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tc>
                  <a:txBody>
                    <a:bodyPr/>
                    <a:lstStyle/>
                    <a:p>
                      <a:pPr lvl="0" algn="l">
                        <a:lnSpc>
                          <a:spcPct val="144578"/>
                        </a:lnSpc>
                      </a:pPr>
                      <a:r>
                        <a:rPr lang="en-US" sz="2000" spc="-66">
                          <a:solidFill>
                            <a:srgbClr val="FFFFFF"/>
                          </a:solidFill>
                          <a:latin typeface="Open Sans"/>
                        </a:rPr>
                        <a:t>Amount Change</a:t>
                      </a: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669D"/>
                    </a:solidFill>
                  </a:tcPr>
                </a:tc>
                <a:extLst>
                  <a:ext uri="{0D108BD9-81ED-4DB2-BD59-A6C34878D82A}">
                    <a16:rowId xmlns:a16="http://schemas.microsoft.com/office/drawing/2014/main" val="2108107914"/>
                  </a:ext>
                </a:extLst>
              </a:tr>
              <a:tr h="252171">
                <a:tc>
                  <a:txBody>
                    <a:bodyPr/>
                    <a:lstStyle/>
                    <a:p>
                      <a:pPr lvl="0" algn="l">
                        <a:lnSpc>
                          <a:spcPct val="276013"/>
                        </a:lnSpc>
                      </a:pPr>
                      <a:endParaRPr lang="en-US" sz="11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276013"/>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3579313266"/>
                  </a:ext>
                </a:extLst>
              </a:tr>
              <a:tr h="424227">
                <a:tc>
                  <a:txBody>
                    <a:bodyPr/>
                    <a:lstStyle/>
                    <a:p>
                      <a:pPr lvl="0" algn="l">
                        <a:lnSpc>
                          <a:spcPct val="276013"/>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endParaRPr lang="en-US" sz="70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2973811255"/>
                  </a:ext>
                </a:extLst>
              </a:tr>
              <a:tr h="423610">
                <a:tc>
                  <a:txBody>
                    <a:bodyPr/>
                    <a:lstStyle/>
                    <a:p>
                      <a:pPr lvl="0" algn="l">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2833456818"/>
                  </a:ext>
                </a:extLst>
              </a:tr>
              <a:tr h="423610">
                <a:tc>
                  <a:txBody>
                    <a:bodyPr/>
                    <a:lstStyle/>
                    <a:p>
                      <a:pPr lvl="0" algn="l">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ctr">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4160610344"/>
                  </a:ext>
                </a:extLst>
              </a:tr>
              <a:tr h="423610">
                <a:tc>
                  <a:txBody>
                    <a:bodyPr/>
                    <a:lstStyle/>
                    <a:p>
                      <a:pPr lvl="0" algn="l">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endParaRPr lang="en-US" sz="700" dirty="0"/>
                    </a:p>
                  </a:txBody>
                  <a:tcPr marL="57649" marR="57649" marT="57649" marB="57649"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1459481446"/>
                  </a:ext>
                </a:extLst>
              </a:tr>
            </a:tbl>
          </a:graphicData>
        </a:graphic>
      </p:graphicFrame>
      <p:sp>
        <p:nvSpPr>
          <p:cNvPr id="14" name="TextBox 13">
            <a:extLst>
              <a:ext uri="{FF2B5EF4-FFF2-40B4-BE49-F238E27FC236}">
                <a16:creationId xmlns:a16="http://schemas.microsoft.com/office/drawing/2014/main" id="{DEBE9078-13EC-05CE-7302-D899E68B10C3}"/>
              </a:ext>
            </a:extLst>
          </p:cNvPr>
          <p:cNvSpPr txBox="1"/>
          <p:nvPr/>
        </p:nvSpPr>
        <p:spPr>
          <a:xfrm>
            <a:off x="6858000" y="1509741"/>
            <a:ext cx="3658349" cy="266676"/>
          </a:xfrm>
          <a:prstGeom prst="rect">
            <a:avLst/>
          </a:prstGeom>
          <a:noFill/>
          <a:ln cap="flat">
            <a:noFill/>
          </a:ln>
        </p:spPr>
        <p:txBody>
          <a:bodyPr vert="horz" wrap="square" lIns="60960" tIns="30480" rIns="60960" bIns="30480" anchor="t" anchorCtr="0" compatLnSpc="1">
            <a:spAutoFit/>
          </a:bodyPr>
          <a:lstStyle/>
          <a:p>
            <a:pPr defTabSz="609630">
              <a:defRPr sz="1800" b="0" i="0" u="none" strike="noStrike" kern="0" cap="none" spc="0" baseline="0">
                <a:solidFill>
                  <a:srgbClr val="000000"/>
                </a:solidFill>
                <a:uFillTx/>
              </a:defRPr>
            </a:pPr>
            <a:r>
              <a:rPr lang="en-US" sz="1333">
                <a:solidFill>
                  <a:srgbClr val="000000"/>
                </a:solidFill>
                <a:latin typeface="Arimo Bold"/>
                <a:ea typeface="Arimo Bold"/>
                <a:cs typeface="Arimo Bold"/>
              </a:rPr>
              <a:t>* Include changes of $5,000 or greater only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A04A54-F419-EE46-30E5-F3EAABFBE53A}"/>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18C25189-A90F-F2F2-6206-1656E0F483B8}"/>
              </a:ext>
            </a:extLst>
          </p:cNvPr>
          <p:cNvSpPr/>
          <p:nvPr/>
        </p:nvSpPr>
        <p:spPr>
          <a:xfrm rot="-5399999">
            <a:off x="10951530" y="5393125"/>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a:extLst>
              <a:ext uri="{FF2B5EF4-FFF2-40B4-BE49-F238E27FC236}">
                <a16:creationId xmlns:a16="http://schemas.microsoft.com/office/drawing/2014/main" id="{48A3EE25-961A-485A-3D0B-A424233B8EF7}"/>
              </a:ext>
            </a:extLst>
          </p:cNvPr>
          <p:cNvSpPr/>
          <p:nvPr/>
        </p:nvSpPr>
        <p:spPr>
          <a:xfrm flipH="1" flipV="1">
            <a:off x="0" y="0"/>
            <a:ext cx="897966" cy="1795932"/>
          </a:xfrm>
          <a:custGeom>
            <a:avLst/>
            <a:gdLst/>
            <a:ahLst/>
            <a:cxnLst/>
            <a:rect l="l" t="t" r="r" b="b"/>
            <a:pathLst>
              <a:path w="1346949" h="2693898">
                <a:moveTo>
                  <a:pt x="1346949" y="2693898"/>
                </a:moveTo>
                <a:lnTo>
                  <a:pt x="0" y="2693898"/>
                </a:lnTo>
                <a:lnTo>
                  <a:pt x="0" y="0"/>
                </a:lnTo>
                <a:lnTo>
                  <a:pt x="1346949" y="0"/>
                </a:lnTo>
                <a:lnTo>
                  <a:pt x="1346949"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2" name="TextBox 4">
            <a:extLst>
              <a:ext uri="{FF2B5EF4-FFF2-40B4-BE49-F238E27FC236}">
                <a16:creationId xmlns:a16="http://schemas.microsoft.com/office/drawing/2014/main" id="{D66BEBF6-8036-5B46-6113-80871E4ACA75}"/>
              </a:ext>
            </a:extLst>
          </p:cNvPr>
          <p:cNvSpPr txBox="1"/>
          <p:nvPr/>
        </p:nvSpPr>
        <p:spPr>
          <a:xfrm>
            <a:off x="860079" y="1296607"/>
            <a:ext cx="9770905" cy="153580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Operating Budget Request Justification</a:t>
            </a:r>
          </a:p>
          <a:p>
            <a:pPr defTabSz="609630">
              <a:lnSpc>
                <a:spcPct val="130120"/>
              </a:lnSpc>
              <a:defRPr sz="1800" b="0" i="0" u="none" strike="noStrike" kern="0" cap="none" spc="0" baseline="0">
                <a:solidFill>
                  <a:srgbClr val="000000"/>
                </a:solidFill>
                <a:uFillTx/>
              </a:defRPr>
            </a:pPr>
            <a:r>
              <a:rPr lang="en-US" sz="4000" spc="100" dirty="0">
                <a:solidFill>
                  <a:srgbClr val="000000"/>
                </a:solidFill>
                <a:latin typeface="Arimo Bold"/>
              </a:rPr>
              <a:t> </a:t>
            </a:r>
            <a:endParaRPr lang="en-US" sz="4000" dirty="0">
              <a:solidFill>
                <a:srgbClr val="000000"/>
              </a:solidFill>
              <a:latin typeface="Calibri"/>
            </a:endParaRPr>
          </a:p>
        </p:txBody>
      </p:sp>
      <p:sp>
        <p:nvSpPr>
          <p:cNvPr id="13" name="TextBox 5">
            <a:extLst>
              <a:ext uri="{FF2B5EF4-FFF2-40B4-BE49-F238E27FC236}">
                <a16:creationId xmlns:a16="http://schemas.microsoft.com/office/drawing/2014/main" id="{1E5F587C-8E44-A79A-3395-3D5AA31958D9}"/>
              </a:ext>
            </a:extLst>
          </p:cNvPr>
          <p:cNvSpPr txBox="1"/>
          <p:nvPr/>
        </p:nvSpPr>
        <p:spPr>
          <a:xfrm>
            <a:off x="592333" y="3094944"/>
            <a:ext cx="10191993" cy="536494"/>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1400" spc="-31" dirty="0">
                <a:solidFill>
                  <a:srgbClr val="000000"/>
                </a:solidFill>
                <a:latin typeface="Open Sans Bold"/>
              </a:rPr>
              <a:t>					                                                                            			</a:t>
            </a:r>
            <a:endParaRPr lang="en-US" sz="1400" spc="-31" dirty="0">
              <a:solidFill>
                <a:srgbClr val="000000"/>
              </a:solidFill>
              <a:latin typeface="Open Sans"/>
              <a:ea typeface="Open Sans"/>
              <a:cs typeface="Open Sans"/>
            </a:endParaRPr>
          </a:p>
          <a:p>
            <a:pPr marL="710390" lvl="2" indent="-236652" defTabSz="609630">
              <a:lnSpc>
                <a:spcPct val="130120"/>
              </a:lnSpc>
              <a:defRPr sz="1800" b="0" i="0" u="none" strike="noStrike" kern="0" cap="none" spc="0" baseline="0">
                <a:solidFill>
                  <a:srgbClr val="000000"/>
                </a:solidFill>
                <a:uFillTx/>
              </a:defRPr>
            </a:pPr>
            <a:endParaRPr lang="en-US" sz="1400" spc="-31" dirty="0">
              <a:solidFill>
                <a:srgbClr val="000000"/>
              </a:solidFill>
              <a:latin typeface="Open Sans"/>
              <a:ea typeface="Open Sans"/>
              <a:cs typeface="Open Sans"/>
            </a:endParaRPr>
          </a:p>
        </p:txBody>
      </p:sp>
      <p:sp>
        <p:nvSpPr>
          <p:cNvPr id="14" name="TextBox 6">
            <a:extLst>
              <a:ext uri="{FF2B5EF4-FFF2-40B4-BE49-F238E27FC236}">
                <a16:creationId xmlns:a16="http://schemas.microsoft.com/office/drawing/2014/main" id="{A48A63A0-5F39-6840-525E-FB3A637E0CD2}"/>
              </a:ext>
            </a:extLst>
          </p:cNvPr>
          <p:cNvSpPr txBox="1"/>
          <p:nvPr/>
        </p:nvSpPr>
        <p:spPr>
          <a:xfrm>
            <a:off x="971550" y="2544226"/>
            <a:ext cx="4716780"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a:solidFill>
                  <a:srgbClr val="00507B"/>
                </a:solidFill>
                <a:latin typeface="Arimo Bold"/>
              </a:rPr>
              <a:t>Requests</a:t>
            </a:r>
            <a:endParaRPr lang="en-US" sz="1200">
              <a:solidFill>
                <a:srgbClr val="000000"/>
              </a:solidFill>
              <a:latin typeface="Calibri"/>
            </a:endParaRPr>
          </a:p>
        </p:txBody>
      </p:sp>
    </p:spTree>
    <p:extLst>
      <p:ext uri="{BB962C8B-B14F-4D97-AF65-F5344CB8AC3E}">
        <p14:creationId xmlns:p14="http://schemas.microsoft.com/office/powerpoint/2010/main" val="36002480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706C4-A109-3CF9-AB6A-5FD9E5EDA5BC}"/>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B768FFC1-9743-C0C3-69F4-7D70B0D194DB}"/>
              </a:ext>
            </a:extLst>
          </p:cNvPr>
          <p:cNvSpPr/>
          <p:nvPr/>
        </p:nvSpPr>
        <p:spPr>
          <a:xfrm rot="-5399999">
            <a:off x="10886137" y="568153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1" name="Freeform 11">
            <a:extLst>
              <a:ext uri="{FF2B5EF4-FFF2-40B4-BE49-F238E27FC236}">
                <a16:creationId xmlns:a16="http://schemas.microsoft.com/office/drawing/2014/main" id="{FAECF5CC-12DC-AC3F-6C3F-BF0DBD6CFE31}"/>
              </a:ext>
            </a:extLst>
          </p:cNvPr>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3" name="AutoShape 3">
            <a:extLst>
              <a:ext uri="{FF2B5EF4-FFF2-40B4-BE49-F238E27FC236}">
                <a16:creationId xmlns:a16="http://schemas.microsoft.com/office/drawing/2014/main" id="{8F6CEC6D-817C-237A-E843-2D30318114A5}"/>
              </a:ext>
            </a:extLst>
          </p:cNvPr>
          <p:cNvSpPr>
            <a:spLocks noMove="1" noResize="1"/>
          </p:cNvSpPr>
          <p:nvPr/>
        </p:nvSpPr>
        <p:spPr>
          <a:xfrm rot="156142">
            <a:off x="900544" y="1913705"/>
            <a:ext cx="2237506"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76196" cap="rnd">
            <a:solidFill>
              <a:srgbClr val="FFFFFF"/>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21" name="TextBox 5">
            <a:extLst>
              <a:ext uri="{FF2B5EF4-FFF2-40B4-BE49-F238E27FC236}">
                <a16:creationId xmlns:a16="http://schemas.microsoft.com/office/drawing/2014/main" id="{A01242AA-2086-24C8-D052-B054EE0173F7}"/>
              </a:ext>
            </a:extLst>
          </p:cNvPr>
          <p:cNvSpPr txBox="1"/>
          <p:nvPr/>
        </p:nvSpPr>
        <p:spPr>
          <a:xfrm>
            <a:off x="870253" y="803721"/>
            <a:ext cx="7161263" cy="677108"/>
          </a:xfrm>
          <a:prstGeom prst="rect">
            <a:avLst/>
          </a:prstGeom>
          <a:noFill/>
          <a:ln cap="flat">
            <a:noFill/>
          </a:ln>
        </p:spPr>
        <p:txBody>
          <a:bodyPr vert="horz" wrap="square" lIns="0" tIns="0" rIns="0" bIns="0" anchor="t" anchorCtr="0" compatLnSpc="1">
            <a:spAutoFit/>
          </a:bodyPr>
          <a:lstStyle/>
          <a:p>
            <a:pPr defTabSz="609630">
              <a:defRPr sz="1800" b="0" i="0" u="none" strike="noStrike" kern="0" cap="none" spc="0" baseline="0">
                <a:solidFill>
                  <a:srgbClr val="000000"/>
                </a:solidFill>
                <a:uFillTx/>
              </a:defRPr>
            </a:pPr>
            <a:r>
              <a:rPr lang="en-US" sz="4400" spc="100">
                <a:solidFill>
                  <a:srgbClr val="000000"/>
                </a:solidFill>
                <a:latin typeface="Arimo Bold"/>
              </a:rPr>
              <a:t>Current Organization Chart</a:t>
            </a:r>
            <a:endParaRPr lang="en-US" sz="1200">
              <a:solidFill>
                <a:srgbClr val="000000"/>
              </a:solidFill>
              <a:latin typeface="Calibri"/>
            </a:endParaRPr>
          </a:p>
        </p:txBody>
      </p:sp>
      <p:sp>
        <p:nvSpPr>
          <p:cNvPr id="22" name="TextBox 8">
            <a:extLst>
              <a:ext uri="{FF2B5EF4-FFF2-40B4-BE49-F238E27FC236}">
                <a16:creationId xmlns:a16="http://schemas.microsoft.com/office/drawing/2014/main" id="{ADCCEBB2-1630-B5A5-03D6-D9E1949D3EB9}"/>
              </a:ext>
            </a:extLst>
          </p:cNvPr>
          <p:cNvSpPr txBox="1"/>
          <p:nvPr/>
        </p:nvSpPr>
        <p:spPr>
          <a:xfrm>
            <a:off x="7247286" y="2120575"/>
            <a:ext cx="2742572"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507B"/>
                </a:solidFill>
                <a:latin typeface="Arimo Bold"/>
              </a:rPr>
              <a:t>Vacancies </a:t>
            </a:r>
            <a:endParaRPr lang="en-US" sz="1200" dirty="0">
              <a:solidFill>
                <a:srgbClr val="000000"/>
              </a:solidFill>
              <a:latin typeface="Calibri"/>
            </a:endParaRPr>
          </a:p>
        </p:txBody>
      </p:sp>
      <p:sp>
        <p:nvSpPr>
          <p:cNvPr id="23" name="TextBox 9">
            <a:extLst>
              <a:ext uri="{FF2B5EF4-FFF2-40B4-BE49-F238E27FC236}">
                <a16:creationId xmlns:a16="http://schemas.microsoft.com/office/drawing/2014/main" id="{D91D14F3-11B6-ACAF-2D41-BF022DDB5251}"/>
              </a:ext>
            </a:extLst>
          </p:cNvPr>
          <p:cNvSpPr txBox="1"/>
          <p:nvPr/>
        </p:nvSpPr>
        <p:spPr>
          <a:xfrm>
            <a:off x="871159" y="1675407"/>
            <a:ext cx="4705258"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dirty="0">
                <a:solidFill>
                  <a:srgbClr val="5E132A"/>
                </a:solidFill>
                <a:latin typeface="Arimo Bold"/>
              </a:rPr>
              <a:t>Fiscal Year 2026</a:t>
            </a:r>
            <a:endParaRPr lang="en-US" sz="1200" dirty="0">
              <a:solidFill>
                <a:srgbClr val="000000"/>
              </a:solidFill>
              <a:latin typeface="Calibri"/>
            </a:endParaRPr>
          </a:p>
        </p:txBody>
      </p:sp>
      <p:pic>
        <p:nvPicPr>
          <p:cNvPr id="24" name="Picture 10">
            <a:extLst>
              <a:ext uri="{FF2B5EF4-FFF2-40B4-BE49-F238E27FC236}">
                <a16:creationId xmlns:a16="http://schemas.microsoft.com/office/drawing/2014/main" id="{600E170C-5399-5BB1-03CC-C12D1B2013EE}"/>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6297204" y="4179113"/>
            <a:ext cx="713031" cy="345991"/>
          </a:xfrm>
          <a:prstGeom prst="rect">
            <a:avLst/>
          </a:prstGeom>
          <a:noFill/>
          <a:ln cap="flat">
            <a:noFill/>
          </a:ln>
        </p:spPr>
      </p:pic>
      <p:pic>
        <p:nvPicPr>
          <p:cNvPr id="25" name="Picture 11">
            <a:extLst>
              <a:ext uri="{FF2B5EF4-FFF2-40B4-BE49-F238E27FC236}">
                <a16:creationId xmlns:a16="http://schemas.microsoft.com/office/drawing/2014/main" id="{54B11CBB-DE37-447E-6F43-08BB40193F56}"/>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5596871" y="4179113"/>
            <a:ext cx="713031" cy="345991"/>
          </a:xfrm>
          <a:prstGeom prst="rect">
            <a:avLst/>
          </a:prstGeom>
          <a:noFill/>
          <a:ln cap="flat">
            <a:noFill/>
          </a:ln>
        </p:spPr>
      </p:pic>
      <p:pic>
        <p:nvPicPr>
          <p:cNvPr id="26" name="Picture 12">
            <a:extLst>
              <a:ext uri="{FF2B5EF4-FFF2-40B4-BE49-F238E27FC236}">
                <a16:creationId xmlns:a16="http://schemas.microsoft.com/office/drawing/2014/main" id="{A116822B-0714-B1E5-37BA-2CC3FAB08042}"/>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4896545" y="3118116"/>
            <a:ext cx="1413357" cy="345991"/>
          </a:xfrm>
          <a:prstGeom prst="rect">
            <a:avLst/>
          </a:prstGeom>
          <a:noFill/>
          <a:ln cap="flat">
            <a:noFill/>
          </a:ln>
        </p:spPr>
      </p:pic>
      <p:pic>
        <p:nvPicPr>
          <p:cNvPr id="27" name="Picture 13">
            <a:extLst>
              <a:ext uri="{FF2B5EF4-FFF2-40B4-BE49-F238E27FC236}">
                <a16:creationId xmlns:a16="http://schemas.microsoft.com/office/drawing/2014/main" id="{348B4684-9BAF-1160-BFD2-D157B3826E92}"/>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3495885" y="4179113"/>
            <a:ext cx="713031" cy="345991"/>
          </a:xfrm>
          <a:prstGeom prst="rect">
            <a:avLst/>
          </a:prstGeom>
          <a:noFill/>
          <a:ln cap="flat">
            <a:noFill/>
          </a:ln>
        </p:spPr>
      </p:pic>
      <p:pic>
        <p:nvPicPr>
          <p:cNvPr id="28" name="Picture 14">
            <a:extLst>
              <a:ext uri="{FF2B5EF4-FFF2-40B4-BE49-F238E27FC236}">
                <a16:creationId xmlns:a16="http://schemas.microsoft.com/office/drawing/2014/main" id="{7C20EADD-8E4B-52FF-EBE8-192EC77E62D4}"/>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2795558" y="4179113"/>
            <a:ext cx="713031" cy="345991"/>
          </a:xfrm>
          <a:prstGeom prst="rect">
            <a:avLst/>
          </a:prstGeom>
          <a:noFill/>
          <a:ln cap="flat">
            <a:noFill/>
          </a:ln>
        </p:spPr>
      </p:pic>
      <p:pic>
        <p:nvPicPr>
          <p:cNvPr id="29" name="Picture 15">
            <a:extLst>
              <a:ext uri="{FF2B5EF4-FFF2-40B4-BE49-F238E27FC236}">
                <a16:creationId xmlns:a16="http://schemas.microsoft.com/office/drawing/2014/main" id="{BDFDDB34-7865-FC5C-1203-17DDF96AD4D4}"/>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rot="21526414">
            <a:off x="3495727" y="3165909"/>
            <a:ext cx="1413357" cy="345991"/>
          </a:xfrm>
          <a:prstGeom prst="rect">
            <a:avLst/>
          </a:prstGeom>
          <a:noFill/>
          <a:ln cap="flat">
            <a:noFill/>
          </a:ln>
        </p:spPr>
      </p:pic>
      <p:graphicFrame>
        <p:nvGraphicFramePr>
          <p:cNvPr id="2" name="Diagram 1">
            <a:extLst>
              <a:ext uri="{FF2B5EF4-FFF2-40B4-BE49-F238E27FC236}">
                <a16:creationId xmlns:a16="http://schemas.microsoft.com/office/drawing/2014/main" id="{DE2D8F8F-8CEB-67D3-2017-8944AA2068CB}"/>
              </a:ext>
            </a:extLst>
          </p:cNvPr>
          <p:cNvGraphicFramePr/>
          <p:nvPr>
            <p:extLst>
              <p:ext uri="{D42A27DB-BD31-4B8C-83A1-F6EECF244321}">
                <p14:modId xmlns:p14="http://schemas.microsoft.com/office/powerpoint/2010/main" val="2266333724"/>
              </p:ext>
            </p:extLst>
          </p:nvPr>
        </p:nvGraphicFramePr>
        <p:xfrm>
          <a:off x="901697" y="1335024"/>
          <a:ext cx="9787639" cy="513892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41197694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99298-B451-78A2-4ADC-31162A62D29B}"/>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14BA1231-5287-8149-2C84-8632342B804B}"/>
              </a:ext>
            </a:extLst>
          </p:cNvPr>
          <p:cNvSpPr/>
          <p:nvPr/>
        </p:nvSpPr>
        <p:spPr>
          <a:xfrm rot="-5399999">
            <a:off x="10694023" y="5478673"/>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1" name="Freeform 11">
            <a:extLst>
              <a:ext uri="{FF2B5EF4-FFF2-40B4-BE49-F238E27FC236}">
                <a16:creationId xmlns:a16="http://schemas.microsoft.com/office/drawing/2014/main" id="{50EDC15B-39A4-30E8-862E-48217268B14D}"/>
              </a:ext>
            </a:extLst>
          </p:cNvPr>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4" name="TextBox 5">
            <a:extLst>
              <a:ext uri="{FF2B5EF4-FFF2-40B4-BE49-F238E27FC236}">
                <a16:creationId xmlns:a16="http://schemas.microsoft.com/office/drawing/2014/main" id="{F59971B7-B740-1CBD-1FEC-C85D80AD77E8}"/>
              </a:ext>
            </a:extLst>
          </p:cNvPr>
          <p:cNvSpPr txBox="1">
            <a:spLocks noMove="1" noResize="1"/>
          </p:cNvSpPr>
          <p:nvPr/>
        </p:nvSpPr>
        <p:spPr>
          <a:xfrm>
            <a:off x="964022" y="898112"/>
            <a:ext cx="7532278" cy="677108"/>
          </a:xfrm>
          <a:prstGeom prst="rect">
            <a:avLst/>
          </a:prstGeom>
          <a:noFill/>
          <a:ln cap="flat">
            <a:noFill/>
          </a:ln>
        </p:spPr>
        <p:txBody>
          <a:bodyPr vert="horz" wrap="square" lIns="0" tIns="0" rIns="0" bIns="0" anchor="t" anchorCtr="0" compatLnSpc="1">
            <a:spAutoFit/>
          </a:bodyPr>
          <a:lstStyle/>
          <a:p>
            <a:pPr defTabSz="609630">
              <a:defRPr sz="1800" b="0" i="0" u="none" strike="noStrike" kern="0" cap="none" spc="0" baseline="0">
                <a:solidFill>
                  <a:srgbClr val="000000"/>
                </a:solidFill>
                <a:uFillTx/>
              </a:defRPr>
            </a:pPr>
            <a:r>
              <a:rPr lang="en-US" sz="4400" spc="100">
                <a:solidFill>
                  <a:srgbClr val="000000"/>
                </a:solidFill>
                <a:latin typeface="Arimo Bold"/>
              </a:rPr>
              <a:t>Proposed Organization Chart</a:t>
            </a:r>
            <a:endParaRPr lang="en-US" sz="4400">
              <a:solidFill>
                <a:srgbClr val="000000"/>
              </a:solidFill>
              <a:latin typeface="Calibri"/>
            </a:endParaRPr>
          </a:p>
        </p:txBody>
      </p:sp>
      <p:sp>
        <p:nvSpPr>
          <p:cNvPr id="15" name="TextBox 8">
            <a:extLst>
              <a:ext uri="{FF2B5EF4-FFF2-40B4-BE49-F238E27FC236}">
                <a16:creationId xmlns:a16="http://schemas.microsoft.com/office/drawing/2014/main" id="{273551D8-B455-2330-23AD-C46958917CE5}"/>
              </a:ext>
            </a:extLst>
          </p:cNvPr>
          <p:cNvSpPr txBox="1">
            <a:spLocks noMove="1" noResize="1"/>
          </p:cNvSpPr>
          <p:nvPr/>
        </p:nvSpPr>
        <p:spPr>
          <a:xfrm>
            <a:off x="8756501" y="3465832"/>
            <a:ext cx="2742572" cy="691087"/>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0000"/>
                </a:solidFill>
                <a:latin typeface="Arimo Bold"/>
              </a:rPr>
              <a:t>               Personnel Changes</a:t>
            </a:r>
            <a:endParaRPr lang="en-US" sz="1200" dirty="0">
              <a:solidFill>
                <a:srgbClr val="000000"/>
              </a:solidFill>
              <a:latin typeface="Calibri"/>
            </a:endParaRPr>
          </a:p>
          <a:p>
            <a:pPr defTabSz="609630">
              <a:lnSpc>
                <a:spcPct val="130120"/>
              </a:lnSpc>
              <a:defRPr sz="1800" b="0" i="0" u="none" strike="noStrike" kern="0" cap="none" spc="0" baseline="0">
                <a:solidFill>
                  <a:srgbClr val="000000"/>
                </a:solidFill>
                <a:uFillTx/>
              </a:defRPr>
            </a:pPr>
            <a:endParaRPr lang="en-US" dirty="0">
              <a:solidFill>
                <a:srgbClr val="000000"/>
              </a:solidFill>
              <a:latin typeface="Arimo Bold"/>
              <a:ea typeface="Arimo Bold"/>
              <a:cs typeface="Arimo Bold"/>
            </a:endParaRPr>
          </a:p>
        </p:txBody>
      </p:sp>
      <p:sp>
        <p:nvSpPr>
          <p:cNvPr id="16" name="TextBox 9">
            <a:extLst>
              <a:ext uri="{FF2B5EF4-FFF2-40B4-BE49-F238E27FC236}">
                <a16:creationId xmlns:a16="http://schemas.microsoft.com/office/drawing/2014/main" id="{AFD9FB5F-7464-A375-DF94-6BED09CF47E9}"/>
              </a:ext>
            </a:extLst>
          </p:cNvPr>
          <p:cNvSpPr txBox="1">
            <a:spLocks noMove="1" noResize="1"/>
          </p:cNvSpPr>
          <p:nvPr/>
        </p:nvSpPr>
        <p:spPr>
          <a:xfrm>
            <a:off x="785427" y="2285939"/>
            <a:ext cx="4705258"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dirty="0">
                <a:solidFill>
                  <a:srgbClr val="5E132A"/>
                </a:solidFill>
                <a:latin typeface="Arimo Bold"/>
              </a:rPr>
              <a:t>Fiscal Year 2027</a:t>
            </a:r>
            <a:endParaRPr lang="en-US" sz="1200" dirty="0">
              <a:solidFill>
                <a:srgbClr val="FF0000"/>
              </a:solidFill>
              <a:latin typeface="Calibri"/>
            </a:endParaRPr>
          </a:p>
        </p:txBody>
      </p:sp>
      <p:pic>
        <p:nvPicPr>
          <p:cNvPr id="17" name="Picture 10">
            <a:extLst>
              <a:ext uri="{FF2B5EF4-FFF2-40B4-BE49-F238E27FC236}">
                <a16:creationId xmlns:a16="http://schemas.microsoft.com/office/drawing/2014/main" id="{5A331A73-B367-6AAF-EE5C-1E109098365B}"/>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4990509" y="3037302"/>
            <a:ext cx="1956499" cy="321058"/>
          </a:xfrm>
          <a:prstGeom prst="rect">
            <a:avLst/>
          </a:prstGeom>
          <a:noFill/>
          <a:ln cap="flat">
            <a:noFill/>
          </a:ln>
        </p:spPr>
      </p:pic>
      <p:pic>
        <p:nvPicPr>
          <p:cNvPr id="18" name="Picture 11">
            <a:extLst>
              <a:ext uri="{FF2B5EF4-FFF2-40B4-BE49-F238E27FC236}">
                <a16:creationId xmlns:a16="http://schemas.microsoft.com/office/drawing/2014/main" id="{D269B8F3-7A19-346C-7EAF-D1DC7B19CE8F}"/>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5638446" y="5000536"/>
            <a:ext cx="660629" cy="321058"/>
          </a:xfrm>
          <a:prstGeom prst="rect">
            <a:avLst/>
          </a:prstGeom>
          <a:noFill/>
          <a:ln cap="flat">
            <a:noFill/>
          </a:ln>
        </p:spPr>
      </p:pic>
      <p:pic>
        <p:nvPicPr>
          <p:cNvPr id="19" name="Picture 12">
            <a:extLst>
              <a:ext uri="{FF2B5EF4-FFF2-40B4-BE49-F238E27FC236}">
                <a16:creationId xmlns:a16="http://schemas.microsoft.com/office/drawing/2014/main" id="{428F0F97-4B64-0272-69B6-F6D04BE0F228}"/>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4990509" y="5000536"/>
            <a:ext cx="660629" cy="321058"/>
          </a:xfrm>
          <a:prstGeom prst="rect">
            <a:avLst/>
          </a:prstGeom>
          <a:noFill/>
          <a:ln cap="flat">
            <a:noFill/>
          </a:ln>
        </p:spPr>
      </p:pic>
      <p:pic>
        <p:nvPicPr>
          <p:cNvPr id="20" name="Picture 13">
            <a:extLst>
              <a:ext uri="{FF2B5EF4-FFF2-40B4-BE49-F238E27FC236}">
                <a16:creationId xmlns:a16="http://schemas.microsoft.com/office/drawing/2014/main" id="{93B7176A-1C36-072B-C733-E1F1F7E36E11}"/>
              </a:ext>
            </a:extLst>
          </p:cNvPr>
          <p:cNvPicPr>
            <a:picLocks noMove="1" noResize="1"/>
          </p:cNvPicPr>
          <p:nvPr/>
        </p:nvPicPr>
        <p:blipFill>
          <a:blip>
            <a:extLst>
              <a:ext uri="{96DAC541-7B7A-43D3-8B79-37D633B846F1}">
                <asvg:svgBlip xmlns:asvg="http://schemas.microsoft.com/office/drawing/2016/SVG/main" r:embed="rId5"/>
              </a:ext>
            </a:extLst>
          </a:blip>
          <a:srcRect/>
          <a:stretch>
            <a:fillRect/>
          </a:stretch>
        </p:blipFill>
        <p:spPr>
          <a:xfrm>
            <a:off x="5592726" y="4018922"/>
            <a:ext cx="104137" cy="321058"/>
          </a:xfrm>
          <a:prstGeom prst="rect">
            <a:avLst/>
          </a:prstGeom>
          <a:noFill/>
          <a:ln cap="flat">
            <a:noFill/>
          </a:ln>
        </p:spPr>
      </p:pic>
      <p:pic>
        <p:nvPicPr>
          <p:cNvPr id="92" name="Picture 14">
            <a:extLst>
              <a:ext uri="{FF2B5EF4-FFF2-40B4-BE49-F238E27FC236}">
                <a16:creationId xmlns:a16="http://schemas.microsoft.com/office/drawing/2014/main" id="{BA82212B-2373-EE85-1344-E62DCF39CF58}"/>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4990509" y="3037302"/>
            <a:ext cx="660629" cy="321058"/>
          </a:xfrm>
          <a:prstGeom prst="rect">
            <a:avLst/>
          </a:prstGeom>
          <a:noFill/>
          <a:ln cap="flat">
            <a:noFill/>
          </a:ln>
        </p:spPr>
      </p:pic>
      <p:pic>
        <p:nvPicPr>
          <p:cNvPr id="93" name="Picture 15">
            <a:extLst>
              <a:ext uri="{FF2B5EF4-FFF2-40B4-BE49-F238E27FC236}">
                <a16:creationId xmlns:a16="http://schemas.microsoft.com/office/drawing/2014/main" id="{3AA84A29-0528-A03E-5392-3727B6C1B4C2}"/>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4342577" y="3037302"/>
            <a:ext cx="660629" cy="321058"/>
          </a:xfrm>
          <a:prstGeom prst="rect">
            <a:avLst/>
          </a:prstGeom>
          <a:noFill/>
          <a:ln cap="flat">
            <a:noFill/>
          </a:ln>
        </p:spPr>
      </p:pic>
      <p:pic>
        <p:nvPicPr>
          <p:cNvPr id="94" name="Picture 16">
            <a:extLst>
              <a:ext uri="{FF2B5EF4-FFF2-40B4-BE49-F238E27FC236}">
                <a16:creationId xmlns:a16="http://schemas.microsoft.com/office/drawing/2014/main" id="{D9A52B06-62B5-B327-5558-45433896A4D5}"/>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3046714" y="4018922"/>
            <a:ext cx="660629" cy="321058"/>
          </a:xfrm>
          <a:prstGeom prst="rect">
            <a:avLst/>
          </a:prstGeom>
          <a:noFill/>
          <a:ln cap="flat">
            <a:noFill/>
          </a:ln>
        </p:spPr>
      </p:pic>
      <p:pic>
        <p:nvPicPr>
          <p:cNvPr id="95" name="Picture 17">
            <a:extLst>
              <a:ext uri="{FF2B5EF4-FFF2-40B4-BE49-F238E27FC236}">
                <a16:creationId xmlns:a16="http://schemas.microsoft.com/office/drawing/2014/main" id="{6C171E9D-072F-3A52-5C3C-D4A04533A4EF}"/>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2398782" y="4018922"/>
            <a:ext cx="660629" cy="321058"/>
          </a:xfrm>
          <a:prstGeom prst="rect">
            <a:avLst/>
          </a:prstGeom>
          <a:noFill/>
          <a:ln cap="flat">
            <a:noFill/>
          </a:ln>
        </p:spPr>
      </p:pic>
      <p:pic>
        <p:nvPicPr>
          <p:cNvPr id="96" name="Picture 18">
            <a:extLst>
              <a:ext uri="{FF2B5EF4-FFF2-40B4-BE49-F238E27FC236}">
                <a16:creationId xmlns:a16="http://schemas.microsoft.com/office/drawing/2014/main" id="{AE656C82-72D1-375E-34DA-EC9EEEFF49A4}"/>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rot="136238">
            <a:off x="3048981" y="3107095"/>
            <a:ext cx="1956499" cy="321058"/>
          </a:xfrm>
          <a:prstGeom prst="rect">
            <a:avLst/>
          </a:prstGeom>
          <a:noFill/>
          <a:ln cap="flat">
            <a:noFill/>
          </a:ln>
        </p:spPr>
      </p:pic>
      <p:pic>
        <p:nvPicPr>
          <p:cNvPr id="173" name="Picture 96">
            <a:extLst>
              <a:ext uri="{FF2B5EF4-FFF2-40B4-BE49-F238E27FC236}">
                <a16:creationId xmlns:a16="http://schemas.microsoft.com/office/drawing/2014/main" id="{ECCF9305-D1C3-129D-AA04-64A32B3150BB}"/>
              </a:ext>
            </a:extLst>
          </p:cNvPr>
          <p:cNvPicPr>
            <a:picLocks noMove="1" noResize="1"/>
          </p:cNvPicPr>
          <p:nvPr/>
        </p:nvPicPr>
        <p:blipFill>
          <a:blip>
            <a:extLst>
              <a:ext uri="{96DAC541-7B7A-43D3-8B79-37D633B846F1}">
                <asvg:svgBlip xmlns:asvg="http://schemas.microsoft.com/office/drawing/2016/SVG/main" r:embed="rId6"/>
              </a:ext>
            </a:extLst>
          </a:blip>
          <a:srcRect/>
          <a:stretch>
            <a:fillRect/>
          </a:stretch>
        </p:blipFill>
        <p:spPr>
          <a:xfrm>
            <a:off x="3046488" y="3999768"/>
            <a:ext cx="713031" cy="345991"/>
          </a:xfrm>
          <a:prstGeom prst="rect">
            <a:avLst/>
          </a:prstGeom>
          <a:noFill/>
          <a:ln cap="flat">
            <a:noFill/>
          </a:ln>
        </p:spPr>
      </p:pic>
      <p:pic>
        <p:nvPicPr>
          <p:cNvPr id="174" name="Picture 97">
            <a:extLst>
              <a:ext uri="{FF2B5EF4-FFF2-40B4-BE49-F238E27FC236}">
                <a16:creationId xmlns:a16="http://schemas.microsoft.com/office/drawing/2014/main" id="{05664B54-9E9F-6A18-1CAA-5E09E1736B19}"/>
              </a:ext>
            </a:extLst>
          </p:cNvPr>
          <p:cNvPicPr>
            <a:picLocks noMove="1" noResize="1"/>
          </p:cNvPicPr>
          <p:nvPr/>
        </p:nvPicPr>
        <p:blipFill>
          <a:blip>
            <a:extLst>
              <a:ext uri="{96DAC541-7B7A-43D3-8B79-37D633B846F1}">
                <asvg:svgBlip xmlns:asvg="http://schemas.microsoft.com/office/drawing/2016/SVG/main" r:embed="rId6"/>
              </a:ext>
            </a:extLst>
          </a:blip>
          <a:srcRect/>
          <a:stretch>
            <a:fillRect/>
          </a:stretch>
        </p:blipFill>
        <p:spPr>
          <a:xfrm>
            <a:off x="2346155" y="3999768"/>
            <a:ext cx="713031" cy="345991"/>
          </a:xfrm>
          <a:prstGeom prst="rect">
            <a:avLst/>
          </a:prstGeom>
          <a:noFill/>
          <a:ln cap="flat">
            <a:noFill/>
          </a:ln>
        </p:spPr>
      </p:pic>
      <p:pic>
        <p:nvPicPr>
          <p:cNvPr id="180" name="Picture 104">
            <a:extLst>
              <a:ext uri="{FF2B5EF4-FFF2-40B4-BE49-F238E27FC236}">
                <a16:creationId xmlns:a16="http://schemas.microsoft.com/office/drawing/2014/main" id="{243EF700-9290-38F0-0220-2F56180EB20E}"/>
              </a:ext>
            </a:extLst>
          </p:cNvPr>
          <p:cNvPicPr>
            <a:picLocks noMove="1" noResize="1"/>
          </p:cNvPicPr>
          <p:nvPr/>
        </p:nvPicPr>
        <p:blipFill>
          <a:blip>
            <a:extLst>
              <a:ext uri="{96DAC541-7B7A-43D3-8B79-37D633B846F1}">
                <asvg:svgBlip xmlns:asvg="http://schemas.microsoft.com/office/drawing/2016/SVG/main" r:embed="rId6"/>
              </a:ext>
            </a:extLst>
          </a:blip>
          <a:srcRect/>
          <a:stretch>
            <a:fillRect/>
          </a:stretch>
        </p:blipFill>
        <p:spPr>
          <a:xfrm>
            <a:off x="5627619" y="4991228"/>
            <a:ext cx="713031" cy="345991"/>
          </a:xfrm>
          <a:prstGeom prst="rect">
            <a:avLst/>
          </a:prstGeom>
          <a:noFill/>
          <a:ln cap="flat">
            <a:noFill/>
          </a:ln>
        </p:spPr>
      </p:pic>
      <p:pic>
        <p:nvPicPr>
          <p:cNvPr id="181" name="Picture 105">
            <a:extLst>
              <a:ext uri="{FF2B5EF4-FFF2-40B4-BE49-F238E27FC236}">
                <a16:creationId xmlns:a16="http://schemas.microsoft.com/office/drawing/2014/main" id="{48BA3FF2-5080-242C-AE8E-62CCAD8A7A5B}"/>
              </a:ext>
            </a:extLst>
          </p:cNvPr>
          <p:cNvPicPr>
            <a:picLocks noMove="1" noResize="1"/>
          </p:cNvPicPr>
          <p:nvPr/>
        </p:nvPicPr>
        <p:blipFill>
          <a:blip>
            <a:extLst>
              <a:ext uri="{96DAC541-7B7A-43D3-8B79-37D633B846F1}">
                <asvg:svgBlip xmlns:asvg="http://schemas.microsoft.com/office/drawing/2016/SVG/main" r:embed="rId6"/>
              </a:ext>
            </a:extLst>
          </a:blip>
          <a:srcRect/>
          <a:stretch>
            <a:fillRect/>
          </a:stretch>
        </p:blipFill>
        <p:spPr>
          <a:xfrm>
            <a:off x="4927293" y="4991228"/>
            <a:ext cx="713031" cy="345991"/>
          </a:xfrm>
          <a:prstGeom prst="rect">
            <a:avLst/>
          </a:prstGeom>
          <a:noFill/>
          <a:ln cap="flat">
            <a:noFill/>
          </a:ln>
        </p:spPr>
      </p:pic>
      <p:graphicFrame>
        <p:nvGraphicFramePr>
          <p:cNvPr id="2" name="Diagram 1">
            <a:extLst>
              <a:ext uri="{FF2B5EF4-FFF2-40B4-BE49-F238E27FC236}">
                <a16:creationId xmlns:a16="http://schemas.microsoft.com/office/drawing/2014/main" id="{AEAC9DC4-456D-8437-5957-4BA3DB7ACF0A}"/>
              </a:ext>
            </a:extLst>
          </p:cNvPr>
          <p:cNvGraphicFramePr/>
          <p:nvPr>
            <p:extLst>
              <p:ext uri="{D42A27DB-BD31-4B8C-83A1-F6EECF244321}">
                <p14:modId xmlns:p14="http://schemas.microsoft.com/office/powerpoint/2010/main" val="1384059859"/>
              </p:ext>
            </p:extLst>
          </p:nvPr>
        </p:nvGraphicFramePr>
        <p:xfrm>
          <a:off x="268726" y="1520781"/>
          <a:ext cx="9626441" cy="492946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9072214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C9F79459A4FD04E98374C5540B1C175" ma:contentTypeVersion="15" ma:contentTypeDescription="Create a new document." ma:contentTypeScope="" ma:versionID="5aea6e09ab4a9a989145b846bc22087c">
  <xsd:schema xmlns:xsd="http://www.w3.org/2001/XMLSchema" xmlns:xs="http://www.w3.org/2001/XMLSchema" xmlns:p="http://schemas.microsoft.com/office/2006/metadata/properties" xmlns:ns2="3a3e83db-b9c2-4268-95e3-0f293abb33b0" xmlns:ns3="92783239-30a8-486b-bea4-f311c5d38956" targetNamespace="http://schemas.microsoft.com/office/2006/metadata/properties" ma:root="true" ma:fieldsID="4e21b5f77e4a73cb5c5d43e41dfa4303" ns2:_="" ns3:_="">
    <xsd:import namespace="3a3e83db-b9c2-4268-95e3-0f293abb33b0"/>
    <xsd:import namespace="92783239-30a8-486b-bea4-f311c5d38956"/>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3e83db-b9c2-4268-95e3-0f293abb33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ac22584b-f9f4-4e38-a4ea-e01ce328e309"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2783239-30a8-486b-bea4-f311c5d38956"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bd2f27a1-1475-4ab4-a245-c7db3e824b81}" ma:internalName="TaxCatchAll" ma:showField="CatchAllData" ma:web="92783239-30a8-486b-bea4-f311c5d38956">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a3e83db-b9c2-4268-95e3-0f293abb33b0">
      <Terms xmlns="http://schemas.microsoft.com/office/infopath/2007/PartnerControls"/>
    </lcf76f155ced4ddcb4097134ff3c332f>
    <TaxCatchAll xmlns="92783239-30a8-486b-bea4-f311c5d38956" xsi:nil="true"/>
  </documentManagement>
</p:properties>
</file>

<file path=customXml/itemProps1.xml><?xml version="1.0" encoding="utf-8"?>
<ds:datastoreItem xmlns:ds="http://schemas.openxmlformats.org/officeDocument/2006/customXml" ds:itemID="{BBDF7ED7-AF19-4D87-B5CB-808732EDE8C7}"/>
</file>

<file path=customXml/itemProps2.xml><?xml version="1.0" encoding="utf-8"?>
<ds:datastoreItem xmlns:ds="http://schemas.openxmlformats.org/officeDocument/2006/customXml" ds:itemID="{947E9B8B-22A0-46D5-944C-D3D1368E5CAF}"/>
</file>

<file path=customXml/itemProps3.xml><?xml version="1.0" encoding="utf-8"?>
<ds:datastoreItem xmlns:ds="http://schemas.openxmlformats.org/officeDocument/2006/customXml" ds:itemID="{2E1485EF-B61F-4E72-A62B-DB96583858A7}"/>
</file>

<file path=docProps/app.xml><?xml version="1.0" encoding="utf-8"?>
<Properties xmlns="http://schemas.openxmlformats.org/officeDocument/2006/extended-properties" xmlns:vt="http://schemas.openxmlformats.org/officeDocument/2006/docPropsVTypes">
  <TotalTime>669</TotalTime>
  <Words>640</Words>
  <Application>Microsoft Office PowerPoint</Application>
  <PresentationFormat>Widescreen</PresentationFormat>
  <Paragraphs>167</Paragraphs>
  <Slides>14</Slides>
  <Notes>1</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14</vt:i4>
      </vt:variant>
    </vt:vector>
  </HeadingPairs>
  <TitlesOfParts>
    <vt:vector size="28" baseType="lpstr">
      <vt:lpstr>Abrade</vt:lpstr>
      <vt:lpstr>Aptos</vt:lpstr>
      <vt:lpstr>Aptos Display</vt:lpstr>
      <vt:lpstr>Arial</vt:lpstr>
      <vt:lpstr>Arimo</vt:lpstr>
      <vt:lpstr>Arimo Bold</vt:lpstr>
      <vt:lpstr>Calibri</vt:lpstr>
      <vt:lpstr>Open Sans</vt:lpstr>
      <vt:lpstr>Open Sans Bold</vt:lpstr>
      <vt:lpstr>Open Sans Italics</vt:lpstr>
      <vt:lpstr>Public Sans</vt:lpstr>
      <vt:lpstr>Public Sans Bold</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Cenathia Boyd</dc:creator>
  <cp:lastModifiedBy>Cenathia Boyd</cp:lastModifiedBy>
  <cp:revision>10</cp:revision>
  <cp:lastPrinted>2026-07-21T17:57:20Z</cp:lastPrinted>
  <dcterms:created xsi:type="dcterms:W3CDTF">2025-05-15T14:44:47Z</dcterms:created>
  <dcterms:modified xsi:type="dcterms:W3CDTF">2026-07-21T18:03:54Z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0x0101000C9F79459A4FD04E98374C5540B1C175</vt:lpwstr>
  </property>
</Properties>
</file>