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diagrams/drawing1.xml" ContentType="application/vnd.ms-office.drawingml.diagramDrawing+xml"/>
  <Override PartName="/ppt/theme/theme1.xml" ContentType="application/vnd.openxmlformats-officedocument.theme+xml"/>
  <Override PartName="/ppt/theme/theme2.xml" ContentType="application/vnd.openxmlformats-officedocument.theme+xml"/>
  <Override PartName="/ppt/diagrams/quickStyle1.xml" ContentType="application/vnd.openxmlformats-officedocument.drawingml.diagramStyle+xml"/>
  <Override PartName="/ppt/diagrams/layout2.xml" ContentType="application/vnd.openxmlformats-officedocument.drawingml.diagramLayout+xml"/>
  <Override PartName="/ppt/diagrams/layout1.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colors1.xml" ContentType="application/vnd.openxmlformats-officedocument.drawingml.diagramColors+xml"/>
  <Override PartName="/ppt/diagrams/drawing2.xml" ContentType="application/vnd.ms-office.drawingml.diagramDrawing+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342" r:id="rId3"/>
    <p:sldId id="343" r:id="rId4"/>
    <p:sldId id="344" r:id="rId5"/>
    <p:sldId id="345" r:id="rId6"/>
    <p:sldId id="346" r:id="rId7"/>
    <p:sldId id="348" r:id="rId8"/>
    <p:sldId id="349" r:id="rId9"/>
    <p:sldId id="352" r:id="rId10"/>
    <p:sldId id="266" r:id="rId11"/>
    <p:sldId id="351" r:id="rId12"/>
    <p:sldId id="347" r:id="rId13"/>
    <p:sldId id="341" r:id="rId14"/>
    <p:sldId id="277" r:id="rId1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132A"/>
    <a:srgbClr val="9B7F57"/>
    <a:srgbClr val="DC1A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53FDEB-88D0-A46A-9E36-E49810398E2A}" v="75" dt="2026-08-04T20:36:18.40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2AA4E2-E314-462C-B989-350BD52FAA88}"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C3C89CB-050C-49C6-91C8-7E1F90D73BE3}">
      <dgm:prSet phldrT="[Text]" custT="1"/>
      <dgm:spPr>
        <a:ln>
          <a:solidFill>
            <a:srgbClr val="5E132A"/>
          </a:solidFill>
        </a:ln>
      </dgm:spPr>
      <dgm:t>
        <a:bodyPr/>
        <a:lstStyle/>
        <a:p>
          <a:pPr marL="0" lvl="0" algn="ctr" defTabSz="577850">
            <a:lnSpc>
              <a:spcPct val="90000"/>
            </a:lnSpc>
            <a:spcBef>
              <a:spcPct val="0"/>
            </a:spcBef>
            <a:spcAft>
              <a:spcPct val="35000"/>
            </a:spcAft>
            <a:buNone/>
          </a:pPr>
          <a:r>
            <a:rPr lang="en-US" sz="1000" kern="1200" dirty="0">
              <a:solidFill>
                <a:schemeClr val="accent1">
                  <a:lumMod val="50000"/>
                </a:schemeClr>
              </a:solidFill>
            </a:rPr>
            <a:t>Director of Transportation</a:t>
          </a:r>
        </a:p>
        <a:p>
          <a:pPr marL="0" lvl="0" algn="ctr" defTabSz="577850">
            <a:lnSpc>
              <a:spcPct val="90000"/>
            </a:lnSpc>
            <a:spcBef>
              <a:spcPct val="0"/>
            </a:spcBef>
            <a:spcAft>
              <a:spcPct val="35000"/>
            </a:spcAft>
            <a:buNone/>
          </a:pPr>
          <a:r>
            <a:rPr lang="en-US" sz="1000" b="1" kern="1200" dirty="0">
              <a:solidFill>
                <a:schemeClr val="accent1">
                  <a:lumMod val="50000"/>
                </a:schemeClr>
              </a:solidFill>
            </a:rPr>
            <a:t>Brian A. Kelley, P.E.</a:t>
          </a:r>
        </a:p>
        <a:p>
          <a:pPr marL="0" lvl="0" algn="ctr" defTabSz="577850">
            <a:lnSpc>
              <a:spcPct val="90000"/>
            </a:lnSpc>
            <a:spcBef>
              <a:spcPct val="0"/>
            </a:spcBef>
            <a:spcAft>
              <a:spcPct val="35000"/>
            </a:spcAft>
            <a:buNone/>
          </a:pPr>
          <a:r>
            <a:rPr lang="en-US" sz="1000" kern="1200" dirty="0"/>
            <a:t>4100-41</a:t>
          </a:r>
        </a:p>
      </dgm:t>
    </dgm:pt>
    <dgm:pt modelId="{2FB218BD-7039-4A8C-8D4D-B83DF1420005}" type="parTrans" cxnId="{20D14696-F672-4EF1-B276-5907A3847C1A}">
      <dgm:prSet/>
      <dgm:spPr/>
      <dgm:t>
        <a:bodyPr/>
        <a:lstStyle/>
        <a:p>
          <a:endParaRPr lang="en-US"/>
        </a:p>
      </dgm:t>
    </dgm:pt>
    <dgm:pt modelId="{B1A22C15-BE09-46B6-BBD1-3B0C4B055BE0}" type="sibTrans" cxnId="{20D14696-F672-4EF1-B276-5907A3847C1A}">
      <dgm:prSet/>
      <dgm:spPr/>
      <dgm:t>
        <a:bodyPr/>
        <a:lstStyle/>
        <a:p>
          <a:endParaRPr lang="en-US"/>
        </a:p>
      </dgm:t>
    </dgm:pt>
    <dgm:pt modelId="{30E775BD-7E35-40E5-8F07-8034248B2B1E}">
      <dgm:prSet custT="1"/>
      <dgm:spPr>
        <a:ln>
          <a:solidFill>
            <a:srgbClr val="5E132A"/>
          </a:solidFill>
        </a:ln>
      </dgm:spPr>
      <dgm:t>
        <a:bodyPr/>
        <a:lstStyle/>
        <a:p>
          <a:pPr>
            <a:buNone/>
          </a:pPr>
          <a:r>
            <a:rPr lang="en-US" sz="800" dirty="0">
              <a:solidFill>
                <a:schemeClr val="accent1">
                  <a:lumMod val="50000"/>
                </a:schemeClr>
              </a:solidFill>
            </a:rPr>
            <a:t>General Manager </a:t>
          </a:r>
        </a:p>
        <a:p>
          <a:pPr>
            <a:buNone/>
          </a:pPr>
          <a:r>
            <a:rPr lang="en-US" sz="800" dirty="0">
              <a:solidFill>
                <a:schemeClr val="accent1">
                  <a:lumMod val="50000"/>
                </a:schemeClr>
              </a:solidFill>
            </a:rPr>
            <a:t>4100-41</a:t>
          </a:r>
        </a:p>
      </dgm:t>
    </dgm:pt>
    <dgm:pt modelId="{C59A4778-B41D-4E1C-BA32-C1A5F22F1BE4}" type="parTrans" cxnId="{4203D645-89A4-451E-A11D-9145CD867DA7}">
      <dgm:prSet/>
      <dgm:spPr>
        <a:solidFill>
          <a:srgbClr val="5E132A"/>
        </a:solidFill>
        <a:ln>
          <a:solidFill>
            <a:srgbClr val="5E132A"/>
          </a:solidFill>
        </a:ln>
      </dgm:spPr>
      <dgm:t>
        <a:bodyPr/>
        <a:lstStyle/>
        <a:p>
          <a:endParaRPr lang="en-US"/>
        </a:p>
      </dgm:t>
    </dgm:pt>
    <dgm:pt modelId="{ACE25178-D37B-43D7-82FB-790E8DE64056}" type="sibTrans" cxnId="{4203D645-89A4-451E-A11D-9145CD867DA7}">
      <dgm:prSet/>
      <dgm:spPr/>
      <dgm:t>
        <a:bodyPr/>
        <a:lstStyle/>
        <a:p>
          <a:endParaRPr lang="en-US"/>
        </a:p>
      </dgm:t>
    </dgm:pt>
    <dgm:pt modelId="{7BF45062-9E74-4C44-A66E-6FA592EAC5E6}">
      <dgm:prSet/>
      <dgm:spPr>
        <a:ln>
          <a:solidFill>
            <a:srgbClr val="5E132A"/>
          </a:solidFill>
        </a:ln>
      </dgm:spPr>
      <dgm:t>
        <a:bodyPr/>
        <a:lstStyle/>
        <a:p>
          <a:r>
            <a:rPr lang="en-US" dirty="0">
              <a:solidFill>
                <a:schemeClr val="accent1">
                  <a:lumMod val="50000"/>
                </a:schemeClr>
              </a:solidFill>
            </a:rPr>
            <a:t>Deputy Director </a:t>
          </a:r>
        </a:p>
        <a:p>
          <a:r>
            <a:rPr lang="en-US" dirty="0">
              <a:solidFill>
                <a:schemeClr val="accent1">
                  <a:lumMod val="50000"/>
                </a:schemeClr>
              </a:solidFill>
            </a:rPr>
            <a:t>4100-41</a:t>
          </a:r>
        </a:p>
      </dgm:t>
    </dgm:pt>
    <dgm:pt modelId="{BA40AB73-A39D-4AAF-ADEE-08CD940E7454}" type="parTrans" cxnId="{9BE42267-340A-4A22-9A5D-FBA20095CC5D}">
      <dgm:prSet/>
      <dgm:spPr>
        <a:ln>
          <a:solidFill>
            <a:srgbClr val="5E132A"/>
          </a:solidFill>
        </a:ln>
      </dgm:spPr>
      <dgm:t>
        <a:bodyPr/>
        <a:lstStyle/>
        <a:p>
          <a:endParaRPr lang="en-US"/>
        </a:p>
      </dgm:t>
    </dgm:pt>
    <dgm:pt modelId="{728F2EB8-DBCB-4C73-8C3D-E4009DCBD0FF}" type="sibTrans" cxnId="{9BE42267-340A-4A22-9A5D-FBA20095CC5D}">
      <dgm:prSet/>
      <dgm:spPr/>
      <dgm:t>
        <a:bodyPr/>
        <a:lstStyle/>
        <a:p>
          <a:endParaRPr lang="en-US"/>
        </a:p>
      </dgm:t>
    </dgm:pt>
    <dgm:pt modelId="{382EFDF8-2A3B-4B01-A146-A89BF1ACAE5E}">
      <dgm:prSet/>
      <dgm:spPr>
        <a:ln>
          <a:solidFill>
            <a:srgbClr val="5E132A"/>
          </a:solidFill>
        </a:ln>
      </dgm:spPr>
      <dgm:t>
        <a:bodyPr/>
        <a:lstStyle/>
        <a:p>
          <a:pPr>
            <a:buNone/>
          </a:pPr>
          <a:r>
            <a:rPr lang="en-US" b="0" dirty="0">
              <a:solidFill>
                <a:schemeClr val="accent1">
                  <a:lumMod val="50000"/>
                </a:schemeClr>
              </a:solidFill>
              <a:latin typeface="Calibri" panose="020F0502020204030204"/>
              <a:ea typeface="+mn-ea"/>
              <a:cs typeface="+mn-cs"/>
            </a:rPr>
            <a:t>Field</a:t>
          </a:r>
          <a:r>
            <a:rPr lang="en-US" dirty="0">
              <a:solidFill>
                <a:schemeClr val="accent1">
                  <a:lumMod val="50000"/>
                </a:schemeClr>
              </a:solidFill>
              <a:latin typeface="Calibri" panose="020F0502020204030204"/>
              <a:ea typeface="+mn-ea"/>
              <a:cs typeface="+mn-cs"/>
            </a:rPr>
            <a:t> Operations Manager </a:t>
          </a:r>
        </a:p>
        <a:p>
          <a:pPr>
            <a:buNone/>
          </a:pPr>
          <a:r>
            <a:rPr lang="en-US" dirty="0">
              <a:solidFill>
                <a:schemeClr val="tx1"/>
              </a:solidFill>
            </a:rPr>
            <a:t>4210-41</a:t>
          </a:r>
          <a:endParaRPr lang="en-US" dirty="0"/>
        </a:p>
      </dgm:t>
    </dgm:pt>
    <dgm:pt modelId="{27C21C9A-F16A-49DB-A5A2-5D0F8EE9CEBC}" type="parTrans" cxnId="{941562FB-5331-46AF-B1FA-B0F0D7345ADE}">
      <dgm:prSet/>
      <dgm:spPr>
        <a:ln>
          <a:solidFill>
            <a:srgbClr val="5E132A"/>
          </a:solidFill>
        </a:ln>
      </dgm:spPr>
      <dgm:t>
        <a:bodyPr/>
        <a:lstStyle/>
        <a:p>
          <a:endParaRPr lang="en-US"/>
        </a:p>
      </dgm:t>
    </dgm:pt>
    <dgm:pt modelId="{81067B0C-FC50-46C6-8A21-CE627563965B}" type="sibTrans" cxnId="{941562FB-5331-46AF-B1FA-B0F0D7345ADE}">
      <dgm:prSet/>
      <dgm:spPr/>
      <dgm:t>
        <a:bodyPr/>
        <a:lstStyle/>
        <a:p>
          <a:endParaRPr lang="en-US"/>
        </a:p>
      </dgm:t>
    </dgm:pt>
    <dgm:pt modelId="{2CF7A39C-953D-42B3-8CC8-FFF57A4E5F1A}">
      <dgm:prSet custT="1"/>
      <dgm:spPr>
        <a:ln>
          <a:solidFill>
            <a:srgbClr val="5E132A"/>
          </a:solidFill>
        </a:ln>
      </dgm:spPr>
      <dgm:t>
        <a:bodyPr/>
        <a:lstStyle/>
        <a:p>
          <a:pPr>
            <a:buNone/>
          </a:pPr>
          <a:r>
            <a:rPr lang="en-US" sz="800" b="0" dirty="0">
              <a:solidFill>
                <a:schemeClr val="accent1">
                  <a:lumMod val="50000"/>
                </a:schemeClr>
              </a:solidFill>
              <a:latin typeface="Calibri" panose="020F0502020204030204"/>
              <a:ea typeface="+mn-ea"/>
              <a:cs typeface="+mn-cs"/>
            </a:rPr>
            <a:t>Field</a:t>
          </a:r>
          <a:r>
            <a:rPr lang="en-US" sz="800" dirty="0">
              <a:solidFill>
                <a:schemeClr val="accent1">
                  <a:lumMod val="50000"/>
                </a:schemeClr>
              </a:solidFill>
              <a:latin typeface="Calibri" panose="020F0502020204030204"/>
              <a:ea typeface="+mn-ea"/>
              <a:cs typeface="+mn-cs"/>
            </a:rPr>
            <a:t> Operations Manager </a:t>
          </a:r>
        </a:p>
        <a:p>
          <a:pPr>
            <a:buNone/>
          </a:pPr>
          <a:r>
            <a:rPr lang="en-US" sz="800" dirty="0">
              <a:solidFill>
                <a:schemeClr val="tx1"/>
              </a:solidFill>
            </a:rPr>
            <a:t>4225-41</a:t>
          </a:r>
          <a:endParaRPr lang="en-US" sz="800" dirty="0"/>
        </a:p>
      </dgm:t>
    </dgm:pt>
    <dgm:pt modelId="{9DF93799-C9BD-4C5C-A0EA-A8B41B1610D9}" type="parTrans" cxnId="{600D9F57-D8C9-4946-8910-3760B7C20220}">
      <dgm:prSet/>
      <dgm:spPr>
        <a:ln>
          <a:solidFill>
            <a:srgbClr val="5E132A"/>
          </a:solidFill>
        </a:ln>
      </dgm:spPr>
      <dgm:t>
        <a:bodyPr/>
        <a:lstStyle/>
        <a:p>
          <a:endParaRPr lang="en-US"/>
        </a:p>
      </dgm:t>
    </dgm:pt>
    <dgm:pt modelId="{B78EC8D9-EC77-40AE-9E95-94EC4DE8642D}" type="sibTrans" cxnId="{600D9F57-D8C9-4946-8910-3760B7C20220}">
      <dgm:prSet/>
      <dgm:spPr/>
      <dgm:t>
        <a:bodyPr/>
        <a:lstStyle/>
        <a:p>
          <a:endParaRPr lang="en-US"/>
        </a:p>
      </dgm:t>
    </dgm:pt>
    <dgm:pt modelId="{D9DF2989-388C-4073-9552-C1231C4D3833}">
      <dgm:prSet custT="1"/>
      <dgm:spPr>
        <a:ln>
          <a:solidFill>
            <a:srgbClr val="5E132A"/>
          </a:solidFill>
        </a:ln>
      </dgm:spPr>
      <dgm:t>
        <a:bodyPr/>
        <a:lstStyle/>
        <a:p>
          <a:r>
            <a:rPr lang="en-US" sz="800" b="0" dirty="0">
              <a:solidFill>
                <a:schemeClr val="accent1">
                  <a:lumMod val="50000"/>
                </a:schemeClr>
              </a:solidFill>
              <a:latin typeface="Calibri" panose="020F0502020204030204"/>
              <a:ea typeface="+mn-ea"/>
              <a:cs typeface="+mn-cs"/>
            </a:rPr>
            <a:t>CIT Field</a:t>
          </a:r>
          <a:r>
            <a:rPr lang="en-US" sz="800" dirty="0">
              <a:solidFill>
                <a:schemeClr val="accent1">
                  <a:lumMod val="50000"/>
                </a:schemeClr>
              </a:solidFill>
              <a:latin typeface="Calibri" panose="020F0502020204030204"/>
              <a:ea typeface="+mn-ea"/>
              <a:cs typeface="+mn-cs"/>
            </a:rPr>
            <a:t> Supervisor</a:t>
          </a:r>
        </a:p>
        <a:p>
          <a:r>
            <a:rPr lang="en-US" sz="800" dirty="0">
              <a:solidFill>
                <a:schemeClr val="tx1"/>
              </a:solidFill>
            </a:rPr>
            <a:t>4225-41</a:t>
          </a:r>
          <a:endParaRPr lang="en-US" sz="800" dirty="0"/>
        </a:p>
      </dgm:t>
    </dgm:pt>
    <dgm:pt modelId="{7D243018-39BC-4D3B-9126-EAFD750BD9CA}" type="parTrans" cxnId="{BE4E96E0-D63C-4076-86FF-C3B4FFFEE7ED}">
      <dgm:prSet/>
      <dgm:spPr>
        <a:ln>
          <a:solidFill>
            <a:srgbClr val="5E132A"/>
          </a:solidFill>
        </a:ln>
      </dgm:spPr>
      <dgm:t>
        <a:bodyPr/>
        <a:lstStyle/>
        <a:p>
          <a:endParaRPr lang="en-US"/>
        </a:p>
      </dgm:t>
    </dgm:pt>
    <dgm:pt modelId="{939BBC70-1C0F-4289-A282-A856AB9C1057}" type="sibTrans" cxnId="{BE4E96E0-D63C-4076-86FF-C3B4FFFEE7ED}">
      <dgm:prSet/>
      <dgm:spPr/>
      <dgm:t>
        <a:bodyPr/>
        <a:lstStyle/>
        <a:p>
          <a:endParaRPr lang="en-US"/>
        </a:p>
      </dgm:t>
    </dgm:pt>
    <dgm:pt modelId="{DCD5BDEF-7474-4513-A2CB-0BDB897C7943}">
      <dgm:prSet/>
      <dgm:spPr>
        <a:ln>
          <a:solidFill>
            <a:srgbClr val="5E132A"/>
          </a:solidFill>
        </a:ln>
      </dgm:spPr>
      <dgm:t>
        <a:bodyPr/>
        <a:lstStyle/>
        <a:p>
          <a:r>
            <a:rPr lang="en-US" b="0" dirty="0">
              <a:solidFill>
                <a:schemeClr val="accent1">
                  <a:lumMod val="50000"/>
                </a:schemeClr>
              </a:solidFill>
              <a:latin typeface="Calibri" panose="020F0502020204030204"/>
              <a:ea typeface="+mn-ea"/>
              <a:cs typeface="+mn-cs"/>
            </a:rPr>
            <a:t>Paved Road </a:t>
          </a:r>
          <a:r>
            <a:rPr lang="en-US" dirty="0">
              <a:solidFill>
                <a:schemeClr val="accent1">
                  <a:lumMod val="50000"/>
                </a:schemeClr>
              </a:solidFill>
              <a:latin typeface="Calibri" panose="020F0502020204030204"/>
              <a:ea typeface="+mn-ea"/>
              <a:cs typeface="+mn-cs"/>
            </a:rPr>
            <a:t>Supervisor</a:t>
          </a:r>
        </a:p>
        <a:p>
          <a:r>
            <a:rPr lang="en-US" dirty="0">
              <a:solidFill>
                <a:schemeClr val="tx1"/>
              </a:solidFill>
            </a:rPr>
            <a:t>4210 -41</a:t>
          </a:r>
          <a:endParaRPr lang="en-US" dirty="0"/>
        </a:p>
      </dgm:t>
    </dgm:pt>
    <dgm:pt modelId="{F494285A-3FE6-48BD-8D0A-CEE127B0D65F}" type="parTrans" cxnId="{54952234-1455-4D2F-B122-D1343EAFE8AF}">
      <dgm:prSet/>
      <dgm:spPr>
        <a:ln>
          <a:solidFill>
            <a:srgbClr val="5E132A"/>
          </a:solidFill>
        </a:ln>
      </dgm:spPr>
      <dgm:t>
        <a:bodyPr/>
        <a:lstStyle/>
        <a:p>
          <a:endParaRPr lang="en-US"/>
        </a:p>
      </dgm:t>
    </dgm:pt>
    <dgm:pt modelId="{AD6D055F-8F4F-432D-B02F-966A393F5A02}" type="sibTrans" cxnId="{54952234-1455-4D2F-B122-D1343EAFE8AF}">
      <dgm:prSet/>
      <dgm:spPr/>
      <dgm:t>
        <a:bodyPr/>
        <a:lstStyle/>
        <a:p>
          <a:endParaRPr lang="en-US"/>
        </a:p>
      </dgm:t>
    </dgm:pt>
    <dgm:pt modelId="{07D05E35-8EDB-42CE-854D-09D28B5CDDF5}">
      <dgm:prSet/>
      <dgm:spPr>
        <a:ln>
          <a:solidFill>
            <a:srgbClr val="5E132A"/>
          </a:solidFill>
        </a:ln>
      </dgm:spPr>
      <dgm:t>
        <a:bodyPr/>
        <a:lstStyle/>
        <a:p>
          <a:r>
            <a:rPr lang="en-US" b="0" dirty="0">
              <a:solidFill>
                <a:schemeClr val="accent1">
                  <a:lumMod val="50000"/>
                </a:schemeClr>
              </a:solidFill>
              <a:latin typeface="Calibri" panose="020F0502020204030204"/>
              <a:ea typeface="+mn-ea"/>
              <a:cs typeface="+mn-cs"/>
            </a:rPr>
            <a:t>Other Maintenance </a:t>
          </a:r>
          <a:r>
            <a:rPr lang="en-US" dirty="0">
              <a:solidFill>
                <a:schemeClr val="accent1">
                  <a:lumMod val="50000"/>
                </a:schemeClr>
              </a:solidFill>
              <a:latin typeface="Calibri" panose="020F0502020204030204"/>
              <a:ea typeface="+mn-ea"/>
              <a:cs typeface="+mn-cs"/>
            </a:rPr>
            <a:t>Supervisor</a:t>
          </a:r>
        </a:p>
        <a:p>
          <a:r>
            <a:rPr lang="en-US" dirty="0">
              <a:solidFill>
                <a:schemeClr val="tx1"/>
              </a:solidFill>
            </a:rPr>
            <a:t>4226-41</a:t>
          </a:r>
          <a:endParaRPr lang="en-US" dirty="0"/>
        </a:p>
      </dgm:t>
    </dgm:pt>
    <dgm:pt modelId="{CB88C94A-3EC3-444C-9248-CB3FE74BE960}" type="parTrans" cxnId="{8ACDFB9C-FBD3-47DE-A153-3719435FBFF1}">
      <dgm:prSet/>
      <dgm:spPr>
        <a:ln>
          <a:solidFill>
            <a:srgbClr val="5E132A"/>
          </a:solidFill>
        </a:ln>
      </dgm:spPr>
      <dgm:t>
        <a:bodyPr/>
        <a:lstStyle/>
        <a:p>
          <a:endParaRPr lang="en-US"/>
        </a:p>
      </dgm:t>
    </dgm:pt>
    <dgm:pt modelId="{F19675FA-FA90-48AA-AD37-F93E17C7526A}" type="sibTrans" cxnId="{8ACDFB9C-FBD3-47DE-A153-3719435FBFF1}">
      <dgm:prSet/>
      <dgm:spPr/>
      <dgm:t>
        <a:bodyPr/>
        <a:lstStyle/>
        <a:p>
          <a:endParaRPr lang="en-US"/>
        </a:p>
      </dgm:t>
    </dgm:pt>
    <dgm:pt modelId="{BD4744E4-091D-4D3D-AE01-082A8870600A}">
      <dgm:prSet/>
      <dgm:spPr>
        <a:ln>
          <a:solidFill>
            <a:srgbClr val="5E132A"/>
          </a:solidFill>
        </a:ln>
      </dgm:spPr>
      <dgm:t>
        <a:bodyPr/>
        <a:lstStyle/>
        <a:p>
          <a:r>
            <a:rPr lang="en-US" b="0" dirty="0">
              <a:solidFill>
                <a:schemeClr val="accent1">
                  <a:lumMod val="50000"/>
                </a:schemeClr>
              </a:solidFill>
              <a:latin typeface="Calibri" panose="020F0502020204030204"/>
              <a:ea typeface="+mn-ea"/>
              <a:cs typeface="+mn-cs"/>
            </a:rPr>
            <a:t>Unpaved Road </a:t>
          </a:r>
          <a:r>
            <a:rPr lang="en-US" dirty="0">
              <a:solidFill>
                <a:schemeClr val="accent1">
                  <a:lumMod val="50000"/>
                </a:schemeClr>
              </a:solidFill>
              <a:latin typeface="Calibri" panose="020F0502020204030204"/>
              <a:ea typeface="+mn-ea"/>
              <a:cs typeface="+mn-cs"/>
            </a:rPr>
            <a:t>Supervisor</a:t>
          </a:r>
        </a:p>
        <a:p>
          <a:r>
            <a:rPr lang="en-US" dirty="0">
              <a:solidFill>
                <a:schemeClr val="accent1">
                  <a:lumMod val="50000"/>
                </a:schemeClr>
              </a:solidFill>
            </a:rPr>
            <a:t>4226 -41</a:t>
          </a:r>
        </a:p>
      </dgm:t>
    </dgm:pt>
    <dgm:pt modelId="{E5718DCD-2211-413F-8881-9B8862C8F70A}" type="parTrans" cxnId="{80B3C1EE-4ECB-4D74-939D-02EF8AF15FE2}">
      <dgm:prSet/>
      <dgm:spPr>
        <a:ln>
          <a:solidFill>
            <a:srgbClr val="5E132A"/>
          </a:solidFill>
        </a:ln>
      </dgm:spPr>
      <dgm:t>
        <a:bodyPr/>
        <a:lstStyle/>
        <a:p>
          <a:endParaRPr lang="en-US"/>
        </a:p>
      </dgm:t>
    </dgm:pt>
    <dgm:pt modelId="{A42D1B97-8BED-4263-A9D4-731EF45C083A}" type="sibTrans" cxnId="{80B3C1EE-4ECB-4D74-939D-02EF8AF15FE2}">
      <dgm:prSet/>
      <dgm:spPr/>
      <dgm:t>
        <a:bodyPr/>
        <a:lstStyle/>
        <a:p>
          <a:endParaRPr lang="en-US"/>
        </a:p>
      </dgm:t>
    </dgm:pt>
    <dgm:pt modelId="{1868FC79-CF50-4F1D-A5CA-F0A5B783349C}">
      <dgm:prSet phldrT="[Text]" phldr="0" custT="1"/>
      <dgm:spPr>
        <a:ln>
          <a:solidFill>
            <a:srgbClr val="5E132A"/>
          </a:solidFill>
        </a:ln>
      </dgm:spPr>
      <dgm:t>
        <a:bodyPr/>
        <a:lstStyle/>
        <a:p>
          <a:r>
            <a:rPr lang="en-US" sz="800" dirty="0"/>
            <a:t>Engineering &amp; Construction Manager</a:t>
          </a:r>
        </a:p>
        <a:p>
          <a:r>
            <a:rPr lang="en-US" sz="800" dirty="0"/>
            <a:t>4270-41</a:t>
          </a:r>
        </a:p>
      </dgm:t>
    </dgm:pt>
    <dgm:pt modelId="{F0C841FB-E754-4E99-BC0A-5946CFF41390}" type="parTrans" cxnId="{E674F086-818F-485E-BDE1-E35607C6D909}">
      <dgm:prSet/>
      <dgm:spPr>
        <a:ln>
          <a:solidFill>
            <a:srgbClr val="5E132A"/>
          </a:solidFill>
        </a:ln>
      </dgm:spPr>
      <dgm:t>
        <a:bodyPr/>
        <a:lstStyle/>
        <a:p>
          <a:endParaRPr lang="en-US"/>
        </a:p>
      </dgm:t>
    </dgm:pt>
    <dgm:pt modelId="{F3F85874-C8FC-4687-AE5E-5FA5B505F29F}" type="sibTrans" cxnId="{E674F086-818F-485E-BDE1-E35607C6D909}">
      <dgm:prSet/>
      <dgm:spPr/>
      <dgm:t>
        <a:bodyPr/>
        <a:lstStyle/>
        <a:p>
          <a:endParaRPr lang="en-US"/>
        </a:p>
      </dgm:t>
    </dgm:pt>
    <dgm:pt modelId="{4600881F-2DD3-42ED-ACF8-B8F409C8CC95}">
      <dgm:prSet phldrT="[Text]" phldr="0"/>
      <dgm:spPr>
        <a:ln>
          <a:solidFill>
            <a:srgbClr val="5E132A"/>
          </a:solidFill>
        </a:ln>
      </dgm:spPr>
      <dgm:t>
        <a:bodyPr/>
        <a:lstStyle/>
        <a:p>
          <a:r>
            <a:rPr lang="en-US" dirty="0"/>
            <a:t>Administrative Manager</a:t>
          </a:r>
        </a:p>
        <a:p>
          <a:r>
            <a:rPr lang="en-US" dirty="0"/>
            <a:t>4100-41</a:t>
          </a:r>
        </a:p>
      </dgm:t>
    </dgm:pt>
    <dgm:pt modelId="{6D527AB0-B75A-4082-A10A-6918748F9B05}" type="parTrans" cxnId="{27FEB6FC-8C94-46BB-9743-1FA42E91B338}">
      <dgm:prSet/>
      <dgm:spPr>
        <a:ln>
          <a:solidFill>
            <a:srgbClr val="5E132A"/>
          </a:solidFill>
        </a:ln>
      </dgm:spPr>
      <dgm:t>
        <a:bodyPr/>
        <a:lstStyle/>
        <a:p>
          <a:endParaRPr lang="en-US"/>
        </a:p>
      </dgm:t>
    </dgm:pt>
    <dgm:pt modelId="{543A0BE9-3CD5-4F91-9448-5AB9AC061397}" type="sibTrans" cxnId="{27FEB6FC-8C94-46BB-9743-1FA42E91B338}">
      <dgm:prSet/>
      <dgm:spPr/>
      <dgm:t>
        <a:bodyPr/>
        <a:lstStyle/>
        <a:p>
          <a:endParaRPr lang="en-US"/>
        </a:p>
      </dgm:t>
    </dgm:pt>
    <dgm:pt modelId="{9134FF68-4F3C-4865-B928-15CD3EB96C13}">
      <dgm:prSet phldrT="[Text]" phldr="0" custT="1"/>
      <dgm:spPr>
        <a:ln>
          <a:solidFill>
            <a:srgbClr val="5E132A"/>
          </a:solidFill>
        </a:ln>
      </dgm:spPr>
      <dgm:t>
        <a:bodyPr/>
        <a:lstStyle/>
        <a:p>
          <a:r>
            <a:rPr lang="en-US" sz="800" dirty="0"/>
            <a:t>Maintenance Workers (6</a:t>
          </a:r>
          <a:r>
            <a:rPr lang="en-US" sz="700" dirty="0"/>
            <a:t>)</a:t>
          </a:r>
        </a:p>
      </dgm:t>
    </dgm:pt>
    <dgm:pt modelId="{C88FE20A-8EF6-472C-A86B-99B0DEE6168B}" type="parTrans" cxnId="{C30B68C8-78C2-4BC7-844C-5A3314AF0EB1}">
      <dgm:prSet/>
      <dgm:spPr>
        <a:ln>
          <a:solidFill>
            <a:srgbClr val="5E132A"/>
          </a:solidFill>
        </a:ln>
      </dgm:spPr>
      <dgm:t>
        <a:bodyPr/>
        <a:lstStyle/>
        <a:p>
          <a:endParaRPr lang="en-US"/>
        </a:p>
      </dgm:t>
    </dgm:pt>
    <dgm:pt modelId="{7D71DBEE-A713-4689-BC93-4CC867387285}" type="sibTrans" cxnId="{C30B68C8-78C2-4BC7-844C-5A3314AF0EB1}">
      <dgm:prSet/>
      <dgm:spPr/>
      <dgm:t>
        <a:bodyPr/>
        <a:lstStyle/>
        <a:p>
          <a:endParaRPr lang="en-US"/>
        </a:p>
      </dgm:t>
    </dgm:pt>
    <dgm:pt modelId="{45355E06-F071-4E9D-970C-DEC8006A5E30}">
      <dgm:prSet phldrT="[Text]" phldr="0"/>
      <dgm:spPr>
        <a:ln>
          <a:solidFill>
            <a:srgbClr val="5E132A"/>
          </a:solidFill>
        </a:ln>
      </dgm:spPr>
      <dgm:t>
        <a:bodyPr/>
        <a:lstStyle/>
        <a:p>
          <a:r>
            <a:rPr lang="en-US" dirty="0"/>
            <a:t>Civil Engineer I</a:t>
          </a:r>
        </a:p>
        <a:p>
          <a:r>
            <a:rPr lang="en-US" dirty="0"/>
            <a:t>4270-41</a:t>
          </a:r>
        </a:p>
        <a:p>
          <a:r>
            <a:rPr lang="en-US" dirty="0">
              <a:solidFill>
                <a:srgbClr val="FF0000"/>
              </a:solidFill>
            </a:rPr>
            <a:t>Vacant</a:t>
          </a:r>
        </a:p>
      </dgm:t>
    </dgm:pt>
    <dgm:pt modelId="{F70E5452-F7BA-4506-A5B0-CEDAF353B9E2}" type="parTrans" cxnId="{EF27A210-C8BC-46F5-A8AB-C00DC60C29C9}">
      <dgm:prSet/>
      <dgm:spPr>
        <a:ln>
          <a:solidFill>
            <a:srgbClr val="5E132A"/>
          </a:solidFill>
        </a:ln>
      </dgm:spPr>
      <dgm:t>
        <a:bodyPr/>
        <a:lstStyle/>
        <a:p>
          <a:endParaRPr lang="en-US"/>
        </a:p>
      </dgm:t>
    </dgm:pt>
    <dgm:pt modelId="{D070E990-2BAB-439F-8B94-8023BD52B870}" type="sibTrans" cxnId="{EF27A210-C8BC-46F5-A8AB-C00DC60C29C9}">
      <dgm:prSet/>
      <dgm:spPr/>
      <dgm:t>
        <a:bodyPr/>
        <a:lstStyle/>
        <a:p>
          <a:endParaRPr lang="en-US"/>
        </a:p>
      </dgm:t>
    </dgm:pt>
    <dgm:pt modelId="{88324A02-2B78-4D39-9D3D-DA90D435B88E}">
      <dgm:prSet phldrT="[Text]" phldr="0" custT="1"/>
      <dgm:spPr>
        <a:ln>
          <a:solidFill>
            <a:srgbClr val="5E132A"/>
          </a:solidFill>
        </a:ln>
      </dgm:spPr>
      <dgm:t>
        <a:bodyPr/>
        <a:lstStyle/>
        <a:p>
          <a:r>
            <a:rPr lang="en-US" sz="800" dirty="0"/>
            <a:t>Field Inspector</a:t>
          </a:r>
        </a:p>
        <a:p>
          <a:r>
            <a:rPr lang="en-US" sz="800" dirty="0"/>
            <a:t>4270-41</a:t>
          </a:r>
        </a:p>
        <a:p>
          <a:r>
            <a:rPr lang="en-US" sz="800" dirty="0">
              <a:solidFill>
                <a:srgbClr val="FF0000"/>
              </a:solidFill>
            </a:rPr>
            <a:t>Vacant</a:t>
          </a:r>
        </a:p>
      </dgm:t>
    </dgm:pt>
    <dgm:pt modelId="{68385BDA-C9A8-483C-9896-A9D1AE773B0C}" type="parTrans" cxnId="{E46D8D5C-1522-461D-A478-545C609E5FE3}">
      <dgm:prSet/>
      <dgm:spPr>
        <a:ln>
          <a:solidFill>
            <a:srgbClr val="5E132A"/>
          </a:solidFill>
        </a:ln>
      </dgm:spPr>
      <dgm:t>
        <a:bodyPr/>
        <a:lstStyle/>
        <a:p>
          <a:endParaRPr lang="en-US"/>
        </a:p>
      </dgm:t>
    </dgm:pt>
    <dgm:pt modelId="{13615544-0157-4FAD-9623-E4247D8B7D82}" type="sibTrans" cxnId="{E46D8D5C-1522-461D-A478-545C609E5FE3}">
      <dgm:prSet/>
      <dgm:spPr/>
      <dgm:t>
        <a:bodyPr/>
        <a:lstStyle/>
        <a:p>
          <a:endParaRPr lang="en-US"/>
        </a:p>
      </dgm:t>
    </dgm:pt>
    <dgm:pt modelId="{F69FC0F0-3542-401D-BC8A-D90D3D43DCBF}">
      <dgm:prSet phldrT="[Text]" phldr="0" custT="1"/>
      <dgm:spPr>
        <a:ln>
          <a:solidFill>
            <a:srgbClr val="5E132A"/>
          </a:solidFill>
        </a:ln>
      </dgm:spPr>
      <dgm:t>
        <a:bodyPr/>
        <a:lstStyle/>
        <a:p>
          <a:r>
            <a:rPr lang="en-US" sz="800" dirty="0"/>
            <a:t>Engineer Technician</a:t>
          </a:r>
        </a:p>
        <a:p>
          <a:r>
            <a:rPr lang="en-US" sz="800" dirty="0"/>
            <a:t>4270-41</a:t>
          </a:r>
        </a:p>
      </dgm:t>
    </dgm:pt>
    <dgm:pt modelId="{A6A57586-4D4E-4631-93F6-CB3079C41660}" type="parTrans" cxnId="{ED5FF4FE-F1AE-4B24-AED8-BAF5DD5B7019}">
      <dgm:prSet/>
      <dgm:spPr>
        <a:ln>
          <a:solidFill>
            <a:srgbClr val="5E132A"/>
          </a:solidFill>
        </a:ln>
      </dgm:spPr>
      <dgm:t>
        <a:bodyPr/>
        <a:lstStyle/>
        <a:p>
          <a:endParaRPr lang="en-US"/>
        </a:p>
      </dgm:t>
    </dgm:pt>
    <dgm:pt modelId="{37BAF1DF-1CF5-4ADB-A650-E4648AE0BBDA}" type="sibTrans" cxnId="{ED5FF4FE-F1AE-4B24-AED8-BAF5DD5B7019}">
      <dgm:prSet/>
      <dgm:spPr/>
      <dgm:t>
        <a:bodyPr/>
        <a:lstStyle/>
        <a:p>
          <a:endParaRPr lang="en-US"/>
        </a:p>
      </dgm:t>
    </dgm:pt>
    <dgm:pt modelId="{4D188CA0-2B8A-4FA7-A75D-A514A1670E4B}">
      <dgm:prSet phldrT="[Text]" phldr="0"/>
      <dgm:spPr>
        <a:ln>
          <a:solidFill>
            <a:srgbClr val="5E132A"/>
          </a:solidFill>
        </a:ln>
      </dgm:spPr>
      <dgm:t>
        <a:bodyPr/>
        <a:lstStyle/>
        <a:p>
          <a:r>
            <a:rPr lang="en-US" dirty="0"/>
            <a:t>Admin. Coordinators (2)</a:t>
          </a:r>
        </a:p>
      </dgm:t>
    </dgm:pt>
    <dgm:pt modelId="{CBC9BEDC-8421-4912-BE82-BB6E10971252}" type="parTrans" cxnId="{9DFEF111-8BD9-4235-992F-072DAE0E35FF}">
      <dgm:prSet/>
      <dgm:spPr>
        <a:ln>
          <a:solidFill>
            <a:srgbClr val="5E132A"/>
          </a:solidFill>
        </a:ln>
      </dgm:spPr>
      <dgm:t>
        <a:bodyPr/>
        <a:lstStyle/>
        <a:p>
          <a:endParaRPr lang="en-US"/>
        </a:p>
      </dgm:t>
    </dgm:pt>
    <dgm:pt modelId="{CD0C36A7-4A65-44A9-A52B-839B905F5FE4}" type="sibTrans" cxnId="{9DFEF111-8BD9-4235-992F-072DAE0E35FF}">
      <dgm:prSet/>
      <dgm:spPr/>
      <dgm:t>
        <a:bodyPr/>
        <a:lstStyle/>
        <a:p>
          <a:endParaRPr lang="en-US"/>
        </a:p>
      </dgm:t>
    </dgm:pt>
    <dgm:pt modelId="{49700C41-ACF1-4D48-9C5D-B9ED5879EED8}">
      <dgm:prSet phldrT="[Text]" phldr="0"/>
      <dgm:spPr>
        <a:ln>
          <a:solidFill>
            <a:srgbClr val="5E132A"/>
          </a:solidFill>
        </a:ln>
      </dgm:spPr>
      <dgm:t>
        <a:bodyPr/>
        <a:lstStyle/>
        <a:p>
          <a:r>
            <a:rPr lang="en-US" dirty="0"/>
            <a:t>Heavy Equipment Operators (2)</a:t>
          </a:r>
        </a:p>
      </dgm:t>
    </dgm:pt>
    <dgm:pt modelId="{B2372E9F-4845-4633-A665-D4C838371AD8}" type="parTrans" cxnId="{0C90BB31-1F2F-4523-956E-0D370402CD1A}">
      <dgm:prSet/>
      <dgm:spPr>
        <a:ln>
          <a:solidFill>
            <a:srgbClr val="5E132A"/>
          </a:solidFill>
        </a:ln>
      </dgm:spPr>
      <dgm:t>
        <a:bodyPr/>
        <a:lstStyle/>
        <a:p>
          <a:endParaRPr lang="en-US"/>
        </a:p>
      </dgm:t>
    </dgm:pt>
    <dgm:pt modelId="{55B99587-2E40-4009-B133-85F0D47E1813}" type="sibTrans" cxnId="{0C90BB31-1F2F-4523-956E-0D370402CD1A}">
      <dgm:prSet/>
      <dgm:spPr/>
      <dgm:t>
        <a:bodyPr/>
        <a:lstStyle/>
        <a:p>
          <a:endParaRPr lang="en-US"/>
        </a:p>
      </dgm:t>
    </dgm:pt>
    <dgm:pt modelId="{ADB224A8-579B-404E-B433-523E1E0D0178}">
      <dgm:prSet phldrT="[Text]"/>
      <dgm:spPr>
        <a:ln>
          <a:solidFill>
            <a:srgbClr val="5E132A"/>
          </a:solidFill>
        </a:ln>
      </dgm:spPr>
      <dgm:t>
        <a:bodyPr/>
        <a:lstStyle/>
        <a:p>
          <a:r>
            <a:rPr lang="en-US" dirty="0"/>
            <a:t>Equipment Operators ( 2)</a:t>
          </a:r>
        </a:p>
      </dgm:t>
    </dgm:pt>
    <dgm:pt modelId="{92875D55-90A8-438D-9620-07760067410F}" type="parTrans" cxnId="{F512D5B5-BBCD-4D05-BDE3-B3528AAD168C}">
      <dgm:prSet/>
      <dgm:spPr>
        <a:ln>
          <a:solidFill>
            <a:srgbClr val="5E132A"/>
          </a:solidFill>
        </a:ln>
      </dgm:spPr>
      <dgm:t>
        <a:bodyPr/>
        <a:lstStyle/>
        <a:p>
          <a:endParaRPr lang="en-US"/>
        </a:p>
      </dgm:t>
    </dgm:pt>
    <dgm:pt modelId="{0BB9FEE7-CD0F-4DA4-9AB4-EFFD45B74DE2}" type="sibTrans" cxnId="{F512D5B5-BBCD-4D05-BDE3-B3528AAD168C}">
      <dgm:prSet/>
      <dgm:spPr/>
      <dgm:t>
        <a:bodyPr/>
        <a:lstStyle/>
        <a:p>
          <a:endParaRPr lang="en-US"/>
        </a:p>
      </dgm:t>
    </dgm:pt>
    <dgm:pt modelId="{D36BD58D-0032-4DE7-B524-5B24D9A99C77}">
      <dgm:prSet phldrT="[Text]" phldr="0"/>
      <dgm:spPr>
        <a:ln>
          <a:solidFill>
            <a:srgbClr val="5E132A"/>
          </a:solidFill>
        </a:ln>
      </dgm:spPr>
      <dgm:t>
        <a:bodyPr/>
        <a:lstStyle/>
        <a:p>
          <a:r>
            <a:rPr lang="en-US" dirty="0"/>
            <a:t>Maintenance Worker III</a:t>
          </a:r>
        </a:p>
        <a:p>
          <a:r>
            <a:rPr lang="en-US" dirty="0">
              <a:solidFill>
                <a:srgbClr val="FF0000"/>
              </a:solidFill>
            </a:rPr>
            <a:t>Vacant</a:t>
          </a:r>
        </a:p>
      </dgm:t>
    </dgm:pt>
    <dgm:pt modelId="{19E6F8BD-697E-4796-AF08-0804200971F7}" type="parTrans" cxnId="{AB0E2CD9-B01A-4A17-9247-D6C6AC8463D2}">
      <dgm:prSet/>
      <dgm:spPr>
        <a:ln>
          <a:solidFill>
            <a:srgbClr val="5E132A"/>
          </a:solidFill>
        </a:ln>
      </dgm:spPr>
      <dgm:t>
        <a:bodyPr/>
        <a:lstStyle/>
        <a:p>
          <a:endParaRPr lang="en-US"/>
        </a:p>
      </dgm:t>
    </dgm:pt>
    <dgm:pt modelId="{A628015A-47C7-499C-A952-0AD473A49FBD}" type="sibTrans" cxnId="{AB0E2CD9-B01A-4A17-9247-D6C6AC8463D2}">
      <dgm:prSet/>
      <dgm:spPr/>
      <dgm:t>
        <a:bodyPr/>
        <a:lstStyle/>
        <a:p>
          <a:endParaRPr lang="en-US"/>
        </a:p>
      </dgm:t>
    </dgm:pt>
    <dgm:pt modelId="{4E206275-2692-4AB2-AC6F-D38D2E3AD062}">
      <dgm:prSet phldrT="[Text]" phldr="0"/>
      <dgm:spPr>
        <a:ln>
          <a:solidFill>
            <a:srgbClr val="5E132A"/>
          </a:solidFill>
        </a:ln>
      </dgm:spPr>
      <dgm:t>
        <a:bodyPr/>
        <a:lstStyle/>
        <a:p>
          <a:r>
            <a:rPr lang="en-US" dirty="0"/>
            <a:t>Maintenance Worker II</a:t>
          </a:r>
        </a:p>
        <a:p>
          <a:r>
            <a:rPr lang="en-US" dirty="0">
              <a:solidFill>
                <a:srgbClr val="FF0000"/>
              </a:solidFill>
            </a:rPr>
            <a:t>Vacant</a:t>
          </a:r>
        </a:p>
      </dgm:t>
    </dgm:pt>
    <dgm:pt modelId="{017A8AC5-ABA3-4106-A12D-85F11B354F12}" type="parTrans" cxnId="{33B62DBA-48E2-436A-A4E6-C6C8E5392219}">
      <dgm:prSet/>
      <dgm:spPr>
        <a:ln>
          <a:solidFill>
            <a:srgbClr val="5E132A"/>
          </a:solidFill>
        </a:ln>
      </dgm:spPr>
      <dgm:t>
        <a:bodyPr/>
        <a:lstStyle/>
        <a:p>
          <a:endParaRPr lang="en-US"/>
        </a:p>
      </dgm:t>
    </dgm:pt>
    <dgm:pt modelId="{3FDA69EA-D642-4A52-B877-6321EA333D03}" type="sibTrans" cxnId="{33B62DBA-48E2-436A-A4E6-C6C8E5392219}">
      <dgm:prSet/>
      <dgm:spPr/>
      <dgm:t>
        <a:bodyPr/>
        <a:lstStyle/>
        <a:p>
          <a:endParaRPr lang="en-US"/>
        </a:p>
      </dgm:t>
    </dgm:pt>
    <dgm:pt modelId="{A66C2694-3C1B-47F3-BEF8-51FF36A7FAF7}">
      <dgm:prSet phldrT="[Text]" phldr="0"/>
      <dgm:spPr>
        <a:ln>
          <a:solidFill>
            <a:srgbClr val="5E132A"/>
          </a:solidFill>
        </a:ln>
      </dgm:spPr>
      <dgm:t>
        <a:bodyPr/>
        <a:lstStyle/>
        <a:p>
          <a:r>
            <a:rPr lang="en-US" dirty="0"/>
            <a:t>Concrete finisher</a:t>
          </a:r>
        </a:p>
      </dgm:t>
    </dgm:pt>
    <dgm:pt modelId="{D55A5526-2E3D-4666-B39E-9FE8FF06FD67}" type="parTrans" cxnId="{82FE1270-16FA-46F1-B7BF-FF8027EF45A6}">
      <dgm:prSet/>
      <dgm:spPr>
        <a:ln>
          <a:solidFill>
            <a:srgbClr val="5E132A"/>
          </a:solidFill>
        </a:ln>
      </dgm:spPr>
      <dgm:t>
        <a:bodyPr/>
        <a:lstStyle/>
        <a:p>
          <a:endParaRPr lang="en-US"/>
        </a:p>
      </dgm:t>
    </dgm:pt>
    <dgm:pt modelId="{A5070645-0B3A-41DB-93D8-3EDF200FB061}" type="sibTrans" cxnId="{82FE1270-16FA-46F1-B7BF-FF8027EF45A6}">
      <dgm:prSet/>
      <dgm:spPr/>
      <dgm:t>
        <a:bodyPr/>
        <a:lstStyle/>
        <a:p>
          <a:endParaRPr lang="en-US"/>
        </a:p>
      </dgm:t>
    </dgm:pt>
    <dgm:pt modelId="{5D79D0B4-60E1-4465-9ADA-2D4A0CA9ADAA}">
      <dgm:prSet phldrT="[Text]" phldr="0"/>
      <dgm:spPr>
        <a:ln>
          <a:solidFill>
            <a:srgbClr val="5E132A"/>
          </a:solidFill>
        </a:ln>
      </dgm:spPr>
      <dgm:t>
        <a:bodyPr/>
        <a:lstStyle/>
        <a:p>
          <a:r>
            <a:rPr lang="en-US" dirty="0"/>
            <a:t>Equipment Operators ( 2)</a:t>
          </a:r>
        </a:p>
      </dgm:t>
    </dgm:pt>
    <dgm:pt modelId="{69C23361-518F-40F9-A399-1FC622F2FC5E}" type="parTrans" cxnId="{92034C7F-939C-4782-965C-4872D09E5A44}">
      <dgm:prSet/>
      <dgm:spPr>
        <a:ln>
          <a:solidFill>
            <a:srgbClr val="5E132A"/>
          </a:solidFill>
        </a:ln>
      </dgm:spPr>
      <dgm:t>
        <a:bodyPr/>
        <a:lstStyle/>
        <a:p>
          <a:endParaRPr lang="en-US"/>
        </a:p>
      </dgm:t>
    </dgm:pt>
    <dgm:pt modelId="{863F41B5-EED0-48C1-A2AE-BF8502D3F29D}" type="sibTrans" cxnId="{92034C7F-939C-4782-965C-4872D09E5A44}">
      <dgm:prSet/>
      <dgm:spPr/>
      <dgm:t>
        <a:bodyPr/>
        <a:lstStyle/>
        <a:p>
          <a:endParaRPr lang="en-US"/>
        </a:p>
      </dgm:t>
    </dgm:pt>
    <dgm:pt modelId="{22C611BE-B02F-45F2-A9F2-32DA456F29C0}">
      <dgm:prSet phldrT="[Text]"/>
      <dgm:spPr>
        <a:ln>
          <a:solidFill>
            <a:srgbClr val="5E132A"/>
          </a:solidFill>
        </a:ln>
      </dgm:spPr>
      <dgm:t>
        <a:bodyPr/>
        <a:lstStyle/>
        <a:p>
          <a:r>
            <a:rPr lang="en-US" b="0" dirty="0">
              <a:solidFill>
                <a:schemeClr val="accent1">
                  <a:lumMod val="50000"/>
                </a:schemeClr>
              </a:solidFill>
              <a:latin typeface="Calibri" panose="020F0502020204030204"/>
              <a:ea typeface="+mn-ea"/>
              <a:cs typeface="+mn-cs"/>
            </a:rPr>
            <a:t>Traffic Sign &amp; Signal </a:t>
          </a:r>
          <a:r>
            <a:rPr lang="en-US" dirty="0">
              <a:solidFill>
                <a:schemeClr val="accent1">
                  <a:lumMod val="50000"/>
                </a:schemeClr>
              </a:solidFill>
              <a:latin typeface="Calibri" panose="020F0502020204030204"/>
              <a:ea typeface="+mn-ea"/>
              <a:cs typeface="+mn-cs"/>
            </a:rPr>
            <a:t>Supervisor</a:t>
          </a:r>
        </a:p>
        <a:p>
          <a:r>
            <a:rPr lang="en-US" dirty="0">
              <a:solidFill>
                <a:schemeClr val="tx1"/>
              </a:solidFill>
            </a:rPr>
            <a:t>4226-41</a:t>
          </a:r>
          <a:endParaRPr lang="en-US" dirty="0"/>
        </a:p>
      </dgm:t>
    </dgm:pt>
    <dgm:pt modelId="{23971A13-4427-43A5-9C9E-555D151BD5B5}" type="parTrans" cxnId="{79BCC4BE-D907-4C83-8C9A-0FE8EE806F90}">
      <dgm:prSet/>
      <dgm:spPr>
        <a:ln>
          <a:solidFill>
            <a:srgbClr val="5E132A"/>
          </a:solidFill>
        </a:ln>
      </dgm:spPr>
      <dgm:t>
        <a:bodyPr/>
        <a:lstStyle/>
        <a:p>
          <a:endParaRPr lang="en-US"/>
        </a:p>
      </dgm:t>
    </dgm:pt>
    <dgm:pt modelId="{D71C8771-C309-4605-A5B7-713B77745ECF}" type="sibTrans" cxnId="{79BCC4BE-D907-4C83-8C9A-0FE8EE806F90}">
      <dgm:prSet/>
      <dgm:spPr/>
      <dgm:t>
        <a:bodyPr/>
        <a:lstStyle/>
        <a:p>
          <a:endParaRPr lang="en-US"/>
        </a:p>
      </dgm:t>
    </dgm:pt>
    <dgm:pt modelId="{DDCBF981-FB47-458E-AE43-0FA273E0664D}">
      <dgm:prSet phldrT="[Text]" phldr="0"/>
      <dgm:spPr>
        <a:ln>
          <a:solidFill>
            <a:srgbClr val="5E132A"/>
          </a:solidFill>
        </a:ln>
      </dgm:spPr>
      <dgm:t>
        <a:bodyPr/>
        <a:lstStyle/>
        <a:p>
          <a:r>
            <a:rPr lang="en-US" dirty="0"/>
            <a:t>Traffic  Sign &amp; Signal Maintenance </a:t>
          </a:r>
        </a:p>
      </dgm:t>
    </dgm:pt>
    <dgm:pt modelId="{5C9B6858-CA68-463F-8B51-D106E29A2E21}" type="parTrans" cxnId="{1CB27B7A-806D-41BD-8E96-0EF82C6D8BE1}">
      <dgm:prSet/>
      <dgm:spPr>
        <a:ln>
          <a:solidFill>
            <a:srgbClr val="5E132A"/>
          </a:solidFill>
        </a:ln>
      </dgm:spPr>
      <dgm:t>
        <a:bodyPr/>
        <a:lstStyle/>
        <a:p>
          <a:endParaRPr lang="en-US"/>
        </a:p>
      </dgm:t>
    </dgm:pt>
    <dgm:pt modelId="{B46DB5C9-4CBF-4138-80FB-26DC6E886322}" type="sibTrans" cxnId="{1CB27B7A-806D-41BD-8E96-0EF82C6D8BE1}">
      <dgm:prSet/>
      <dgm:spPr/>
      <dgm:t>
        <a:bodyPr/>
        <a:lstStyle/>
        <a:p>
          <a:endParaRPr lang="en-US"/>
        </a:p>
      </dgm:t>
    </dgm:pt>
    <dgm:pt modelId="{F105E2D8-4507-48B3-A8D4-2382FE6E63F5}">
      <dgm:prSet phldrT="[Text]"/>
      <dgm:spPr>
        <a:ln>
          <a:solidFill>
            <a:srgbClr val="5E132A"/>
          </a:solidFill>
        </a:ln>
      </dgm:spPr>
      <dgm:t>
        <a:bodyPr/>
        <a:lstStyle/>
        <a:p>
          <a:r>
            <a:rPr lang="en-US" dirty="0"/>
            <a:t>Traffic  Sign &amp; Signal Maintenance </a:t>
          </a:r>
        </a:p>
        <a:p>
          <a:r>
            <a:rPr lang="en-US" dirty="0">
              <a:solidFill>
                <a:srgbClr val="FF0000"/>
              </a:solidFill>
            </a:rPr>
            <a:t>Vacant</a:t>
          </a:r>
        </a:p>
      </dgm:t>
    </dgm:pt>
    <dgm:pt modelId="{5160BB7D-2AA1-4E59-B68B-8AE489AF2232}" type="parTrans" cxnId="{A235D6DA-19DC-46AE-90A5-30F972F97114}">
      <dgm:prSet/>
      <dgm:spPr>
        <a:ln>
          <a:solidFill>
            <a:srgbClr val="5E132A"/>
          </a:solidFill>
        </a:ln>
      </dgm:spPr>
      <dgm:t>
        <a:bodyPr/>
        <a:lstStyle/>
        <a:p>
          <a:endParaRPr lang="en-US"/>
        </a:p>
      </dgm:t>
    </dgm:pt>
    <dgm:pt modelId="{4810A8FA-E63C-4285-B19E-60E734C957F3}" type="sibTrans" cxnId="{A235D6DA-19DC-46AE-90A5-30F972F97114}">
      <dgm:prSet/>
      <dgm:spPr/>
      <dgm:t>
        <a:bodyPr/>
        <a:lstStyle/>
        <a:p>
          <a:endParaRPr lang="en-US"/>
        </a:p>
      </dgm:t>
    </dgm:pt>
    <dgm:pt modelId="{D710B198-9C99-4885-8765-56D635D7ABD4}">
      <dgm:prSet phldrT="[Text]" phldr="0"/>
      <dgm:spPr>
        <a:ln>
          <a:solidFill>
            <a:srgbClr val="5E132A"/>
          </a:solidFill>
        </a:ln>
      </dgm:spPr>
      <dgm:t>
        <a:bodyPr/>
        <a:lstStyle/>
        <a:p>
          <a:r>
            <a:rPr lang="en-US" dirty="0"/>
            <a:t>Sr. Inspector</a:t>
          </a:r>
        </a:p>
        <a:p>
          <a:r>
            <a:rPr lang="en-US" dirty="0"/>
            <a:t>4270-41</a:t>
          </a:r>
        </a:p>
        <a:p>
          <a:r>
            <a:rPr lang="en-US" dirty="0">
              <a:solidFill>
                <a:srgbClr val="FF0000"/>
              </a:solidFill>
            </a:rPr>
            <a:t>Vacant</a:t>
          </a:r>
        </a:p>
      </dgm:t>
    </dgm:pt>
    <dgm:pt modelId="{AD20E739-51C6-4A63-9C0C-AA61904922FC}" type="parTrans" cxnId="{B8A42EAD-3022-4DC3-B192-4EEAED3150B7}">
      <dgm:prSet/>
      <dgm:spPr>
        <a:ln>
          <a:solidFill>
            <a:srgbClr val="5E132A"/>
          </a:solidFill>
        </a:ln>
      </dgm:spPr>
      <dgm:t>
        <a:bodyPr/>
        <a:lstStyle/>
        <a:p>
          <a:endParaRPr lang="en-US"/>
        </a:p>
      </dgm:t>
    </dgm:pt>
    <dgm:pt modelId="{A48A07FF-93EB-47D3-AF9D-2EECC525C381}" type="sibTrans" cxnId="{B8A42EAD-3022-4DC3-B192-4EEAED3150B7}">
      <dgm:prSet/>
      <dgm:spPr/>
      <dgm:t>
        <a:bodyPr/>
        <a:lstStyle/>
        <a:p>
          <a:endParaRPr lang="en-US"/>
        </a:p>
      </dgm:t>
    </dgm:pt>
    <dgm:pt modelId="{0086CEC2-7294-441A-BB89-56002B77361B}" type="pres">
      <dgm:prSet presAssocID="{6F2AA4E2-E314-462C-B989-350BD52FAA88}" presName="hierChild1" presStyleCnt="0">
        <dgm:presLayoutVars>
          <dgm:chPref val="1"/>
          <dgm:dir/>
          <dgm:animOne val="branch"/>
          <dgm:animLvl val="lvl"/>
          <dgm:resizeHandles/>
        </dgm:presLayoutVars>
      </dgm:prSet>
      <dgm:spPr/>
    </dgm:pt>
    <dgm:pt modelId="{D30B19CE-0B30-41F2-BBC3-85D8B57C2528}" type="pres">
      <dgm:prSet presAssocID="{3C3C89CB-050C-49C6-91C8-7E1F90D73BE3}" presName="hierRoot1" presStyleCnt="0"/>
      <dgm:spPr/>
    </dgm:pt>
    <dgm:pt modelId="{351A617D-9F90-4E0E-881E-9FEDA75B62BA}" type="pres">
      <dgm:prSet presAssocID="{3C3C89CB-050C-49C6-91C8-7E1F90D73BE3}" presName="composite" presStyleCnt="0"/>
      <dgm:spPr/>
    </dgm:pt>
    <dgm:pt modelId="{A6CFF0A7-66E4-4D48-9C10-226883987AF3}" type="pres">
      <dgm:prSet presAssocID="{3C3C89CB-050C-49C6-91C8-7E1F90D73BE3}" presName="background" presStyleLbl="node0" presStyleIdx="0" presStyleCnt="1"/>
      <dgm:spPr>
        <a:solidFill>
          <a:srgbClr val="9B7F57"/>
        </a:solidFill>
      </dgm:spPr>
    </dgm:pt>
    <dgm:pt modelId="{7A161114-C377-4C46-AA1D-63B5D6BFFA15}" type="pres">
      <dgm:prSet presAssocID="{3C3C89CB-050C-49C6-91C8-7E1F90D73BE3}" presName="text" presStyleLbl="fgAcc0" presStyleIdx="0" presStyleCnt="1" custScaleX="125543" custScaleY="90252" custLinFactNeighborX="5857" custLinFactNeighborY="-33100">
        <dgm:presLayoutVars>
          <dgm:chPref val="3"/>
        </dgm:presLayoutVars>
      </dgm:prSet>
      <dgm:spPr/>
    </dgm:pt>
    <dgm:pt modelId="{C095EDD8-6A6B-4E3A-B45F-4298146A33E6}" type="pres">
      <dgm:prSet presAssocID="{3C3C89CB-050C-49C6-91C8-7E1F90D73BE3}" presName="hierChild2" presStyleCnt="0"/>
      <dgm:spPr/>
    </dgm:pt>
    <dgm:pt modelId="{D9E3D4E1-7EC6-4A6F-AEBE-D5F164C9AA5C}" type="pres">
      <dgm:prSet presAssocID="{C59A4778-B41D-4E1C-BA32-C1A5F22F1BE4}" presName="Name10" presStyleLbl="parChTrans1D2" presStyleIdx="0" presStyleCnt="4"/>
      <dgm:spPr/>
    </dgm:pt>
    <dgm:pt modelId="{910CFE5B-E407-452D-A329-11266AA7278A}" type="pres">
      <dgm:prSet presAssocID="{30E775BD-7E35-40E5-8F07-8034248B2B1E}" presName="hierRoot2" presStyleCnt="0"/>
      <dgm:spPr/>
    </dgm:pt>
    <dgm:pt modelId="{0CECB640-E8CC-43EF-BB8B-E5A837699773}" type="pres">
      <dgm:prSet presAssocID="{30E775BD-7E35-40E5-8F07-8034248B2B1E}" presName="composite2" presStyleCnt="0"/>
      <dgm:spPr/>
    </dgm:pt>
    <dgm:pt modelId="{1185E0E3-F5BC-4891-BCB4-32230685A148}" type="pres">
      <dgm:prSet presAssocID="{30E775BD-7E35-40E5-8F07-8034248B2B1E}" presName="background2" presStyleLbl="node2" presStyleIdx="0" presStyleCnt="4"/>
      <dgm:spPr>
        <a:solidFill>
          <a:srgbClr val="9B7F57"/>
        </a:solidFill>
      </dgm:spPr>
    </dgm:pt>
    <dgm:pt modelId="{C78BBC50-F55D-45B0-A009-7FFC2A633280}" type="pres">
      <dgm:prSet presAssocID="{30E775BD-7E35-40E5-8F07-8034248B2B1E}" presName="text2" presStyleLbl="fgAcc2" presStyleIdx="0" presStyleCnt="4" custScaleX="78517" custScaleY="72204" custLinFactNeighborX="-83603" custLinFactNeighborY="3866">
        <dgm:presLayoutVars>
          <dgm:chPref val="3"/>
        </dgm:presLayoutVars>
      </dgm:prSet>
      <dgm:spPr/>
    </dgm:pt>
    <dgm:pt modelId="{25E32812-504E-4F34-A748-2558E300539B}" type="pres">
      <dgm:prSet presAssocID="{30E775BD-7E35-40E5-8F07-8034248B2B1E}" presName="hierChild3" presStyleCnt="0"/>
      <dgm:spPr/>
    </dgm:pt>
    <dgm:pt modelId="{CE8CF876-8C5E-4617-B9F1-2C9E22718DED}" type="pres">
      <dgm:prSet presAssocID="{9DF93799-C9BD-4C5C-A0EA-A8B41B1610D9}" presName="Name17" presStyleLbl="parChTrans1D3" presStyleIdx="0" presStyleCnt="4"/>
      <dgm:spPr/>
    </dgm:pt>
    <dgm:pt modelId="{6C879E52-7B74-44CE-A9E3-739A0BF7398E}" type="pres">
      <dgm:prSet presAssocID="{2CF7A39C-953D-42B3-8CC8-FFF57A4E5F1A}" presName="hierRoot3" presStyleCnt="0"/>
      <dgm:spPr/>
    </dgm:pt>
    <dgm:pt modelId="{767168C5-D007-476B-A6E5-AE69369EE7B9}" type="pres">
      <dgm:prSet presAssocID="{2CF7A39C-953D-42B3-8CC8-FFF57A4E5F1A}" presName="composite3" presStyleCnt="0"/>
      <dgm:spPr/>
    </dgm:pt>
    <dgm:pt modelId="{04DA7969-917F-4F68-95BA-7024617FBB93}" type="pres">
      <dgm:prSet presAssocID="{2CF7A39C-953D-42B3-8CC8-FFF57A4E5F1A}" presName="background3" presStyleLbl="node3" presStyleIdx="0" presStyleCnt="4"/>
      <dgm:spPr>
        <a:solidFill>
          <a:srgbClr val="9B7F57"/>
        </a:solidFill>
      </dgm:spPr>
    </dgm:pt>
    <dgm:pt modelId="{E359D437-159C-47FD-AFFF-9310A1767393}" type="pres">
      <dgm:prSet presAssocID="{2CF7A39C-953D-42B3-8CC8-FFF57A4E5F1A}" presName="text3" presStyleLbl="fgAcc3" presStyleIdx="0" presStyleCnt="4" custScaleX="91847" custScaleY="58594" custLinFactNeighborX="-85098" custLinFactNeighborY="-9309">
        <dgm:presLayoutVars>
          <dgm:chPref val="3"/>
        </dgm:presLayoutVars>
      </dgm:prSet>
      <dgm:spPr/>
    </dgm:pt>
    <dgm:pt modelId="{49401B41-E0AF-4CEC-845B-9B8A94F84DBC}" type="pres">
      <dgm:prSet presAssocID="{2CF7A39C-953D-42B3-8CC8-FFF57A4E5F1A}" presName="hierChild4" presStyleCnt="0"/>
      <dgm:spPr/>
    </dgm:pt>
    <dgm:pt modelId="{A5235313-7596-4BD2-8EE8-8E6328DB8F4A}" type="pres">
      <dgm:prSet presAssocID="{7D243018-39BC-4D3B-9126-EAFD750BD9CA}" presName="Name23" presStyleLbl="parChTrans1D4" presStyleIdx="0" presStyleCnt="17"/>
      <dgm:spPr/>
    </dgm:pt>
    <dgm:pt modelId="{C077FAB3-6804-4EF0-87FC-1FD867C1C3F5}" type="pres">
      <dgm:prSet presAssocID="{D9DF2989-388C-4073-9552-C1231C4D3833}" presName="hierRoot4" presStyleCnt="0"/>
      <dgm:spPr/>
    </dgm:pt>
    <dgm:pt modelId="{59E3530A-8CF8-4B6B-9EAA-E635308FA796}" type="pres">
      <dgm:prSet presAssocID="{D9DF2989-388C-4073-9552-C1231C4D3833}" presName="composite4" presStyleCnt="0"/>
      <dgm:spPr/>
    </dgm:pt>
    <dgm:pt modelId="{1B31DAD5-1CEF-4E44-B588-4A5587DACF5C}" type="pres">
      <dgm:prSet presAssocID="{D9DF2989-388C-4073-9552-C1231C4D3833}" presName="background4" presStyleLbl="node4" presStyleIdx="0" presStyleCnt="17"/>
      <dgm:spPr>
        <a:solidFill>
          <a:srgbClr val="9B7F57"/>
        </a:solidFill>
      </dgm:spPr>
    </dgm:pt>
    <dgm:pt modelId="{8FA034BA-319E-4AE5-ACD9-A77DD1ECC004}" type="pres">
      <dgm:prSet presAssocID="{D9DF2989-388C-4073-9552-C1231C4D3833}" presName="text4" presStyleLbl="fgAcc4" presStyleIdx="0" presStyleCnt="17" custScaleX="99334" custScaleY="56239" custLinFactNeighborX="-86114" custLinFactNeighborY="-27080">
        <dgm:presLayoutVars>
          <dgm:chPref val="3"/>
        </dgm:presLayoutVars>
      </dgm:prSet>
      <dgm:spPr/>
    </dgm:pt>
    <dgm:pt modelId="{838FA276-1E59-4469-B6BF-314D0163BF38}" type="pres">
      <dgm:prSet presAssocID="{D9DF2989-388C-4073-9552-C1231C4D3833}" presName="hierChild5" presStyleCnt="0"/>
      <dgm:spPr/>
    </dgm:pt>
    <dgm:pt modelId="{9FC4F5D7-DCD3-4816-8AE7-4794F60D664B}" type="pres">
      <dgm:prSet presAssocID="{C88FE20A-8EF6-472C-A86B-99B0DEE6168B}" presName="Name23" presStyleLbl="parChTrans1D4" presStyleIdx="1" presStyleCnt="17"/>
      <dgm:spPr/>
    </dgm:pt>
    <dgm:pt modelId="{4C82FCFC-C85D-4823-857A-64DFF75AA8D7}" type="pres">
      <dgm:prSet presAssocID="{9134FF68-4F3C-4865-B928-15CD3EB96C13}" presName="hierRoot4" presStyleCnt="0"/>
      <dgm:spPr/>
    </dgm:pt>
    <dgm:pt modelId="{1188565F-17F3-42DC-AABB-7078008710AE}" type="pres">
      <dgm:prSet presAssocID="{9134FF68-4F3C-4865-B928-15CD3EB96C13}" presName="composite4" presStyleCnt="0"/>
      <dgm:spPr/>
    </dgm:pt>
    <dgm:pt modelId="{B281BA15-D379-43F1-9E90-B6FA0795E434}" type="pres">
      <dgm:prSet presAssocID="{9134FF68-4F3C-4865-B928-15CD3EB96C13}" presName="background4" presStyleLbl="node4" presStyleIdx="1" presStyleCnt="17"/>
      <dgm:spPr>
        <a:solidFill>
          <a:srgbClr val="9B7F57"/>
        </a:solidFill>
      </dgm:spPr>
    </dgm:pt>
    <dgm:pt modelId="{DB178150-649A-4053-AA00-DCF6CBB6CE6E}" type="pres">
      <dgm:prSet presAssocID="{9134FF68-4F3C-4865-B928-15CD3EB96C13}" presName="text4" presStyleLbl="fgAcc4" presStyleIdx="1" presStyleCnt="17" custScaleX="85439" custScaleY="59453" custLinFactNeighborX="-88376" custLinFactNeighborY="-38671">
        <dgm:presLayoutVars>
          <dgm:chPref val="3"/>
        </dgm:presLayoutVars>
      </dgm:prSet>
      <dgm:spPr/>
    </dgm:pt>
    <dgm:pt modelId="{0E2E6EF0-56BC-43AA-92A1-896811F71A9E}" type="pres">
      <dgm:prSet presAssocID="{9134FF68-4F3C-4865-B928-15CD3EB96C13}" presName="hierChild5" presStyleCnt="0"/>
      <dgm:spPr/>
    </dgm:pt>
    <dgm:pt modelId="{D3D3C62B-BEF4-4294-A607-A5EE28F31294}" type="pres">
      <dgm:prSet presAssocID="{F0C841FB-E754-4E99-BC0A-5946CFF41390}" presName="Name10" presStyleLbl="parChTrans1D2" presStyleIdx="1" presStyleCnt="4"/>
      <dgm:spPr/>
    </dgm:pt>
    <dgm:pt modelId="{828091D8-5659-4279-AF3D-A247708A8850}" type="pres">
      <dgm:prSet presAssocID="{1868FC79-CF50-4F1D-A5CA-F0A5B783349C}" presName="hierRoot2" presStyleCnt="0"/>
      <dgm:spPr/>
    </dgm:pt>
    <dgm:pt modelId="{8DE09284-F794-4F6C-B2C6-4B073F22BE78}" type="pres">
      <dgm:prSet presAssocID="{1868FC79-CF50-4F1D-A5CA-F0A5B783349C}" presName="composite2" presStyleCnt="0"/>
      <dgm:spPr/>
    </dgm:pt>
    <dgm:pt modelId="{9EB01FCD-9F0E-4454-8947-66D01811F8BC}" type="pres">
      <dgm:prSet presAssocID="{1868FC79-CF50-4F1D-A5CA-F0A5B783349C}" presName="background2" presStyleLbl="node2" presStyleIdx="1" presStyleCnt="4"/>
      <dgm:spPr>
        <a:solidFill>
          <a:srgbClr val="9B7F57"/>
        </a:solidFill>
      </dgm:spPr>
    </dgm:pt>
    <dgm:pt modelId="{25BF9F7C-5F5B-4ED4-B02A-0110CCC16FED}" type="pres">
      <dgm:prSet presAssocID="{1868FC79-CF50-4F1D-A5CA-F0A5B783349C}" presName="text2" presStyleLbl="fgAcc2" presStyleIdx="1" presStyleCnt="4" custScaleX="86740" custScaleY="62834" custLinFactNeighborX="-19773" custLinFactNeighborY="13037">
        <dgm:presLayoutVars>
          <dgm:chPref val="3"/>
        </dgm:presLayoutVars>
      </dgm:prSet>
      <dgm:spPr/>
    </dgm:pt>
    <dgm:pt modelId="{B14681C5-41F8-4E33-A005-F765D76354BB}" type="pres">
      <dgm:prSet presAssocID="{1868FC79-CF50-4F1D-A5CA-F0A5B783349C}" presName="hierChild3" presStyleCnt="0"/>
      <dgm:spPr/>
    </dgm:pt>
    <dgm:pt modelId="{CD59EEC3-437A-461E-BBE5-60782BC5E5D6}" type="pres">
      <dgm:prSet presAssocID="{F70E5452-F7BA-4506-A5B0-CEDAF353B9E2}" presName="Name17" presStyleLbl="parChTrans1D3" presStyleIdx="1" presStyleCnt="4"/>
      <dgm:spPr/>
    </dgm:pt>
    <dgm:pt modelId="{DE22808B-6490-43EB-BFD2-BB5D4DF2A093}" type="pres">
      <dgm:prSet presAssocID="{45355E06-F071-4E9D-970C-DEC8006A5E30}" presName="hierRoot3" presStyleCnt="0"/>
      <dgm:spPr/>
    </dgm:pt>
    <dgm:pt modelId="{AFF790C1-9418-4918-81A9-E1B46F43CC45}" type="pres">
      <dgm:prSet presAssocID="{45355E06-F071-4E9D-970C-DEC8006A5E30}" presName="composite3" presStyleCnt="0"/>
      <dgm:spPr/>
    </dgm:pt>
    <dgm:pt modelId="{8FDC4D49-5EC3-48B4-8F59-D1597056263D}" type="pres">
      <dgm:prSet presAssocID="{45355E06-F071-4E9D-970C-DEC8006A5E30}" presName="background3" presStyleLbl="node3" presStyleIdx="1" presStyleCnt="4"/>
      <dgm:spPr>
        <a:solidFill>
          <a:srgbClr val="9B7F57"/>
        </a:solidFill>
      </dgm:spPr>
    </dgm:pt>
    <dgm:pt modelId="{D11D7C98-41D0-457D-9D68-FE5F90DE6A29}" type="pres">
      <dgm:prSet presAssocID="{45355E06-F071-4E9D-970C-DEC8006A5E30}" presName="text3" presStyleLbl="fgAcc3" presStyleIdx="1" presStyleCnt="4" custScaleX="80688" custScaleY="50167" custLinFactNeighborX="-23337" custLinFactNeighborY="3675">
        <dgm:presLayoutVars>
          <dgm:chPref val="3"/>
        </dgm:presLayoutVars>
      </dgm:prSet>
      <dgm:spPr/>
    </dgm:pt>
    <dgm:pt modelId="{896ED5A9-A64E-4EB5-91A8-293428D12D7C}" type="pres">
      <dgm:prSet presAssocID="{45355E06-F071-4E9D-970C-DEC8006A5E30}" presName="hierChild4" presStyleCnt="0"/>
      <dgm:spPr/>
    </dgm:pt>
    <dgm:pt modelId="{CDEB74C5-2A99-4566-ACF8-B8BAC8FE4377}" type="pres">
      <dgm:prSet presAssocID="{68385BDA-C9A8-483C-9896-A9D1AE773B0C}" presName="Name23" presStyleLbl="parChTrans1D4" presStyleIdx="2" presStyleCnt="17"/>
      <dgm:spPr/>
    </dgm:pt>
    <dgm:pt modelId="{ACC9E879-DFF1-4A4C-97BB-6AF3A66816D0}" type="pres">
      <dgm:prSet presAssocID="{88324A02-2B78-4D39-9D3D-DA90D435B88E}" presName="hierRoot4" presStyleCnt="0"/>
      <dgm:spPr/>
    </dgm:pt>
    <dgm:pt modelId="{B19449C2-B633-48C8-A169-C13430FC393B}" type="pres">
      <dgm:prSet presAssocID="{88324A02-2B78-4D39-9D3D-DA90D435B88E}" presName="composite4" presStyleCnt="0"/>
      <dgm:spPr/>
    </dgm:pt>
    <dgm:pt modelId="{19485967-C668-4B8C-A90B-4E66E5D05C26}" type="pres">
      <dgm:prSet presAssocID="{88324A02-2B78-4D39-9D3D-DA90D435B88E}" presName="background4" presStyleLbl="node4" presStyleIdx="2" presStyleCnt="17"/>
      <dgm:spPr>
        <a:solidFill>
          <a:srgbClr val="9B7F57"/>
        </a:solidFill>
      </dgm:spPr>
    </dgm:pt>
    <dgm:pt modelId="{724AB07C-FBFE-4A07-9C11-5AF989CE0887}" type="pres">
      <dgm:prSet presAssocID="{88324A02-2B78-4D39-9D3D-DA90D435B88E}" presName="text4" presStyleLbl="fgAcc4" presStyleIdx="2" presStyleCnt="17" custScaleX="77557" custScaleY="56929" custLinFactNeighborX="-12224" custLinFactNeighborY="179">
        <dgm:presLayoutVars>
          <dgm:chPref val="3"/>
        </dgm:presLayoutVars>
      </dgm:prSet>
      <dgm:spPr/>
    </dgm:pt>
    <dgm:pt modelId="{F7020EBA-E7BB-49F0-8A84-988E3BEE6C92}" type="pres">
      <dgm:prSet presAssocID="{88324A02-2B78-4D39-9D3D-DA90D435B88E}" presName="hierChild5" presStyleCnt="0"/>
      <dgm:spPr/>
    </dgm:pt>
    <dgm:pt modelId="{DDD749B3-9140-4072-8F7E-D340F1174458}" type="pres">
      <dgm:prSet presAssocID="{A6A57586-4D4E-4631-93F6-CB3079C41660}" presName="Name23" presStyleLbl="parChTrans1D4" presStyleIdx="3" presStyleCnt="17"/>
      <dgm:spPr/>
    </dgm:pt>
    <dgm:pt modelId="{91FE480F-7B3E-4573-950E-B7DA7AC9AF8E}" type="pres">
      <dgm:prSet presAssocID="{F69FC0F0-3542-401D-BC8A-D90D3D43DCBF}" presName="hierRoot4" presStyleCnt="0"/>
      <dgm:spPr/>
    </dgm:pt>
    <dgm:pt modelId="{01ADC1B8-6711-4401-9E12-7C19F7A8B5CD}" type="pres">
      <dgm:prSet presAssocID="{F69FC0F0-3542-401D-BC8A-D90D3D43DCBF}" presName="composite4" presStyleCnt="0"/>
      <dgm:spPr/>
    </dgm:pt>
    <dgm:pt modelId="{8CD15CAD-2116-4FD5-9825-1830567A24DB}" type="pres">
      <dgm:prSet presAssocID="{F69FC0F0-3542-401D-BC8A-D90D3D43DCBF}" presName="background4" presStyleLbl="node4" presStyleIdx="3" presStyleCnt="17"/>
      <dgm:spPr>
        <a:solidFill>
          <a:srgbClr val="9B7F57"/>
        </a:solidFill>
      </dgm:spPr>
    </dgm:pt>
    <dgm:pt modelId="{38445118-3391-4C57-B244-0FF5881D592B}" type="pres">
      <dgm:prSet presAssocID="{F69FC0F0-3542-401D-BC8A-D90D3D43DCBF}" presName="text4" presStyleLbl="fgAcc4" presStyleIdx="3" presStyleCnt="17" custScaleX="76556" custScaleY="51187" custLinFactNeighborX="-16478" custLinFactNeighborY="-8023">
        <dgm:presLayoutVars>
          <dgm:chPref val="3"/>
        </dgm:presLayoutVars>
      </dgm:prSet>
      <dgm:spPr/>
    </dgm:pt>
    <dgm:pt modelId="{6012B180-3098-4955-ACA1-A619E9E82CB1}" type="pres">
      <dgm:prSet presAssocID="{F69FC0F0-3542-401D-BC8A-D90D3D43DCBF}" presName="hierChild5" presStyleCnt="0"/>
      <dgm:spPr/>
    </dgm:pt>
    <dgm:pt modelId="{9C3E6EC6-4FCD-4587-948C-BF9CB6106B9F}" type="pres">
      <dgm:prSet presAssocID="{AD20E739-51C6-4A63-9C0C-AA61904922FC}" presName="Name23" presStyleLbl="parChTrans1D4" presStyleIdx="4" presStyleCnt="17"/>
      <dgm:spPr/>
    </dgm:pt>
    <dgm:pt modelId="{BB5DA75E-5155-4BA9-BE6C-23866361AE60}" type="pres">
      <dgm:prSet presAssocID="{D710B198-9C99-4885-8765-56D635D7ABD4}" presName="hierRoot4" presStyleCnt="0"/>
      <dgm:spPr/>
    </dgm:pt>
    <dgm:pt modelId="{A908E273-530D-465C-BA9F-5038605CC4F3}" type="pres">
      <dgm:prSet presAssocID="{D710B198-9C99-4885-8765-56D635D7ABD4}" presName="composite4" presStyleCnt="0"/>
      <dgm:spPr/>
    </dgm:pt>
    <dgm:pt modelId="{E1AC8919-E0FE-4963-BBD4-27884017FDF1}" type="pres">
      <dgm:prSet presAssocID="{D710B198-9C99-4885-8765-56D635D7ABD4}" presName="background4" presStyleLbl="node4" presStyleIdx="4" presStyleCnt="17"/>
      <dgm:spPr>
        <a:solidFill>
          <a:srgbClr val="9B7F57"/>
        </a:solidFill>
      </dgm:spPr>
    </dgm:pt>
    <dgm:pt modelId="{D41C89B8-1349-4653-A596-1093ABE102D4}" type="pres">
      <dgm:prSet presAssocID="{D710B198-9C99-4885-8765-56D635D7ABD4}" presName="text4" presStyleLbl="fgAcc4" presStyleIdx="4" presStyleCnt="17" custScaleX="61371" custScaleY="64020" custLinFactNeighborX="-17296">
        <dgm:presLayoutVars>
          <dgm:chPref val="3"/>
        </dgm:presLayoutVars>
      </dgm:prSet>
      <dgm:spPr/>
    </dgm:pt>
    <dgm:pt modelId="{22CFF035-442B-4617-80BD-7CFE1D393521}" type="pres">
      <dgm:prSet presAssocID="{D710B198-9C99-4885-8765-56D635D7ABD4}" presName="hierChild5" presStyleCnt="0"/>
      <dgm:spPr/>
    </dgm:pt>
    <dgm:pt modelId="{DCD05899-CC27-4416-97F6-7ED815D1153D}" type="pres">
      <dgm:prSet presAssocID="{6D527AB0-B75A-4082-A10A-6918748F9B05}" presName="Name10" presStyleLbl="parChTrans1D2" presStyleIdx="2" presStyleCnt="4"/>
      <dgm:spPr/>
    </dgm:pt>
    <dgm:pt modelId="{007E6FF5-6D79-4BE8-B8E8-BDB826F8AD6B}" type="pres">
      <dgm:prSet presAssocID="{4600881F-2DD3-42ED-ACF8-B8F409C8CC95}" presName="hierRoot2" presStyleCnt="0"/>
      <dgm:spPr/>
    </dgm:pt>
    <dgm:pt modelId="{1CA5D880-4E7C-41EA-B8CE-F79590BDB1C8}" type="pres">
      <dgm:prSet presAssocID="{4600881F-2DD3-42ED-ACF8-B8F409C8CC95}" presName="composite2" presStyleCnt="0"/>
      <dgm:spPr/>
    </dgm:pt>
    <dgm:pt modelId="{8110FBA4-E588-4C54-AA62-CF1F402AE60D}" type="pres">
      <dgm:prSet presAssocID="{4600881F-2DD3-42ED-ACF8-B8F409C8CC95}" presName="background2" presStyleLbl="node2" presStyleIdx="2" presStyleCnt="4"/>
      <dgm:spPr>
        <a:solidFill>
          <a:srgbClr val="9B7F57"/>
        </a:solidFill>
      </dgm:spPr>
    </dgm:pt>
    <dgm:pt modelId="{1D8090B5-C14B-4EC1-93BA-7DD1A3913D05}" type="pres">
      <dgm:prSet presAssocID="{4600881F-2DD3-42ED-ACF8-B8F409C8CC95}" presName="text2" presStyleLbl="fgAcc2" presStyleIdx="2" presStyleCnt="4" custScaleX="67454" custScaleY="57242" custLinFactNeighborX="-1662" custLinFactNeighborY="338">
        <dgm:presLayoutVars>
          <dgm:chPref val="3"/>
        </dgm:presLayoutVars>
      </dgm:prSet>
      <dgm:spPr/>
    </dgm:pt>
    <dgm:pt modelId="{32CD3788-7D78-405B-B42F-4ACBD77186B0}" type="pres">
      <dgm:prSet presAssocID="{4600881F-2DD3-42ED-ACF8-B8F409C8CC95}" presName="hierChild3" presStyleCnt="0"/>
      <dgm:spPr/>
    </dgm:pt>
    <dgm:pt modelId="{E364590D-02BB-4D56-971B-B2EFA32EF145}" type="pres">
      <dgm:prSet presAssocID="{CBC9BEDC-8421-4912-BE82-BB6E10971252}" presName="Name17" presStyleLbl="parChTrans1D3" presStyleIdx="2" presStyleCnt="4"/>
      <dgm:spPr/>
    </dgm:pt>
    <dgm:pt modelId="{DA042C69-5659-4E9F-ACA2-D7C009E8C2E8}" type="pres">
      <dgm:prSet presAssocID="{4D188CA0-2B8A-4FA7-A75D-A514A1670E4B}" presName="hierRoot3" presStyleCnt="0"/>
      <dgm:spPr/>
    </dgm:pt>
    <dgm:pt modelId="{1114E633-4979-4EB4-94A6-6A29AF7336B9}" type="pres">
      <dgm:prSet presAssocID="{4D188CA0-2B8A-4FA7-A75D-A514A1670E4B}" presName="composite3" presStyleCnt="0"/>
      <dgm:spPr/>
    </dgm:pt>
    <dgm:pt modelId="{4B494165-CFE4-43D9-BFE0-F7CB1CE5B9DE}" type="pres">
      <dgm:prSet presAssocID="{4D188CA0-2B8A-4FA7-A75D-A514A1670E4B}" presName="background3" presStyleLbl="node3" presStyleIdx="2" presStyleCnt="4"/>
      <dgm:spPr>
        <a:solidFill>
          <a:srgbClr val="9B7F57"/>
        </a:solidFill>
      </dgm:spPr>
    </dgm:pt>
    <dgm:pt modelId="{404D8CA7-EAAD-4D76-9646-E0431B0858CB}" type="pres">
      <dgm:prSet presAssocID="{4D188CA0-2B8A-4FA7-A75D-A514A1670E4B}" presName="text3" presStyleLbl="fgAcc3" presStyleIdx="2" presStyleCnt="4" custScaleX="75081" custScaleY="52983" custLinFactNeighborX="-1639" custLinFactNeighborY="-4837">
        <dgm:presLayoutVars>
          <dgm:chPref val="3"/>
        </dgm:presLayoutVars>
      </dgm:prSet>
      <dgm:spPr/>
    </dgm:pt>
    <dgm:pt modelId="{6D3D21D9-C3E3-40FB-B671-032B868E8C7E}" type="pres">
      <dgm:prSet presAssocID="{4D188CA0-2B8A-4FA7-A75D-A514A1670E4B}" presName="hierChild4" presStyleCnt="0"/>
      <dgm:spPr/>
    </dgm:pt>
    <dgm:pt modelId="{24210418-3F65-4FDB-9AC1-5EAC06C2FB8A}" type="pres">
      <dgm:prSet presAssocID="{BA40AB73-A39D-4AAF-ADEE-08CD940E7454}" presName="Name10" presStyleLbl="parChTrans1D2" presStyleIdx="3" presStyleCnt="4"/>
      <dgm:spPr/>
    </dgm:pt>
    <dgm:pt modelId="{B67EF8C2-62EB-4B5F-9320-50621D95A38D}" type="pres">
      <dgm:prSet presAssocID="{7BF45062-9E74-4C44-A66E-6FA592EAC5E6}" presName="hierRoot2" presStyleCnt="0"/>
      <dgm:spPr/>
    </dgm:pt>
    <dgm:pt modelId="{4893BD62-F3E2-44F6-85C9-880357CA21B8}" type="pres">
      <dgm:prSet presAssocID="{7BF45062-9E74-4C44-A66E-6FA592EAC5E6}" presName="composite2" presStyleCnt="0"/>
      <dgm:spPr/>
    </dgm:pt>
    <dgm:pt modelId="{1D11F78B-4CBE-4CCC-9544-AB5DD32B4EB7}" type="pres">
      <dgm:prSet presAssocID="{7BF45062-9E74-4C44-A66E-6FA592EAC5E6}" presName="background2" presStyleLbl="node2" presStyleIdx="3" presStyleCnt="4"/>
      <dgm:spPr>
        <a:solidFill>
          <a:srgbClr val="9B7F57"/>
        </a:solidFill>
        <a:ln>
          <a:solidFill>
            <a:srgbClr val="9B7F57"/>
          </a:solidFill>
        </a:ln>
      </dgm:spPr>
    </dgm:pt>
    <dgm:pt modelId="{4126DA3C-5B9B-48B3-8440-12C23C0437FB}" type="pres">
      <dgm:prSet presAssocID="{7BF45062-9E74-4C44-A66E-6FA592EAC5E6}" presName="text2" presStyleLbl="fgAcc2" presStyleIdx="3" presStyleCnt="4" custScaleX="82973" custScaleY="60276" custLinFactNeighborX="85158" custLinFactNeighborY="6035">
        <dgm:presLayoutVars>
          <dgm:chPref val="3"/>
        </dgm:presLayoutVars>
      </dgm:prSet>
      <dgm:spPr/>
    </dgm:pt>
    <dgm:pt modelId="{1ACD16F7-D0B0-41F9-A08D-2E1A7C0BD809}" type="pres">
      <dgm:prSet presAssocID="{7BF45062-9E74-4C44-A66E-6FA592EAC5E6}" presName="hierChild3" presStyleCnt="0"/>
      <dgm:spPr/>
    </dgm:pt>
    <dgm:pt modelId="{DFDA9AA9-18C0-4237-B141-704A8B937A47}" type="pres">
      <dgm:prSet presAssocID="{27C21C9A-F16A-49DB-A5A2-5D0F8EE9CEBC}" presName="Name17" presStyleLbl="parChTrans1D3" presStyleIdx="3" presStyleCnt="4"/>
      <dgm:spPr/>
    </dgm:pt>
    <dgm:pt modelId="{A2900C29-D119-4EBD-BA14-04833945DCAB}" type="pres">
      <dgm:prSet presAssocID="{382EFDF8-2A3B-4B01-A146-A89BF1ACAE5E}" presName="hierRoot3" presStyleCnt="0"/>
      <dgm:spPr/>
    </dgm:pt>
    <dgm:pt modelId="{7450FBB8-3C24-4736-9AF1-61BC85320869}" type="pres">
      <dgm:prSet presAssocID="{382EFDF8-2A3B-4B01-A146-A89BF1ACAE5E}" presName="composite3" presStyleCnt="0"/>
      <dgm:spPr/>
    </dgm:pt>
    <dgm:pt modelId="{240CA9DB-1954-45D5-B022-4290A3E4D72C}" type="pres">
      <dgm:prSet presAssocID="{382EFDF8-2A3B-4B01-A146-A89BF1ACAE5E}" presName="background3" presStyleLbl="node3" presStyleIdx="3" presStyleCnt="4"/>
      <dgm:spPr>
        <a:solidFill>
          <a:srgbClr val="9B7F57"/>
        </a:solidFill>
      </dgm:spPr>
    </dgm:pt>
    <dgm:pt modelId="{B64EC6CD-E32A-4014-8F92-AF38889688E1}" type="pres">
      <dgm:prSet presAssocID="{382EFDF8-2A3B-4B01-A146-A89BF1ACAE5E}" presName="text3" presStyleLbl="fgAcc3" presStyleIdx="3" presStyleCnt="4" custScaleX="77099" custScaleY="61182" custLinFactNeighborX="84742" custLinFactNeighborY="-2093">
        <dgm:presLayoutVars>
          <dgm:chPref val="3"/>
        </dgm:presLayoutVars>
      </dgm:prSet>
      <dgm:spPr/>
    </dgm:pt>
    <dgm:pt modelId="{533E9770-0334-4FB6-9B9A-12EC449185FA}" type="pres">
      <dgm:prSet presAssocID="{382EFDF8-2A3B-4B01-A146-A89BF1ACAE5E}" presName="hierChild4" presStyleCnt="0"/>
      <dgm:spPr/>
    </dgm:pt>
    <dgm:pt modelId="{B1D78812-835A-4EDA-AE11-F87219A5B0C5}" type="pres">
      <dgm:prSet presAssocID="{E5718DCD-2211-413F-8881-9B8862C8F70A}" presName="Name23" presStyleLbl="parChTrans1D4" presStyleIdx="5" presStyleCnt="17"/>
      <dgm:spPr/>
    </dgm:pt>
    <dgm:pt modelId="{71F6A6A5-F52A-4EEF-8041-CAD34A0B633C}" type="pres">
      <dgm:prSet presAssocID="{BD4744E4-091D-4D3D-AE01-082A8870600A}" presName="hierRoot4" presStyleCnt="0"/>
      <dgm:spPr/>
    </dgm:pt>
    <dgm:pt modelId="{11CC2E7E-CFF3-44C6-9B19-176F753DAAC4}" type="pres">
      <dgm:prSet presAssocID="{BD4744E4-091D-4D3D-AE01-082A8870600A}" presName="composite4" presStyleCnt="0"/>
      <dgm:spPr/>
    </dgm:pt>
    <dgm:pt modelId="{D3BB5D8C-48AE-444E-AC9B-01E2BEC8EEC7}" type="pres">
      <dgm:prSet presAssocID="{BD4744E4-091D-4D3D-AE01-082A8870600A}" presName="background4" presStyleLbl="node4" presStyleIdx="5" presStyleCnt="17"/>
      <dgm:spPr>
        <a:solidFill>
          <a:srgbClr val="9B7F57"/>
        </a:solidFill>
      </dgm:spPr>
    </dgm:pt>
    <dgm:pt modelId="{645F1B13-547A-43C1-81FB-50E991EF6637}" type="pres">
      <dgm:prSet presAssocID="{BD4744E4-091D-4D3D-AE01-082A8870600A}" presName="text4" presStyleLbl="fgAcc4" presStyleIdx="5" presStyleCnt="17" custScaleX="76180" custScaleY="69444">
        <dgm:presLayoutVars>
          <dgm:chPref val="3"/>
        </dgm:presLayoutVars>
      </dgm:prSet>
      <dgm:spPr/>
    </dgm:pt>
    <dgm:pt modelId="{524F8F9F-E489-4AE6-AC04-850D44D1DD43}" type="pres">
      <dgm:prSet presAssocID="{BD4744E4-091D-4D3D-AE01-082A8870600A}" presName="hierChild5" presStyleCnt="0"/>
      <dgm:spPr/>
    </dgm:pt>
    <dgm:pt modelId="{BA36AE88-569F-4436-8040-99094ED99090}" type="pres">
      <dgm:prSet presAssocID="{B2372E9F-4845-4633-A665-D4C838371AD8}" presName="Name23" presStyleLbl="parChTrans1D4" presStyleIdx="6" presStyleCnt="17"/>
      <dgm:spPr/>
    </dgm:pt>
    <dgm:pt modelId="{E319C76B-606E-4FE2-ACFC-37B00CD4B94B}" type="pres">
      <dgm:prSet presAssocID="{49700C41-ACF1-4D48-9C5D-B9ED5879EED8}" presName="hierRoot4" presStyleCnt="0"/>
      <dgm:spPr/>
    </dgm:pt>
    <dgm:pt modelId="{4EBFAD0C-05BC-41DE-8A65-83B1EB7257D8}" type="pres">
      <dgm:prSet presAssocID="{49700C41-ACF1-4D48-9C5D-B9ED5879EED8}" presName="composite4" presStyleCnt="0"/>
      <dgm:spPr/>
    </dgm:pt>
    <dgm:pt modelId="{1C302123-438C-4BC2-8350-E67B0EDA3910}" type="pres">
      <dgm:prSet presAssocID="{49700C41-ACF1-4D48-9C5D-B9ED5879EED8}" presName="background4" presStyleLbl="node4" presStyleIdx="6" presStyleCnt="17"/>
      <dgm:spPr>
        <a:solidFill>
          <a:srgbClr val="9B7F57"/>
        </a:solidFill>
      </dgm:spPr>
    </dgm:pt>
    <dgm:pt modelId="{18253F9E-9902-4F52-A1C6-6894A02FF1D6}" type="pres">
      <dgm:prSet presAssocID="{49700C41-ACF1-4D48-9C5D-B9ED5879EED8}" presName="text4" presStyleLbl="fgAcc4" presStyleIdx="6" presStyleCnt="17" custScaleX="79364" custScaleY="54869">
        <dgm:presLayoutVars>
          <dgm:chPref val="3"/>
        </dgm:presLayoutVars>
      </dgm:prSet>
      <dgm:spPr/>
    </dgm:pt>
    <dgm:pt modelId="{BAF47C8D-BB1A-4C9C-A455-2F25156C0989}" type="pres">
      <dgm:prSet presAssocID="{49700C41-ACF1-4D48-9C5D-B9ED5879EED8}" presName="hierChild5" presStyleCnt="0"/>
      <dgm:spPr/>
    </dgm:pt>
    <dgm:pt modelId="{BD65ACC6-45D5-4EA7-B790-AC1FD45AB991}" type="pres">
      <dgm:prSet presAssocID="{69C23361-518F-40F9-A399-1FC622F2FC5E}" presName="Name23" presStyleLbl="parChTrans1D4" presStyleIdx="7" presStyleCnt="17"/>
      <dgm:spPr/>
    </dgm:pt>
    <dgm:pt modelId="{BDD91152-C919-4350-B870-1F8178108283}" type="pres">
      <dgm:prSet presAssocID="{5D79D0B4-60E1-4465-9ADA-2D4A0CA9ADAA}" presName="hierRoot4" presStyleCnt="0"/>
      <dgm:spPr/>
    </dgm:pt>
    <dgm:pt modelId="{BDEDD956-1166-4FED-8CD9-93178CC6BC82}" type="pres">
      <dgm:prSet presAssocID="{5D79D0B4-60E1-4465-9ADA-2D4A0CA9ADAA}" presName="composite4" presStyleCnt="0"/>
      <dgm:spPr/>
    </dgm:pt>
    <dgm:pt modelId="{C7111D90-3C40-4934-8011-AC83D5873226}" type="pres">
      <dgm:prSet presAssocID="{5D79D0B4-60E1-4465-9ADA-2D4A0CA9ADAA}" presName="background4" presStyleLbl="node4" presStyleIdx="7" presStyleCnt="17"/>
      <dgm:spPr>
        <a:solidFill>
          <a:srgbClr val="9B7F57"/>
        </a:solidFill>
      </dgm:spPr>
    </dgm:pt>
    <dgm:pt modelId="{5E4287E2-70CD-42CF-9DF5-61F98C162A36}" type="pres">
      <dgm:prSet presAssocID="{5D79D0B4-60E1-4465-9ADA-2D4A0CA9ADAA}" presName="text4" presStyleLbl="fgAcc4" presStyleIdx="7" presStyleCnt="17" custScaleX="79364" custScaleY="69608">
        <dgm:presLayoutVars>
          <dgm:chPref val="3"/>
        </dgm:presLayoutVars>
      </dgm:prSet>
      <dgm:spPr/>
    </dgm:pt>
    <dgm:pt modelId="{A7EEA46E-428C-4FC5-862F-D89349B8091C}" type="pres">
      <dgm:prSet presAssocID="{5D79D0B4-60E1-4465-9ADA-2D4A0CA9ADAA}" presName="hierChild5" presStyleCnt="0"/>
      <dgm:spPr/>
    </dgm:pt>
    <dgm:pt modelId="{47C9730E-635F-4690-80B1-0142803863D5}" type="pres">
      <dgm:prSet presAssocID="{F494285A-3FE6-48BD-8D0A-CEE127B0D65F}" presName="Name23" presStyleLbl="parChTrans1D4" presStyleIdx="8" presStyleCnt="17"/>
      <dgm:spPr/>
    </dgm:pt>
    <dgm:pt modelId="{2FE0AE1B-55E1-4A87-BDAE-95F72D5E25C5}" type="pres">
      <dgm:prSet presAssocID="{DCD5BDEF-7474-4513-A2CB-0BDB897C7943}" presName="hierRoot4" presStyleCnt="0"/>
      <dgm:spPr/>
    </dgm:pt>
    <dgm:pt modelId="{7388A6C9-909E-4386-972E-508F257EEB85}" type="pres">
      <dgm:prSet presAssocID="{DCD5BDEF-7474-4513-A2CB-0BDB897C7943}" presName="composite4" presStyleCnt="0"/>
      <dgm:spPr/>
    </dgm:pt>
    <dgm:pt modelId="{757C60A3-9F35-43F4-9B53-D0E543ADDF27}" type="pres">
      <dgm:prSet presAssocID="{DCD5BDEF-7474-4513-A2CB-0BDB897C7943}" presName="background4" presStyleLbl="node4" presStyleIdx="8" presStyleCnt="17"/>
      <dgm:spPr>
        <a:solidFill>
          <a:srgbClr val="9B7F57"/>
        </a:solidFill>
      </dgm:spPr>
    </dgm:pt>
    <dgm:pt modelId="{6FD13EE5-3597-4B52-9205-4AC1AD613BD3}" type="pres">
      <dgm:prSet presAssocID="{DCD5BDEF-7474-4513-A2CB-0BDB897C7943}" presName="text4" presStyleLbl="fgAcc4" presStyleIdx="8" presStyleCnt="17" custScaleX="74069" custScaleY="69444">
        <dgm:presLayoutVars>
          <dgm:chPref val="3"/>
        </dgm:presLayoutVars>
      </dgm:prSet>
      <dgm:spPr/>
    </dgm:pt>
    <dgm:pt modelId="{05BC0294-94FF-4A65-8202-AC774144B266}" type="pres">
      <dgm:prSet presAssocID="{DCD5BDEF-7474-4513-A2CB-0BDB897C7943}" presName="hierChild5" presStyleCnt="0"/>
      <dgm:spPr/>
    </dgm:pt>
    <dgm:pt modelId="{6E93E651-0C31-4680-91C0-C99F19220931}" type="pres">
      <dgm:prSet presAssocID="{92875D55-90A8-438D-9620-07760067410F}" presName="Name23" presStyleLbl="parChTrans1D4" presStyleIdx="9" presStyleCnt="17"/>
      <dgm:spPr/>
    </dgm:pt>
    <dgm:pt modelId="{FD6510C3-D5D3-4978-9A38-DA471E836C45}" type="pres">
      <dgm:prSet presAssocID="{ADB224A8-579B-404E-B433-523E1E0D0178}" presName="hierRoot4" presStyleCnt="0"/>
      <dgm:spPr/>
    </dgm:pt>
    <dgm:pt modelId="{D3103169-37FB-41AF-9332-10449334E030}" type="pres">
      <dgm:prSet presAssocID="{ADB224A8-579B-404E-B433-523E1E0D0178}" presName="composite4" presStyleCnt="0"/>
      <dgm:spPr/>
    </dgm:pt>
    <dgm:pt modelId="{CEA7F2EA-DAC4-4E1E-AD2A-3CABABBEEE74}" type="pres">
      <dgm:prSet presAssocID="{ADB224A8-579B-404E-B433-523E1E0D0178}" presName="background4" presStyleLbl="node4" presStyleIdx="9" presStyleCnt="17"/>
      <dgm:spPr>
        <a:solidFill>
          <a:srgbClr val="9B7F57"/>
        </a:solidFill>
      </dgm:spPr>
    </dgm:pt>
    <dgm:pt modelId="{82B8B42C-C415-4202-A9D2-A2ED5ADE553E}" type="pres">
      <dgm:prSet presAssocID="{ADB224A8-579B-404E-B433-523E1E0D0178}" presName="text4" presStyleLbl="fgAcc4" presStyleIdx="9" presStyleCnt="17" custScaleX="81167" custScaleY="51430">
        <dgm:presLayoutVars>
          <dgm:chPref val="3"/>
        </dgm:presLayoutVars>
      </dgm:prSet>
      <dgm:spPr/>
    </dgm:pt>
    <dgm:pt modelId="{32AB7BCC-E32D-4BD8-9631-78F641EC6138}" type="pres">
      <dgm:prSet presAssocID="{ADB224A8-579B-404E-B433-523E1E0D0178}" presName="hierChild5" presStyleCnt="0"/>
      <dgm:spPr/>
    </dgm:pt>
    <dgm:pt modelId="{AE040C42-D870-4ACE-A588-F39FBB26362D}" type="pres">
      <dgm:prSet presAssocID="{D55A5526-2E3D-4666-B39E-9FE8FF06FD67}" presName="Name23" presStyleLbl="parChTrans1D4" presStyleIdx="10" presStyleCnt="17"/>
      <dgm:spPr/>
    </dgm:pt>
    <dgm:pt modelId="{E8B5D3A6-C52F-4CF6-A0D6-D73C5DA5F4AE}" type="pres">
      <dgm:prSet presAssocID="{A66C2694-3C1B-47F3-BEF8-51FF36A7FAF7}" presName="hierRoot4" presStyleCnt="0"/>
      <dgm:spPr/>
    </dgm:pt>
    <dgm:pt modelId="{54F46828-6E53-4942-ACBE-B8B47D8B8B90}" type="pres">
      <dgm:prSet presAssocID="{A66C2694-3C1B-47F3-BEF8-51FF36A7FAF7}" presName="composite4" presStyleCnt="0"/>
      <dgm:spPr/>
    </dgm:pt>
    <dgm:pt modelId="{086285F2-3660-4601-8878-E4EAD2816C3D}" type="pres">
      <dgm:prSet presAssocID="{A66C2694-3C1B-47F3-BEF8-51FF36A7FAF7}" presName="background4" presStyleLbl="node4" presStyleIdx="10" presStyleCnt="17"/>
      <dgm:spPr>
        <a:solidFill>
          <a:srgbClr val="9B7F57"/>
        </a:solidFill>
      </dgm:spPr>
    </dgm:pt>
    <dgm:pt modelId="{F07D343D-04AD-42AE-84F6-F973DFCCA243}" type="pres">
      <dgm:prSet presAssocID="{A66C2694-3C1B-47F3-BEF8-51FF36A7FAF7}" presName="text4" presStyleLbl="fgAcc4" presStyleIdx="10" presStyleCnt="17" custScaleX="66389" custScaleY="67946">
        <dgm:presLayoutVars>
          <dgm:chPref val="3"/>
        </dgm:presLayoutVars>
      </dgm:prSet>
      <dgm:spPr/>
    </dgm:pt>
    <dgm:pt modelId="{16FC121F-9743-4017-B2FE-58AC8A234F90}" type="pres">
      <dgm:prSet presAssocID="{A66C2694-3C1B-47F3-BEF8-51FF36A7FAF7}" presName="hierChild5" presStyleCnt="0"/>
      <dgm:spPr/>
    </dgm:pt>
    <dgm:pt modelId="{2557B1C1-4C5B-46A7-BAC5-12D8C8754D71}" type="pres">
      <dgm:prSet presAssocID="{CB88C94A-3EC3-444C-9248-CB3FE74BE960}" presName="Name23" presStyleLbl="parChTrans1D4" presStyleIdx="11" presStyleCnt="17"/>
      <dgm:spPr/>
    </dgm:pt>
    <dgm:pt modelId="{FD1FC968-3D29-41DA-AABF-5D3B019C48B5}" type="pres">
      <dgm:prSet presAssocID="{07D05E35-8EDB-42CE-854D-09D28B5CDDF5}" presName="hierRoot4" presStyleCnt="0"/>
      <dgm:spPr/>
    </dgm:pt>
    <dgm:pt modelId="{BE654484-942A-48FA-B073-9D7B907D4DD7}" type="pres">
      <dgm:prSet presAssocID="{07D05E35-8EDB-42CE-854D-09D28B5CDDF5}" presName="composite4" presStyleCnt="0"/>
      <dgm:spPr/>
    </dgm:pt>
    <dgm:pt modelId="{0B7089BA-B6EA-4926-85DF-10BC63914937}" type="pres">
      <dgm:prSet presAssocID="{07D05E35-8EDB-42CE-854D-09D28B5CDDF5}" presName="background4" presStyleLbl="node4" presStyleIdx="11" presStyleCnt="17"/>
      <dgm:spPr>
        <a:solidFill>
          <a:srgbClr val="9B7F57"/>
        </a:solidFill>
      </dgm:spPr>
    </dgm:pt>
    <dgm:pt modelId="{F2C1442D-9780-48C9-B284-912877CC1A3B}" type="pres">
      <dgm:prSet presAssocID="{07D05E35-8EDB-42CE-854D-09D28B5CDDF5}" presName="text4" presStyleLbl="fgAcc4" presStyleIdx="11" presStyleCnt="17" custScaleX="71626" custScaleY="63242">
        <dgm:presLayoutVars>
          <dgm:chPref val="3"/>
        </dgm:presLayoutVars>
      </dgm:prSet>
      <dgm:spPr/>
    </dgm:pt>
    <dgm:pt modelId="{D264B4D0-3459-4D8B-B4E8-280765A3D4CA}" type="pres">
      <dgm:prSet presAssocID="{07D05E35-8EDB-42CE-854D-09D28B5CDDF5}" presName="hierChild5" presStyleCnt="0"/>
      <dgm:spPr/>
    </dgm:pt>
    <dgm:pt modelId="{D0A19685-A61A-4F04-9ABB-AA3D6DAF3244}" type="pres">
      <dgm:prSet presAssocID="{19E6F8BD-697E-4796-AF08-0804200971F7}" presName="Name23" presStyleLbl="parChTrans1D4" presStyleIdx="12" presStyleCnt="17"/>
      <dgm:spPr/>
    </dgm:pt>
    <dgm:pt modelId="{32F8C423-5FD3-432A-BBCB-0C4C14C5EEEC}" type="pres">
      <dgm:prSet presAssocID="{D36BD58D-0032-4DE7-B524-5B24D9A99C77}" presName="hierRoot4" presStyleCnt="0"/>
      <dgm:spPr/>
    </dgm:pt>
    <dgm:pt modelId="{AE6D1D1C-8443-42EB-A96E-D00DB617DF5D}" type="pres">
      <dgm:prSet presAssocID="{D36BD58D-0032-4DE7-B524-5B24D9A99C77}" presName="composite4" presStyleCnt="0"/>
      <dgm:spPr/>
    </dgm:pt>
    <dgm:pt modelId="{3A99ACB2-689F-4B5C-9B32-695D2CAC7BB7}" type="pres">
      <dgm:prSet presAssocID="{D36BD58D-0032-4DE7-B524-5B24D9A99C77}" presName="background4" presStyleLbl="node4" presStyleIdx="12" presStyleCnt="17"/>
      <dgm:spPr>
        <a:solidFill>
          <a:srgbClr val="9B7F57"/>
        </a:solidFill>
      </dgm:spPr>
    </dgm:pt>
    <dgm:pt modelId="{D95A2317-5ED0-448F-BE01-C6DC90993EDE}" type="pres">
      <dgm:prSet presAssocID="{D36BD58D-0032-4DE7-B524-5B24D9A99C77}" presName="text4" presStyleLbl="fgAcc4" presStyleIdx="12" presStyleCnt="17" custScaleX="79242" custScaleY="49536">
        <dgm:presLayoutVars>
          <dgm:chPref val="3"/>
        </dgm:presLayoutVars>
      </dgm:prSet>
      <dgm:spPr/>
    </dgm:pt>
    <dgm:pt modelId="{2831D719-03DA-47E3-BE00-62EE62FB7A91}" type="pres">
      <dgm:prSet presAssocID="{D36BD58D-0032-4DE7-B524-5B24D9A99C77}" presName="hierChild5" presStyleCnt="0"/>
      <dgm:spPr/>
    </dgm:pt>
    <dgm:pt modelId="{BDC5EF07-D358-48EA-8445-7D13B2433A14}" type="pres">
      <dgm:prSet presAssocID="{017A8AC5-ABA3-4106-A12D-85F11B354F12}" presName="Name23" presStyleLbl="parChTrans1D4" presStyleIdx="13" presStyleCnt="17"/>
      <dgm:spPr/>
    </dgm:pt>
    <dgm:pt modelId="{8661838D-AEF7-41A5-BBBD-99A1AF480CA5}" type="pres">
      <dgm:prSet presAssocID="{4E206275-2692-4AB2-AC6F-D38D2E3AD062}" presName="hierRoot4" presStyleCnt="0"/>
      <dgm:spPr/>
    </dgm:pt>
    <dgm:pt modelId="{298401AE-4866-4C22-8415-4722B2162CF9}" type="pres">
      <dgm:prSet presAssocID="{4E206275-2692-4AB2-AC6F-D38D2E3AD062}" presName="composite4" presStyleCnt="0"/>
      <dgm:spPr/>
    </dgm:pt>
    <dgm:pt modelId="{ECAB5F64-C7E6-4069-87D0-7F3E2085B4A9}" type="pres">
      <dgm:prSet presAssocID="{4E206275-2692-4AB2-AC6F-D38D2E3AD062}" presName="background4" presStyleLbl="node4" presStyleIdx="13" presStyleCnt="17"/>
      <dgm:spPr>
        <a:solidFill>
          <a:srgbClr val="9B7F57"/>
        </a:solidFill>
      </dgm:spPr>
    </dgm:pt>
    <dgm:pt modelId="{F5135AF4-F88C-4FBD-95FC-F1DCA375EEB6}" type="pres">
      <dgm:prSet presAssocID="{4E206275-2692-4AB2-AC6F-D38D2E3AD062}" presName="text4" presStyleLbl="fgAcc4" presStyleIdx="13" presStyleCnt="17" custScaleX="80766" custScaleY="65321">
        <dgm:presLayoutVars>
          <dgm:chPref val="3"/>
        </dgm:presLayoutVars>
      </dgm:prSet>
      <dgm:spPr/>
    </dgm:pt>
    <dgm:pt modelId="{71961769-73CA-4CA4-AEEE-AF419B376AC5}" type="pres">
      <dgm:prSet presAssocID="{4E206275-2692-4AB2-AC6F-D38D2E3AD062}" presName="hierChild5" presStyleCnt="0"/>
      <dgm:spPr/>
    </dgm:pt>
    <dgm:pt modelId="{047BC4BD-49D7-48D0-B6C7-82C62D3E1A20}" type="pres">
      <dgm:prSet presAssocID="{23971A13-4427-43A5-9C9E-555D151BD5B5}" presName="Name23" presStyleLbl="parChTrans1D4" presStyleIdx="14" presStyleCnt="17"/>
      <dgm:spPr/>
    </dgm:pt>
    <dgm:pt modelId="{EBCA31F4-5B75-4103-986F-C4A62B6F2455}" type="pres">
      <dgm:prSet presAssocID="{22C611BE-B02F-45F2-A9F2-32DA456F29C0}" presName="hierRoot4" presStyleCnt="0"/>
      <dgm:spPr/>
    </dgm:pt>
    <dgm:pt modelId="{D7A164BC-D366-4737-9B6E-2C6326B45E5A}" type="pres">
      <dgm:prSet presAssocID="{22C611BE-B02F-45F2-A9F2-32DA456F29C0}" presName="composite4" presStyleCnt="0"/>
      <dgm:spPr/>
    </dgm:pt>
    <dgm:pt modelId="{11BA2B15-7196-4337-8095-A46CFF61B092}" type="pres">
      <dgm:prSet presAssocID="{22C611BE-B02F-45F2-A9F2-32DA456F29C0}" presName="background4" presStyleLbl="node4" presStyleIdx="14" presStyleCnt="17"/>
      <dgm:spPr>
        <a:solidFill>
          <a:srgbClr val="9B7F57"/>
        </a:solidFill>
      </dgm:spPr>
    </dgm:pt>
    <dgm:pt modelId="{7B3D58ED-B831-4884-96B8-3BB6E3221131}" type="pres">
      <dgm:prSet presAssocID="{22C611BE-B02F-45F2-A9F2-32DA456F29C0}" presName="text4" presStyleLbl="fgAcc4" presStyleIdx="14" presStyleCnt="17" custScaleX="75552" custScaleY="50989">
        <dgm:presLayoutVars>
          <dgm:chPref val="3"/>
        </dgm:presLayoutVars>
      </dgm:prSet>
      <dgm:spPr/>
    </dgm:pt>
    <dgm:pt modelId="{1CB22098-DD37-4D72-8875-DD69650BF85D}" type="pres">
      <dgm:prSet presAssocID="{22C611BE-B02F-45F2-A9F2-32DA456F29C0}" presName="hierChild5" presStyleCnt="0"/>
      <dgm:spPr/>
    </dgm:pt>
    <dgm:pt modelId="{5491767E-A1AF-4E28-8766-A3A72F91135B}" type="pres">
      <dgm:prSet presAssocID="{5C9B6858-CA68-463F-8B51-D106E29A2E21}" presName="Name23" presStyleLbl="parChTrans1D4" presStyleIdx="15" presStyleCnt="17"/>
      <dgm:spPr/>
    </dgm:pt>
    <dgm:pt modelId="{FAF64E15-D8A6-442C-95FD-39BC042CD463}" type="pres">
      <dgm:prSet presAssocID="{DDCBF981-FB47-458E-AE43-0FA273E0664D}" presName="hierRoot4" presStyleCnt="0"/>
      <dgm:spPr/>
    </dgm:pt>
    <dgm:pt modelId="{643F4DCE-7250-4D9C-ADB5-3EF785569A8C}" type="pres">
      <dgm:prSet presAssocID="{DDCBF981-FB47-458E-AE43-0FA273E0664D}" presName="composite4" presStyleCnt="0"/>
      <dgm:spPr/>
    </dgm:pt>
    <dgm:pt modelId="{28268329-8B77-49D1-95F0-0B457B77160F}" type="pres">
      <dgm:prSet presAssocID="{DDCBF981-FB47-458E-AE43-0FA273E0664D}" presName="background4" presStyleLbl="node4" presStyleIdx="15" presStyleCnt="17"/>
      <dgm:spPr>
        <a:solidFill>
          <a:srgbClr val="9B7F57"/>
        </a:solidFill>
      </dgm:spPr>
    </dgm:pt>
    <dgm:pt modelId="{CBC9B988-5832-435B-BF32-7ABAD37CCE65}" type="pres">
      <dgm:prSet presAssocID="{DDCBF981-FB47-458E-AE43-0FA273E0664D}" presName="text4" presStyleLbl="fgAcc4" presStyleIdx="15" presStyleCnt="17" custScaleX="63670" custScaleY="49881">
        <dgm:presLayoutVars>
          <dgm:chPref val="3"/>
        </dgm:presLayoutVars>
      </dgm:prSet>
      <dgm:spPr/>
    </dgm:pt>
    <dgm:pt modelId="{FE48F272-1D3E-4768-9FEA-3729C5932377}" type="pres">
      <dgm:prSet presAssocID="{DDCBF981-FB47-458E-AE43-0FA273E0664D}" presName="hierChild5" presStyleCnt="0"/>
      <dgm:spPr/>
    </dgm:pt>
    <dgm:pt modelId="{AF9297F4-AD3D-451B-B50B-B78EFB7F3038}" type="pres">
      <dgm:prSet presAssocID="{5160BB7D-2AA1-4E59-B68B-8AE489AF2232}" presName="Name23" presStyleLbl="parChTrans1D4" presStyleIdx="16" presStyleCnt="17"/>
      <dgm:spPr/>
    </dgm:pt>
    <dgm:pt modelId="{ED990FF1-BD28-4F5A-8F47-EC45C8DF8719}" type="pres">
      <dgm:prSet presAssocID="{F105E2D8-4507-48B3-A8D4-2382FE6E63F5}" presName="hierRoot4" presStyleCnt="0"/>
      <dgm:spPr/>
    </dgm:pt>
    <dgm:pt modelId="{830FD025-A0EC-4850-AA57-AF4D05542AA0}" type="pres">
      <dgm:prSet presAssocID="{F105E2D8-4507-48B3-A8D4-2382FE6E63F5}" presName="composite4" presStyleCnt="0"/>
      <dgm:spPr/>
    </dgm:pt>
    <dgm:pt modelId="{8C5E0D45-532A-4C17-9F79-C74664D40BB7}" type="pres">
      <dgm:prSet presAssocID="{F105E2D8-4507-48B3-A8D4-2382FE6E63F5}" presName="background4" presStyleLbl="node4" presStyleIdx="16" presStyleCnt="17"/>
      <dgm:spPr>
        <a:solidFill>
          <a:srgbClr val="9B7F57"/>
        </a:solidFill>
      </dgm:spPr>
    </dgm:pt>
    <dgm:pt modelId="{EE09577D-F6B0-41E7-B3E3-3722E19EC29F}" type="pres">
      <dgm:prSet presAssocID="{F105E2D8-4507-48B3-A8D4-2382FE6E63F5}" presName="text4" presStyleLbl="fgAcc4" presStyleIdx="16" presStyleCnt="17" custScaleX="69820" custScaleY="47471">
        <dgm:presLayoutVars>
          <dgm:chPref val="3"/>
        </dgm:presLayoutVars>
      </dgm:prSet>
      <dgm:spPr/>
    </dgm:pt>
    <dgm:pt modelId="{5EA6DB96-07C7-45A8-A0BA-7C74EF95D419}" type="pres">
      <dgm:prSet presAssocID="{F105E2D8-4507-48B3-A8D4-2382FE6E63F5}" presName="hierChild5" presStyleCnt="0"/>
      <dgm:spPr/>
    </dgm:pt>
  </dgm:ptLst>
  <dgm:cxnLst>
    <dgm:cxn modelId="{0E489C0C-D473-4DCB-B9C5-FD8CA08AFDB8}" type="presOf" srcId="{F69FC0F0-3542-401D-BC8A-D90D3D43DCBF}" destId="{38445118-3391-4C57-B244-0FF5881D592B}" srcOrd="0" destOrd="0" presId="urn:microsoft.com/office/officeart/2005/8/layout/hierarchy1"/>
    <dgm:cxn modelId="{D2B1F20E-004B-49A5-AA46-2CA6944B5F01}" type="presOf" srcId="{4D188CA0-2B8A-4FA7-A75D-A514A1670E4B}" destId="{404D8CA7-EAAD-4D76-9646-E0431B0858CB}" srcOrd="0" destOrd="0" presId="urn:microsoft.com/office/officeart/2005/8/layout/hierarchy1"/>
    <dgm:cxn modelId="{EF27A210-C8BC-46F5-A8AB-C00DC60C29C9}" srcId="{1868FC79-CF50-4F1D-A5CA-F0A5B783349C}" destId="{45355E06-F071-4E9D-970C-DEC8006A5E30}" srcOrd="0" destOrd="0" parTransId="{F70E5452-F7BA-4506-A5B0-CEDAF353B9E2}" sibTransId="{D070E990-2BAB-439F-8B94-8023BD52B870}"/>
    <dgm:cxn modelId="{9DFEF111-8BD9-4235-992F-072DAE0E35FF}" srcId="{4600881F-2DD3-42ED-ACF8-B8F409C8CC95}" destId="{4D188CA0-2B8A-4FA7-A75D-A514A1670E4B}" srcOrd="0" destOrd="0" parTransId="{CBC9BEDC-8421-4912-BE82-BB6E10971252}" sibTransId="{CD0C36A7-4A65-44A9-A52B-839B905F5FE4}"/>
    <dgm:cxn modelId="{99F75C12-095A-4DAC-8BDA-13C38602CC73}" type="presOf" srcId="{5D79D0B4-60E1-4465-9ADA-2D4A0CA9ADAA}" destId="{5E4287E2-70CD-42CF-9DF5-61F98C162A36}" srcOrd="0" destOrd="0" presId="urn:microsoft.com/office/officeart/2005/8/layout/hierarchy1"/>
    <dgm:cxn modelId="{A432F21A-C8F9-4E97-9D12-C270559030E7}" type="presOf" srcId="{A66C2694-3C1B-47F3-BEF8-51FF36A7FAF7}" destId="{F07D343D-04AD-42AE-84F6-F973DFCCA243}" srcOrd="0" destOrd="0" presId="urn:microsoft.com/office/officeart/2005/8/layout/hierarchy1"/>
    <dgm:cxn modelId="{A07BE925-371A-42FA-816D-77A9131F1951}" type="presOf" srcId="{9134FF68-4F3C-4865-B928-15CD3EB96C13}" destId="{DB178150-649A-4053-AA00-DCF6CBB6CE6E}" srcOrd="0" destOrd="0" presId="urn:microsoft.com/office/officeart/2005/8/layout/hierarchy1"/>
    <dgm:cxn modelId="{C980BC2D-C44D-4610-819B-747235C728EC}" type="presOf" srcId="{E5718DCD-2211-413F-8881-9B8862C8F70A}" destId="{B1D78812-835A-4EDA-AE11-F87219A5B0C5}" srcOrd="0" destOrd="0" presId="urn:microsoft.com/office/officeart/2005/8/layout/hierarchy1"/>
    <dgm:cxn modelId="{0C90BB31-1F2F-4523-956E-0D370402CD1A}" srcId="{BD4744E4-091D-4D3D-AE01-082A8870600A}" destId="{49700C41-ACF1-4D48-9C5D-B9ED5879EED8}" srcOrd="0" destOrd="0" parTransId="{B2372E9F-4845-4633-A665-D4C838371AD8}" sibTransId="{55B99587-2E40-4009-B133-85F0D47E1813}"/>
    <dgm:cxn modelId="{54952234-1455-4D2F-B122-D1343EAFE8AF}" srcId="{382EFDF8-2A3B-4B01-A146-A89BF1ACAE5E}" destId="{DCD5BDEF-7474-4513-A2CB-0BDB897C7943}" srcOrd="1" destOrd="0" parTransId="{F494285A-3FE6-48BD-8D0A-CEE127B0D65F}" sibTransId="{AD6D055F-8F4F-432D-B02F-966A393F5A02}"/>
    <dgm:cxn modelId="{8285FF36-3834-42DB-9638-CC91FA2E4104}" type="presOf" srcId="{9DF93799-C9BD-4C5C-A0EA-A8B41B1610D9}" destId="{CE8CF876-8C5E-4617-B9F1-2C9E22718DED}" srcOrd="0" destOrd="0" presId="urn:microsoft.com/office/officeart/2005/8/layout/hierarchy1"/>
    <dgm:cxn modelId="{D587AC37-4B40-4BFC-BB64-1CBD626BBC7A}" type="presOf" srcId="{2CF7A39C-953D-42B3-8CC8-FFF57A4E5F1A}" destId="{E359D437-159C-47FD-AFFF-9310A1767393}" srcOrd="0" destOrd="0" presId="urn:microsoft.com/office/officeart/2005/8/layout/hierarchy1"/>
    <dgm:cxn modelId="{42C0003D-2400-4B6B-84AE-7DFDADC442C7}" type="presOf" srcId="{F494285A-3FE6-48BD-8D0A-CEE127B0D65F}" destId="{47C9730E-635F-4690-80B1-0142803863D5}" srcOrd="0" destOrd="0" presId="urn:microsoft.com/office/officeart/2005/8/layout/hierarchy1"/>
    <dgm:cxn modelId="{0631AC3F-C5A0-4DF4-8104-8238F8FBC35C}" type="presOf" srcId="{F0C841FB-E754-4E99-BC0A-5946CFF41390}" destId="{D3D3C62B-BEF4-4294-A607-A5EE28F31294}" srcOrd="0" destOrd="0" presId="urn:microsoft.com/office/officeart/2005/8/layout/hierarchy1"/>
    <dgm:cxn modelId="{E46D8D5C-1522-461D-A478-545C609E5FE3}" srcId="{45355E06-F071-4E9D-970C-DEC8006A5E30}" destId="{88324A02-2B78-4D39-9D3D-DA90D435B88E}" srcOrd="0" destOrd="0" parTransId="{68385BDA-C9A8-483C-9896-A9D1AE773B0C}" sibTransId="{13615544-0157-4FAD-9623-E4247D8B7D82}"/>
    <dgm:cxn modelId="{CA86BB5C-1699-457C-B366-B3EB2C8CB5A5}" type="presOf" srcId="{BD4744E4-091D-4D3D-AE01-082A8870600A}" destId="{645F1B13-547A-43C1-81FB-50E991EF6637}" srcOrd="0" destOrd="0" presId="urn:microsoft.com/office/officeart/2005/8/layout/hierarchy1"/>
    <dgm:cxn modelId="{0742525D-BC20-4384-983B-BC58B5E42835}" type="presOf" srcId="{6D527AB0-B75A-4082-A10A-6918748F9B05}" destId="{DCD05899-CC27-4416-97F6-7ED815D1153D}" srcOrd="0" destOrd="0" presId="urn:microsoft.com/office/officeart/2005/8/layout/hierarchy1"/>
    <dgm:cxn modelId="{450E3661-D729-4F9B-BEDF-8FCA2CC3399C}" type="presOf" srcId="{27C21C9A-F16A-49DB-A5A2-5D0F8EE9CEBC}" destId="{DFDA9AA9-18C0-4237-B141-704A8B937A47}" srcOrd="0" destOrd="0" presId="urn:microsoft.com/office/officeart/2005/8/layout/hierarchy1"/>
    <dgm:cxn modelId="{B4E6A442-C5C9-42A2-9BFC-9A6B7A5BE703}" type="presOf" srcId="{07D05E35-8EDB-42CE-854D-09D28B5CDDF5}" destId="{F2C1442D-9780-48C9-B284-912877CC1A3B}" srcOrd="0" destOrd="0" presId="urn:microsoft.com/office/officeart/2005/8/layout/hierarchy1"/>
    <dgm:cxn modelId="{98945543-B72B-4428-9701-E2CB70B7517E}" type="presOf" srcId="{5C9B6858-CA68-463F-8B51-D106E29A2E21}" destId="{5491767E-A1AF-4E28-8766-A3A72F91135B}" srcOrd="0" destOrd="0" presId="urn:microsoft.com/office/officeart/2005/8/layout/hierarchy1"/>
    <dgm:cxn modelId="{4203D645-89A4-451E-A11D-9145CD867DA7}" srcId="{3C3C89CB-050C-49C6-91C8-7E1F90D73BE3}" destId="{30E775BD-7E35-40E5-8F07-8034248B2B1E}" srcOrd="0" destOrd="0" parTransId="{C59A4778-B41D-4E1C-BA32-C1A5F22F1BE4}" sibTransId="{ACE25178-D37B-43D7-82FB-790E8DE64056}"/>
    <dgm:cxn modelId="{830F3266-0A52-4CE2-907E-9311808D24FD}" type="presOf" srcId="{F105E2D8-4507-48B3-A8D4-2382FE6E63F5}" destId="{EE09577D-F6B0-41E7-B3E3-3722E19EC29F}" srcOrd="0" destOrd="0" presId="urn:microsoft.com/office/officeart/2005/8/layout/hierarchy1"/>
    <dgm:cxn modelId="{9BE42267-340A-4A22-9A5D-FBA20095CC5D}" srcId="{3C3C89CB-050C-49C6-91C8-7E1F90D73BE3}" destId="{7BF45062-9E74-4C44-A66E-6FA592EAC5E6}" srcOrd="3" destOrd="0" parTransId="{BA40AB73-A39D-4AAF-ADEE-08CD940E7454}" sibTransId="{728F2EB8-DBCB-4C73-8C3D-E4009DCBD0FF}"/>
    <dgm:cxn modelId="{96CD1149-796D-4C3D-BDBA-9E4078C624C9}" type="presOf" srcId="{5160BB7D-2AA1-4E59-B68B-8AE489AF2232}" destId="{AF9297F4-AD3D-451B-B50B-B78EFB7F3038}" srcOrd="0" destOrd="0" presId="urn:microsoft.com/office/officeart/2005/8/layout/hierarchy1"/>
    <dgm:cxn modelId="{25827F6B-F2EE-49BE-B0A6-33ACA3A9CF6C}" type="presOf" srcId="{DDCBF981-FB47-458E-AE43-0FA273E0664D}" destId="{CBC9B988-5832-435B-BF32-7ABAD37CCE65}" srcOrd="0" destOrd="0" presId="urn:microsoft.com/office/officeart/2005/8/layout/hierarchy1"/>
    <dgm:cxn modelId="{B36DBD4D-B551-484D-AAEB-E6592FD0B758}" type="presOf" srcId="{B2372E9F-4845-4633-A665-D4C838371AD8}" destId="{BA36AE88-569F-4436-8040-99094ED99090}" srcOrd="0" destOrd="0" presId="urn:microsoft.com/office/officeart/2005/8/layout/hierarchy1"/>
    <dgm:cxn modelId="{D641E84D-2BC7-4BB5-8129-8DADBAEDF5A4}" type="presOf" srcId="{3C3C89CB-050C-49C6-91C8-7E1F90D73BE3}" destId="{7A161114-C377-4C46-AA1D-63B5D6BFFA15}" srcOrd="0" destOrd="0" presId="urn:microsoft.com/office/officeart/2005/8/layout/hierarchy1"/>
    <dgm:cxn modelId="{82FE1270-16FA-46F1-B7BF-FF8027EF45A6}" srcId="{ADB224A8-579B-404E-B433-523E1E0D0178}" destId="{A66C2694-3C1B-47F3-BEF8-51FF36A7FAF7}" srcOrd="0" destOrd="0" parTransId="{D55A5526-2E3D-4666-B39E-9FE8FF06FD67}" sibTransId="{A5070645-0B3A-41DB-93D8-3EDF200FB061}"/>
    <dgm:cxn modelId="{94549B53-543D-4A88-9C5F-A9025A716E4D}" type="presOf" srcId="{30E775BD-7E35-40E5-8F07-8034248B2B1E}" destId="{C78BBC50-F55D-45B0-A009-7FFC2A633280}" srcOrd="0" destOrd="0" presId="urn:microsoft.com/office/officeart/2005/8/layout/hierarchy1"/>
    <dgm:cxn modelId="{600D9F57-D8C9-4946-8910-3760B7C20220}" srcId="{30E775BD-7E35-40E5-8F07-8034248B2B1E}" destId="{2CF7A39C-953D-42B3-8CC8-FFF57A4E5F1A}" srcOrd="0" destOrd="0" parTransId="{9DF93799-C9BD-4C5C-A0EA-A8B41B1610D9}" sibTransId="{B78EC8D9-EC77-40AE-9E95-94EC4DE8642D}"/>
    <dgm:cxn modelId="{0CE18578-2D1D-4717-AEB3-F4066F626D7E}" type="presOf" srcId="{49700C41-ACF1-4D48-9C5D-B9ED5879EED8}" destId="{18253F9E-9902-4F52-A1C6-6894A02FF1D6}" srcOrd="0" destOrd="0" presId="urn:microsoft.com/office/officeart/2005/8/layout/hierarchy1"/>
    <dgm:cxn modelId="{59E38B58-C859-4CF1-A4A9-D423DB37A324}" type="presOf" srcId="{D9DF2989-388C-4073-9552-C1231C4D3833}" destId="{8FA034BA-319E-4AE5-ACD9-A77DD1ECC004}" srcOrd="0" destOrd="0" presId="urn:microsoft.com/office/officeart/2005/8/layout/hierarchy1"/>
    <dgm:cxn modelId="{1CB27B7A-806D-41BD-8E96-0EF82C6D8BE1}" srcId="{22C611BE-B02F-45F2-A9F2-32DA456F29C0}" destId="{DDCBF981-FB47-458E-AE43-0FA273E0664D}" srcOrd="0" destOrd="0" parTransId="{5C9B6858-CA68-463F-8B51-D106E29A2E21}" sibTransId="{B46DB5C9-4CBF-4138-80FB-26DC6E886322}"/>
    <dgm:cxn modelId="{292D447D-210B-4CDD-8235-B81077B7025E}" type="presOf" srcId="{7BF45062-9E74-4C44-A66E-6FA592EAC5E6}" destId="{4126DA3C-5B9B-48B3-8440-12C23C0437FB}" srcOrd="0" destOrd="0" presId="urn:microsoft.com/office/officeart/2005/8/layout/hierarchy1"/>
    <dgm:cxn modelId="{92034C7F-939C-4782-965C-4872D09E5A44}" srcId="{49700C41-ACF1-4D48-9C5D-B9ED5879EED8}" destId="{5D79D0B4-60E1-4465-9ADA-2D4A0CA9ADAA}" srcOrd="0" destOrd="0" parTransId="{69C23361-518F-40F9-A399-1FC622F2FC5E}" sibTransId="{863F41B5-EED0-48C1-A2AE-BF8502D3F29D}"/>
    <dgm:cxn modelId="{B9617E7F-FB99-44F2-9092-CB48D20AA20E}" type="presOf" srcId="{D36BD58D-0032-4DE7-B524-5B24D9A99C77}" destId="{D95A2317-5ED0-448F-BE01-C6DC90993EDE}" srcOrd="0" destOrd="0" presId="urn:microsoft.com/office/officeart/2005/8/layout/hierarchy1"/>
    <dgm:cxn modelId="{E674F086-818F-485E-BDE1-E35607C6D909}" srcId="{3C3C89CB-050C-49C6-91C8-7E1F90D73BE3}" destId="{1868FC79-CF50-4F1D-A5CA-F0A5B783349C}" srcOrd="1" destOrd="0" parTransId="{F0C841FB-E754-4E99-BC0A-5946CFF41390}" sibTransId="{F3F85874-C8FC-4687-AE5E-5FA5B505F29F}"/>
    <dgm:cxn modelId="{2C122B8E-B2A1-4ACD-A8EB-1CD2BC9B8674}" type="presOf" srcId="{017A8AC5-ABA3-4106-A12D-85F11B354F12}" destId="{BDC5EF07-D358-48EA-8445-7D13B2433A14}" srcOrd="0" destOrd="0" presId="urn:microsoft.com/office/officeart/2005/8/layout/hierarchy1"/>
    <dgm:cxn modelId="{5C293F8F-F33A-49A1-889A-DCE571A46F83}" type="presOf" srcId="{CBC9BEDC-8421-4912-BE82-BB6E10971252}" destId="{E364590D-02BB-4D56-971B-B2EFA32EF145}" srcOrd="0" destOrd="0" presId="urn:microsoft.com/office/officeart/2005/8/layout/hierarchy1"/>
    <dgm:cxn modelId="{F5EDFF91-7B34-4481-9BBF-8DDE28C19272}" type="presOf" srcId="{D710B198-9C99-4885-8765-56D635D7ABD4}" destId="{D41C89B8-1349-4653-A596-1093ABE102D4}" srcOrd="0" destOrd="0" presId="urn:microsoft.com/office/officeart/2005/8/layout/hierarchy1"/>
    <dgm:cxn modelId="{7DFA1692-B827-429B-8DCF-36D0064D9D13}" type="presOf" srcId="{382EFDF8-2A3B-4B01-A146-A89BF1ACAE5E}" destId="{B64EC6CD-E32A-4014-8F92-AF38889688E1}" srcOrd="0" destOrd="0" presId="urn:microsoft.com/office/officeart/2005/8/layout/hierarchy1"/>
    <dgm:cxn modelId="{AA716295-07FC-451E-90E0-B908561C14AF}" type="presOf" srcId="{D55A5526-2E3D-4666-B39E-9FE8FF06FD67}" destId="{AE040C42-D870-4ACE-A588-F39FBB26362D}" srcOrd="0" destOrd="0" presId="urn:microsoft.com/office/officeart/2005/8/layout/hierarchy1"/>
    <dgm:cxn modelId="{20D14696-F672-4EF1-B276-5907A3847C1A}" srcId="{6F2AA4E2-E314-462C-B989-350BD52FAA88}" destId="{3C3C89CB-050C-49C6-91C8-7E1F90D73BE3}" srcOrd="0" destOrd="0" parTransId="{2FB218BD-7039-4A8C-8D4D-B83DF1420005}" sibTransId="{B1A22C15-BE09-46B6-BBD1-3B0C4B055BE0}"/>
    <dgm:cxn modelId="{3600D69A-85F8-4F40-9573-B6560F01F0A2}" type="presOf" srcId="{6F2AA4E2-E314-462C-B989-350BD52FAA88}" destId="{0086CEC2-7294-441A-BB89-56002B77361B}" srcOrd="0" destOrd="0" presId="urn:microsoft.com/office/officeart/2005/8/layout/hierarchy1"/>
    <dgm:cxn modelId="{8ACDFB9C-FBD3-47DE-A153-3719435FBFF1}" srcId="{382EFDF8-2A3B-4B01-A146-A89BF1ACAE5E}" destId="{07D05E35-8EDB-42CE-854D-09D28B5CDDF5}" srcOrd="2" destOrd="0" parTransId="{CB88C94A-3EC3-444C-9248-CB3FE74BE960}" sibTransId="{F19675FA-FA90-48AA-AD37-F93E17C7526A}"/>
    <dgm:cxn modelId="{2D02F2AA-A0EC-4B30-9C0C-5512B4572F7F}" type="presOf" srcId="{19E6F8BD-697E-4796-AF08-0804200971F7}" destId="{D0A19685-A61A-4F04-9ABB-AA3D6DAF3244}" srcOrd="0" destOrd="0" presId="urn:microsoft.com/office/officeart/2005/8/layout/hierarchy1"/>
    <dgm:cxn modelId="{A262D7AC-1169-4517-9CCC-E7C59D66D546}" type="presOf" srcId="{4E206275-2692-4AB2-AC6F-D38D2E3AD062}" destId="{F5135AF4-F88C-4FBD-95FC-F1DCA375EEB6}" srcOrd="0" destOrd="0" presId="urn:microsoft.com/office/officeart/2005/8/layout/hierarchy1"/>
    <dgm:cxn modelId="{B8A42EAD-3022-4DC3-B192-4EEAED3150B7}" srcId="{F69FC0F0-3542-401D-BC8A-D90D3D43DCBF}" destId="{D710B198-9C99-4885-8765-56D635D7ABD4}" srcOrd="0" destOrd="0" parTransId="{AD20E739-51C6-4A63-9C0C-AA61904922FC}" sibTransId="{A48A07FF-93EB-47D3-AF9D-2EECC525C381}"/>
    <dgm:cxn modelId="{9C2274AF-9DCF-4468-A38C-570AC9800AA4}" type="presOf" srcId="{68385BDA-C9A8-483C-9896-A9D1AE773B0C}" destId="{CDEB74C5-2A99-4566-ACF8-B8BAC8FE4377}" srcOrd="0" destOrd="0" presId="urn:microsoft.com/office/officeart/2005/8/layout/hierarchy1"/>
    <dgm:cxn modelId="{4F9C47B4-D2B4-40E1-868E-6BE9437917B0}" type="presOf" srcId="{92875D55-90A8-438D-9620-07760067410F}" destId="{6E93E651-0C31-4680-91C0-C99F19220931}" srcOrd="0" destOrd="0" presId="urn:microsoft.com/office/officeart/2005/8/layout/hierarchy1"/>
    <dgm:cxn modelId="{F512D5B5-BBCD-4D05-BDE3-B3528AAD168C}" srcId="{DCD5BDEF-7474-4513-A2CB-0BDB897C7943}" destId="{ADB224A8-579B-404E-B433-523E1E0D0178}" srcOrd="0" destOrd="0" parTransId="{92875D55-90A8-438D-9620-07760067410F}" sibTransId="{0BB9FEE7-CD0F-4DA4-9AB4-EFFD45B74DE2}"/>
    <dgm:cxn modelId="{BCC412B6-8979-4752-AA83-FCBB891A9A54}" type="presOf" srcId="{4600881F-2DD3-42ED-ACF8-B8F409C8CC95}" destId="{1D8090B5-C14B-4EC1-93BA-7DD1A3913D05}" srcOrd="0" destOrd="0" presId="urn:microsoft.com/office/officeart/2005/8/layout/hierarchy1"/>
    <dgm:cxn modelId="{33B62DBA-48E2-436A-A4E6-C6C8E5392219}" srcId="{D36BD58D-0032-4DE7-B524-5B24D9A99C77}" destId="{4E206275-2692-4AB2-AC6F-D38D2E3AD062}" srcOrd="0" destOrd="0" parTransId="{017A8AC5-ABA3-4106-A12D-85F11B354F12}" sibTransId="{3FDA69EA-D642-4A52-B877-6321EA333D03}"/>
    <dgm:cxn modelId="{B98935BE-4C8A-4CF6-9C23-77CE12AB9CA8}" type="presOf" srcId="{DCD5BDEF-7474-4513-A2CB-0BDB897C7943}" destId="{6FD13EE5-3597-4B52-9205-4AC1AD613BD3}" srcOrd="0" destOrd="0" presId="urn:microsoft.com/office/officeart/2005/8/layout/hierarchy1"/>
    <dgm:cxn modelId="{79BCC4BE-D907-4C83-8C9A-0FE8EE806F90}" srcId="{382EFDF8-2A3B-4B01-A146-A89BF1ACAE5E}" destId="{22C611BE-B02F-45F2-A9F2-32DA456F29C0}" srcOrd="3" destOrd="0" parTransId="{23971A13-4427-43A5-9C9E-555D151BD5B5}" sibTransId="{D71C8771-C309-4605-A5B7-713B77745ECF}"/>
    <dgm:cxn modelId="{0DDD00C1-EA42-4A3D-90FF-266BAD819501}" type="presOf" srcId="{23971A13-4427-43A5-9C9E-555D151BD5B5}" destId="{047BC4BD-49D7-48D0-B6C7-82C62D3E1A20}" srcOrd="0" destOrd="0" presId="urn:microsoft.com/office/officeart/2005/8/layout/hierarchy1"/>
    <dgm:cxn modelId="{B386BCC4-57C4-4E7E-8C5B-EE8E8D3A4D9F}" type="presOf" srcId="{45355E06-F071-4E9D-970C-DEC8006A5E30}" destId="{D11D7C98-41D0-457D-9D68-FE5F90DE6A29}" srcOrd="0" destOrd="0" presId="urn:microsoft.com/office/officeart/2005/8/layout/hierarchy1"/>
    <dgm:cxn modelId="{C30B68C8-78C2-4BC7-844C-5A3314AF0EB1}" srcId="{D9DF2989-388C-4073-9552-C1231C4D3833}" destId="{9134FF68-4F3C-4865-B928-15CD3EB96C13}" srcOrd="0" destOrd="0" parTransId="{C88FE20A-8EF6-472C-A86B-99B0DEE6168B}" sibTransId="{7D71DBEE-A713-4689-BC93-4CC867387285}"/>
    <dgm:cxn modelId="{38EFD8C9-21AE-45FF-9B22-4A9328C20C19}" type="presOf" srcId="{BA40AB73-A39D-4AAF-ADEE-08CD940E7454}" destId="{24210418-3F65-4FDB-9AC1-5EAC06C2FB8A}" srcOrd="0" destOrd="0" presId="urn:microsoft.com/office/officeart/2005/8/layout/hierarchy1"/>
    <dgm:cxn modelId="{C9EB67D1-4AEA-4608-91BF-70E21FA82783}" type="presOf" srcId="{7D243018-39BC-4D3B-9126-EAFD750BD9CA}" destId="{A5235313-7596-4BD2-8EE8-8E6328DB8F4A}" srcOrd="0" destOrd="0" presId="urn:microsoft.com/office/officeart/2005/8/layout/hierarchy1"/>
    <dgm:cxn modelId="{F36E31D6-0218-482F-94EA-9B080DFA7B46}" type="presOf" srcId="{CB88C94A-3EC3-444C-9248-CB3FE74BE960}" destId="{2557B1C1-4C5B-46A7-BAC5-12D8C8754D71}" srcOrd="0" destOrd="0" presId="urn:microsoft.com/office/officeart/2005/8/layout/hierarchy1"/>
    <dgm:cxn modelId="{2EAC46D6-F8AE-49D7-A278-BF186791DF71}" type="presOf" srcId="{69C23361-518F-40F9-A399-1FC622F2FC5E}" destId="{BD65ACC6-45D5-4EA7-B790-AC1FD45AB991}" srcOrd="0" destOrd="0" presId="urn:microsoft.com/office/officeart/2005/8/layout/hierarchy1"/>
    <dgm:cxn modelId="{AB0E2CD9-B01A-4A17-9247-D6C6AC8463D2}" srcId="{07D05E35-8EDB-42CE-854D-09D28B5CDDF5}" destId="{D36BD58D-0032-4DE7-B524-5B24D9A99C77}" srcOrd="0" destOrd="0" parTransId="{19E6F8BD-697E-4796-AF08-0804200971F7}" sibTransId="{A628015A-47C7-499C-A952-0AD473A49FBD}"/>
    <dgm:cxn modelId="{A235D6DA-19DC-46AE-90A5-30F972F97114}" srcId="{DDCBF981-FB47-458E-AE43-0FA273E0664D}" destId="{F105E2D8-4507-48B3-A8D4-2382FE6E63F5}" srcOrd="0" destOrd="0" parTransId="{5160BB7D-2AA1-4E59-B68B-8AE489AF2232}" sibTransId="{4810A8FA-E63C-4285-B19E-60E734C957F3}"/>
    <dgm:cxn modelId="{4DD6FCDD-E2D1-4CFF-BC9D-D4F2247F3AAA}" type="presOf" srcId="{A6A57586-4D4E-4631-93F6-CB3079C41660}" destId="{DDD749B3-9140-4072-8F7E-D340F1174458}" srcOrd="0" destOrd="0" presId="urn:microsoft.com/office/officeart/2005/8/layout/hierarchy1"/>
    <dgm:cxn modelId="{652BABDE-4238-47DE-8D0E-04C2A7A30D94}" type="presOf" srcId="{ADB224A8-579B-404E-B433-523E1E0D0178}" destId="{82B8B42C-C415-4202-A9D2-A2ED5ADE553E}" srcOrd="0" destOrd="0" presId="urn:microsoft.com/office/officeart/2005/8/layout/hierarchy1"/>
    <dgm:cxn modelId="{BE4E96E0-D63C-4076-86FF-C3B4FFFEE7ED}" srcId="{2CF7A39C-953D-42B3-8CC8-FFF57A4E5F1A}" destId="{D9DF2989-388C-4073-9552-C1231C4D3833}" srcOrd="0" destOrd="0" parTransId="{7D243018-39BC-4D3B-9126-EAFD750BD9CA}" sibTransId="{939BBC70-1C0F-4289-A282-A856AB9C1057}"/>
    <dgm:cxn modelId="{17064BE7-4E52-481C-A0F5-D93FB36B3F2B}" type="presOf" srcId="{C88FE20A-8EF6-472C-A86B-99B0DEE6168B}" destId="{9FC4F5D7-DCD3-4816-8AE7-4794F60D664B}" srcOrd="0" destOrd="0" presId="urn:microsoft.com/office/officeart/2005/8/layout/hierarchy1"/>
    <dgm:cxn modelId="{59516CE9-60E4-4DB6-8C66-1D6C95C4AAD0}" type="presOf" srcId="{1868FC79-CF50-4F1D-A5CA-F0A5B783349C}" destId="{25BF9F7C-5F5B-4ED4-B02A-0110CCC16FED}" srcOrd="0" destOrd="0" presId="urn:microsoft.com/office/officeart/2005/8/layout/hierarchy1"/>
    <dgm:cxn modelId="{80B3C1EE-4ECB-4D74-939D-02EF8AF15FE2}" srcId="{382EFDF8-2A3B-4B01-A146-A89BF1ACAE5E}" destId="{BD4744E4-091D-4D3D-AE01-082A8870600A}" srcOrd="0" destOrd="0" parTransId="{E5718DCD-2211-413F-8881-9B8862C8F70A}" sibTransId="{A42D1B97-8BED-4263-A9D4-731EF45C083A}"/>
    <dgm:cxn modelId="{DAE95CF3-4414-48AB-9F4D-6BC1D0FB4F23}" type="presOf" srcId="{F70E5452-F7BA-4506-A5B0-CEDAF353B9E2}" destId="{CD59EEC3-437A-461E-BBE5-60782BC5E5D6}" srcOrd="0" destOrd="0" presId="urn:microsoft.com/office/officeart/2005/8/layout/hierarchy1"/>
    <dgm:cxn modelId="{F13484F3-E632-4B0C-9EB9-09D4898FC7D5}" type="presOf" srcId="{C59A4778-B41D-4E1C-BA32-C1A5F22F1BE4}" destId="{D9E3D4E1-7EC6-4A6F-AEBE-D5F164C9AA5C}" srcOrd="0" destOrd="0" presId="urn:microsoft.com/office/officeart/2005/8/layout/hierarchy1"/>
    <dgm:cxn modelId="{A71CA4F3-5C14-488D-AD55-7347D460B2A2}" type="presOf" srcId="{AD20E739-51C6-4A63-9C0C-AA61904922FC}" destId="{9C3E6EC6-4FCD-4587-948C-BF9CB6106B9F}" srcOrd="0" destOrd="0" presId="urn:microsoft.com/office/officeart/2005/8/layout/hierarchy1"/>
    <dgm:cxn modelId="{C9E4E2F7-8938-48D8-BAFC-41FD5D598008}" type="presOf" srcId="{88324A02-2B78-4D39-9D3D-DA90D435B88E}" destId="{724AB07C-FBFE-4A07-9C11-5AF989CE0887}" srcOrd="0" destOrd="0" presId="urn:microsoft.com/office/officeart/2005/8/layout/hierarchy1"/>
    <dgm:cxn modelId="{941562FB-5331-46AF-B1FA-B0F0D7345ADE}" srcId="{7BF45062-9E74-4C44-A66E-6FA592EAC5E6}" destId="{382EFDF8-2A3B-4B01-A146-A89BF1ACAE5E}" srcOrd="0" destOrd="0" parTransId="{27C21C9A-F16A-49DB-A5A2-5D0F8EE9CEBC}" sibTransId="{81067B0C-FC50-46C6-8A21-CE627563965B}"/>
    <dgm:cxn modelId="{27FEB6FC-8C94-46BB-9743-1FA42E91B338}" srcId="{3C3C89CB-050C-49C6-91C8-7E1F90D73BE3}" destId="{4600881F-2DD3-42ED-ACF8-B8F409C8CC95}" srcOrd="2" destOrd="0" parTransId="{6D527AB0-B75A-4082-A10A-6918748F9B05}" sibTransId="{543A0BE9-3CD5-4F91-9448-5AB9AC061397}"/>
    <dgm:cxn modelId="{ED5FF4FE-F1AE-4B24-AED8-BAF5DD5B7019}" srcId="{88324A02-2B78-4D39-9D3D-DA90D435B88E}" destId="{F69FC0F0-3542-401D-BC8A-D90D3D43DCBF}" srcOrd="0" destOrd="0" parTransId="{A6A57586-4D4E-4631-93F6-CB3079C41660}" sibTransId="{37BAF1DF-1CF5-4ADB-A650-E4648AE0BBDA}"/>
    <dgm:cxn modelId="{28724DFF-F334-47EF-92C1-F68DA5EB71F6}" type="presOf" srcId="{22C611BE-B02F-45F2-A9F2-32DA456F29C0}" destId="{7B3D58ED-B831-4884-96B8-3BB6E3221131}" srcOrd="0" destOrd="0" presId="urn:microsoft.com/office/officeart/2005/8/layout/hierarchy1"/>
    <dgm:cxn modelId="{C7234D1F-1818-40AD-AF76-498653020965}" type="presParOf" srcId="{0086CEC2-7294-441A-BB89-56002B77361B}" destId="{D30B19CE-0B30-41F2-BBC3-85D8B57C2528}" srcOrd="0" destOrd="0" presId="urn:microsoft.com/office/officeart/2005/8/layout/hierarchy1"/>
    <dgm:cxn modelId="{C8CEA818-E4E0-4B6F-B1EB-34C07D194FEA}" type="presParOf" srcId="{D30B19CE-0B30-41F2-BBC3-85D8B57C2528}" destId="{351A617D-9F90-4E0E-881E-9FEDA75B62BA}" srcOrd="0" destOrd="0" presId="urn:microsoft.com/office/officeart/2005/8/layout/hierarchy1"/>
    <dgm:cxn modelId="{4223B808-B867-418E-AE4B-744C7E12BD7A}" type="presParOf" srcId="{351A617D-9F90-4E0E-881E-9FEDA75B62BA}" destId="{A6CFF0A7-66E4-4D48-9C10-226883987AF3}" srcOrd="0" destOrd="0" presId="urn:microsoft.com/office/officeart/2005/8/layout/hierarchy1"/>
    <dgm:cxn modelId="{878E8F56-044B-49ED-80EB-9A908AFF93E7}" type="presParOf" srcId="{351A617D-9F90-4E0E-881E-9FEDA75B62BA}" destId="{7A161114-C377-4C46-AA1D-63B5D6BFFA15}" srcOrd="1" destOrd="0" presId="urn:microsoft.com/office/officeart/2005/8/layout/hierarchy1"/>
    <dgm:cxn modelId="{B10300F3-DE32-4A41-A72B-CB06240DAAC2}" type="presParOf" srcId="{D30B19CE-0B30-41F2-BBC3-85D8B57C2528}" destId="{C095EDD8-6A6B-4E3A-B45F-4298146A33E6}" srcOrd="1" destOrd="0" presId="urn:microsoft.com/office/officeart/2005/8/layout/hierarchy1"/>
    <dgm:cxn modelId="{6C9AE0B6-1104-4B6C-B34E-B4B04C9AC755}" type="presParOf" srcId="{C095EDD8-6A6B-4E3A-B45F-4298146A33E6}" destId="{D9E3D4E1-7EC6-4A6F-AEBE-D5F164C9AA5C}" srcOrd="0" destOrd="0" presId="urn:microsoft.com/office/officeart/2005/8/layout/hierarchy1"/>
    <dgm:cxn modelId="{E455AF98-4590-4571-BACC-C2F832E60CAF}" type="presParOf" srcId="{C095EDD8-6A6B-4E3A-B45F-4298146A33E6}" destId="{910CFE5B-E407-452D-A329-11266AA7278A}" srcOrd="1" destOrd="0" presId="urn:microsoft.com/office/officeart/2005/8/layout/hierarchy1"/>
    <dgm:cxn modelId="{C6443EBE-9D9A-4A9E-BF58-6EDF7804C258}" type="presParOf" srcId="{910CFE5B-E407-452D-A329-11266AA7278A}" destId="{0CECB640-E8CC-43EF-BB8B-E5A837699773}" srcOrd="0" destOrd="0" presId="urn:microsoft.com/office/officeart/2005/8/layout/hierarchy1"/>
    <dgm:cxn modelId="{995EC08A-65A6-4D17-A745-C674985C21CB}" type="presParOf" srcId="{0CECB640-E8CC-43EF-BB8B-E5A837699773}" destId="{1185E0E3-F5BC-4891-BCB4-32230685A148}" srcOrd="0" destOrd="0" presId="urn:microsoft.com/office/officeart/2005/8/layout/hierarchy1"/>
    <dgm:cxn modelId="{2E360FE1-E2C5-4005-BFEF-AF096CDC3C07}" type="presParOf" srcId="{0CECB640-E8CC-43EF-BB8B-E5A837699773}" destId="{C78BBC50-F55D-45B0-A009-7FFC2A633280}" srcOrd="1" destOrd="0" presId="urn:microsoft.com/office/officeart/2005/8/layout/hierarchy1"/>
    <dgm:cxn modelId="{EB20A36C-BDA5-4ED5-B4AE-039E22FE0BB2}" type="presParOf" srcId="{910CFE5B-E407-452D-A329-11266AA7278A}" destId="{25E32812-504E-4F34-A748-2558E300539B}" srcOrd="1" destOrd="0" presId="urn:microsoft.com/office/officeart/2005/8/layout/hierarchy1"/>
    <dgm:cxn modelId="{109D2330-2527-45AC-B5B8-68CC79622998}" type="presParOf" srcId="{25E32812-504E-4F34-A748-2558E300539B}" destId="{CE8CF876-8C5E-4617-B9F1-2C9E22718DED}" srcOrd="0" destOrd="0" presId="urn:microsoft.com/office/officeart/2005/8/layout/hierarchy1"/>
    <dgm:cxn modelId="{82632B58-46BD-45A6-9463-24DAC1DDCAF1}" type="presParOf" srcId="{25E32812-504E-4F34-A748-2558E300539B}" destId="{6C879E52-7B74-44CE-A9E3-739A0BF7398E}" srcOrd="1" destOrd="0" presId="urn:microsoft.com/office/officeart/2005/8/layout/hierarchy1"/>
    <dgm:cxn modelId="{B2947F5C-C145-499A-803F-3F52BF1A395F}" type="presParOf" srcId="{6C879E52-7B74-44CE-A9E3-739A0BF7398E}" destId="{767168C5-D007-476B-A6E5-AE69369EE7B9}" srcOrd="0" destOrd="0" presId="urn:microsoft.com/office/officeart/2005/8/layout/hierarchy1"/>
    <dgm:cxn modelId="{23E1A291-F938-41C6-97A2-58BB2692AF64}" type="presParOf" srcId="{767168C5-D007-476B-A6E5-AE69369EE7B9}" destId="{04DA7969-917F-4F68-95BA-7024617FBB93}" srcOrd="0" destOrd="0" presId="urn:microsoft.com/office/officeart/2005/8/layout/hierarchy1"/>
    <dgm:cxn modelId="{F603F7B8-5951-46CA-A4CA-754DD16ECB18}" type="presParOf" srcId="{767168C5-D007-476B-A6E5-AE69369EE7B9}" destId="{E359D437-159C-47FD-AFFF-9310A1767393}" srcOrd="1" destOrd="0" presId="urn:microsoft.com/office/officeart/2005/8/layout/hierarchy1"/>
    <dgm:cxn modelId="{6E075CEE-E8BB-4855-9DEF-6A163799AFFA}" type="presParOf" srcId="{6C879E52-7B74-44CE-A9E3-739A0BF7398E}" destId="{49401B41-E0AF-4CEC-845B-9B8A94F84DBC}" srcOrd="1" destOrd="0" presId="urn:microsoft.com/office/officeart/2005/8/layout/hierarchy1"/>
    <dgm:cxn modelId="{8AD704FF-7E19-4CEF-8290-2673FD530C58}" type="presParOf" srcId="{49401B41-E0AF-4CEC-845B-9B8A94F84DBC}" destId="{A5235313-7596-4BD2-8EE8-8E6328DB8F4A}" srcOrd="0" destOrd="0" presId="urn:microsoft.com/office/officeart/2005/8/layout/hierarchy1"/>
    <dgm:cxn modelId="{F2448D31-708C-49E8-89DA-03E5FD9B04B6}" type="presParOf" srcId="{49401B41-E0AF-4CEC-845B-9B8A94F84DBC}" destId="{C077FAB3-6804-4EF0-87FC-1FD867C1C3F5}" srcOrd="1" destOrd="0" presId="urn:microsoft.com/office/officeart/2005/8/layout/hierarchy1"/>
    <dgm:cxn modelId="{63EE2A3C-31DF-42F4-9063-292365511709}" type="presParOf" srcId="{C077FAB3-6804-4EF0-87FC-1FD867C1C3F5}" destId="{59E3530A-8CF8-4B6B-9EAA-E635308FA796}" srcOrd="0" destOrd="0" presId="urn:microsoft.com/office/officeart/2005/8/layout/hierarchy1"/>
    <dgm:cxn modelId="{6F8793F8-BFB6-428E-9467-95CE214E2960}" type="presParOf" srcId="{59E3530A-8CF8-4B6B-9EAA-E635308FA796}" destId="{1B31DAD5-1CEF-4E44-B588-4A5587DACF5C}" srcOrd="0" destOrd="0" presId="urn:microsoft.com/office/officeart/2005/8/layout/hierarchy1"/>
    <dgm:cxn modelId="{A2395337-A148-43B1-9DF7-3A1ADF14EC05}" type="presParOf" srcId="{59E3530A-8CF8-4B6B-9EAA-E635308FA796}" destId="{8FA034BA-319E-4AE5-ACD9-A77DD1ECC004}" srcOrd="1" destOrd="0" presId="urn:microsoft.com/office/officeart/2005/8/layout/hierarchy1"/>
    <dgm:cxn modelId="{8069793D-D120-43F1-9AD2-6AE65564D427}" type="presParOf" srcId="{C077FAB3-6804-4EF0-87FC-1FD867C1C3F5}" destId="{838FA276-1E59-4469-B6BF-314D0163BF38}" srcOrd="1" destOrd="0" presId="urn:microsoft.com/office/officeart/2005/8/layout/hierarchy1"/>
    <dgm:cxn modelId="{A9A0D7FC-1E5B-47B8-B133-27239B6A6904}" type="presParOf" srcId="{838FA276-1E59-4469-B6BF-314D0163BF38}" destId="{9FC4F5D7-DCD3-4816-8AE7-4794F60D664B}" srcOrd="0" destOrd="0" presId="urn:microsoft.com/office/officeart/2005/8/layout/hierarchy1"/>
    <dgm:cxn modelId="{7964050D-9C7E-480B-B7A5-ADC6146407E2}" type="presParOf" srcId="{838FA276-1E59-4469-B6BF-314D0163BF38}" destId="{4C82FCFC-C85D-4823-857A-64DFF75AA8D7}" srcOrd="1" destOrd="0" presId="urn:microsoft.com/office/officeart/2005/8/layout/hierarchy1"/>
    <dgm:cxn modelId="{4991053C-A2F1-4D4C-98EE-86A7FEC188A2}" type="presParOf" srcId="{4C82FCFC-C85D-4823-857A-64DFF75AA8D7}" destId="{1188565F-17F3-42DC-AABB-7078008710AE}" srcOrd="0" destOrd="0" presId="urn:microsoft.com/office/officeart/2005/8/layout/hierarchy1"/>
    <dgm:cxn modelId="{E9447D50-6BA0-4431-A0A8-7C1957EC648D}" type="presParOf" srcId="{1188565F-17F3-42DC-AABB-7078008710AE}" destId="{B281BA15-D379-43F1-9E90-B6FA0795E434}" srcOrd="0" destOrd="0" presId="urn:microsoft.com/office/officeart/2005/8/layout/hierarchy1"/>
    <dgm:cxn modelId="{EBB6EDBE-DC44-4CDA-98B9-F75B67D69040}" type="presParOf" srcId="{1188565F-17F3-42DC-AABB-7078008710AE}" destId="{DB178150-649A-4053-AA00-DCF6CBB6CE6E}" srcOrd="1" destOrd="0" presId="urn:microsoft.com/office/officeart/2005/8/layout/hierarchy1"/>
    <dgm:cxn modelId="{D726BBD7-424B-415E-8A41-5255F6652EBE}" type="presParOf" srcId="{4C82FCFC-C85D-4823-857A-64DFF75AA8D7}" destId="{0E2E6EF0-56BC-43AA-92A1-896811F71A9E}" srcOrd="1" destOrd="0" presId="urn:microsoft.com/office/officeart/2005/8/layout/hierarchy1"/>
    <dgm:cxn modelId="{2257BE02-510F-41E6-BCEE-F1593C0825A4}" type="presParOf" srcId="{C095EDD8-6A6B-4E3A-B45F-4298146A33E6}" destId="{D3D3C62B-BEF4-4294-A607-A5EE28F31294}" srcOrd="2" destOrd="0" presId="urn:microsoft.com/office/officeart/2005/8/layout/hierarchy1"/>
    <dgm:cxn modelId="{02D2A041-6ED9-4A6A-BD65-71EE3099C2FC}" type="presParOf" srcId="{C095EDD8-6A6B-4E3A-B45F-4298146A33E6}" destId="{828091D8-5659-4279-AF3D-A247708A8850}" srcOrd="3" destOrd="0" presId="urn:microsoft.com/office/officeart/2005/8/layout/hierarchy1"/>
    <dgm:cxn modelId="{3335C336-318D-401F-AB52-66D1A2DE7D51}" type="presParOf" srcId="{828091D8-5659-4279-AF3D-A247708A8850}" destId="{8DE09284-F794-4F6C-B2C6-4B073F22BE78}" srcOrd="0" destOrd="0" presId="urn:microsoft.com/office/officeart/2005/8/layout/hierarchy1"/>
    <dgm:cxn modelId="{1A63BBE7-DF38-4A11-90C7-DA2AB5CC31F1}" type="presParOf" srcId="{8DE09284-F794-4F6C-B2C6-4B073F22BE78}" destId="{9EB01FCD-9F0E-4454-8947-66D01811F8BC}" srcOrd="0" destOrd="0" presId="urn:microsoft.com/office/officeart/2005/8/layout/hierarchy1"/>
    <dgm:cxn modelId="{B587E85B-E701-4283-8FE1-0B0390E51516}" type="presParOf" srcId="{8DE09284-F794-4F6C-B2C6-4B073F22BE78}" destId="{25BF9F7C-5F5B-4ED4-B02A-0110CCC16FED}" srcOrd="1" destOrd="0" presId="urn:microsoft.com/office/officeart/2005/8/layout/hierarchy1"/>
    <dgm:cxn modelId="{F2930C47-8AA2-4B85-B8F5-32CF22E4984C}" type="presParOf" srcId="{828091D8-5659-4279-AF3D-A247708A8850}" destId="{B14681C5-41F8-4E33-A005-F765D76354BB}" srcOrd="1" destOrd="0" presId="urn:microsoft.com/office/officeart/2005/8/layout/hierarchy1"/>
    <dgm:cxn modelId="{36A57EF4-F4DE-407D-85A5-B5EB7FF3EDFA}" type="presParOf" srcId="{B14681C5-41F8-4E33-A005-F765D76354BB}" destId="{CD59EEC3-437A-461E-BBE5-60782BC5E5D6}" srcOrd="0" destOrd="0" presId="urn:microsoft.com/office/officeart/2005/8/layout/hierarchy1"/>
    <dgm:cxn modelId="{906B2412-1CC2-483B-BEC5-783DD435041A}" type="presParOf" srcId="{B14681C5-41F8-4E33-A005-F765D76354BB}" destId="{DE22808B-6490-43EB-BFD2-BB5D4DF2A093}" srcOrd="1" destOrd="0" presId="urn:microsoft.com/office/officeart/2005/8/layout/hierarchy1"/>
    <dgm:cxn modelId="{95D861BB-7A84-438A-8DC2-A30CEBFB8BB3}" type="presParOf" srcId="{DE22808B-6490-43EB-BFD2-BB5D4DF2A093}" destId="{AFF790C1-9418-4918-81A9-E1B46F43CC45}" srcOrd="0" destOrd="0" presId="urn:microsoft.com/office/officeart/2005/8/layout/hierarchy1"/>
    <dgm:cxn modelId="{C228CD1E-EE85-410D-B590-E745C618FEA5}" type="presParOf" srcId="{AFF790C1-9418-4918-81A9-E1B46F43CC45}" destId="{8FDC4D49-5EC3-48B4-8F59-D1597056263D}" srcOrd="0" destOrd="0" presId="urn:microsoft.com/office/officeart/2005/8/layout/hierarchy1"/>
    <dgm:cxn modelId="{30085C50-2706-4254-BAD0-6700F6463BAD}" type="presParOf" srcId="{AFF790C1-9418-4918-81A9-E1B46F43CC45}" destId="{D11D7C98-41D0-457D-9D68-FE5F90DE6A29}" srcOrd="1" destOrd="0" presId="urn:microsoft.com/office/officeart/2005/8/layout/hierarchy1"/>
    <dgm:cxn modelId="{AF997FC8-28D9-45CA-AC51-6E788FE5272E}" type="presParOf" srcId="{DE22808B-6490-43EB-BFD2-BB5D4DF2A093}" destId="{896ED5A9-A64E-4EB5-91A8-293428D12D7C}" srcOrd="1" destOrd="0" presId="urn:microsoft.com/office/officeart/2005/8/layout/hierarchy1"/>
    <dgm:cxn modelId="{B7EA6BF6-5327-4503-9A56-6F07A9C50ECA}" type="presParOf" srcId="{896ED5A9-A64E-4EB5-91A8-293428D12D7C}" destId="{CDEB74C5-2A99-4566-ACF8-B8BAC8FE4377}" srcOrd="0" destOrd="0" presId="urn:microsoft.com/office/officeart/2005/8/layout/hierarchy1"/>
    <dgm:cxn modelId="{79020849-1306-4583-83CD-48F523B68A6D}" type="presParOf" srcId="{896ED5A9-A64E-4EB5-91A8-293428D12D7C}" destId="{ACC9E879-DFF1-4A4C-97BB-6AF3A66816D0}" srcOrd="1" destOrd="0" presId="urn:microsoft.com/office/officeart/2005/8/layout/hierarchy1"/>
    <dgm:cxn modelId="{F9E0A719-63E9-4EBD-A1C0-DEE40348C77F}" type="presParOf" srcId="{ACC9E879-DFF1-4A4C-97BB-6AF3A66816D0}" destId="{B19449C2-B633-48C8-A169-C13430FC393B}" srcOrd="0" destOrd="0" presId="urn:microsoft.com/office/officeart/2005/8/layout/hierarchy1"/>
    <dgm:cxn modelId="{2DDE5A84-D811-405D-926D-0B85B71216F4}" type="presParOf" srcId="{B19449C2-B633-48C8-A169-C13430FC393B}" destId="{19485967-C668-4B8C-A90B-4E66E5D05C26}" srcOrd="0" destOrd="0" presId="urn:microsoft.com/office/officeart/2005/8/layout/hierarchy1"/>
    <dgm:cxn modelId="{D15A7346-117E-4D0D-8D1B-C48439D2B34D}" type="presParOf" srcId="{B19449C2-B633-48C8-A169-C13430FC393B}" destId="{724AB07C-FBFE-4A07-9C11-5AF989CE0887}" srcOrd="1" destOrd="0" presId="urn:microsoft.com/office/officeart/2005/8/layout/hierarchy1"/>
    <dgm:cxn modelId="{15060C6C-726E-4E5D-AE2C-7F2F6C7533E0}" type="presParOf" srcId="{ACC9E879-DFF1-4A4C-97BB-6AF3A66816D0}" destId="{F7020EBA-E7BB-49F0-8A84-988E3BEE6C92}" srcOrd="1" destOrd="0" presId="urn:microsoft.com/office/officeart/2005/8/layout/hierarchy1"/>
    <dgm:cxn modelId="{7378726A-4AF2-47BE-A083-AECD7292A987}" type="presParOf" srcId="{F7020EBA-E7BB-49F0-8A84-988E3BEE6C92}" destId="{DDD749B3-9140-4072-8F7E-D340F1174458}" srcOrd="0" destOrd="0" presId="urn:microsoft.com/office/officeart/2005/8/layout/hierarchy1"/>
    <dgm:cxn modelId="{E62DD89D-3432-4E66-8233-CDED396E3378}" type="presParOf" srcId="{F7020EBA-E7BB-49F0-8A84-988E3BEE6C92}" destId="{91FE480F-7B3E-4573-950E-B7DA7AC9AF8E}" srcOrd="1" destOrd="0" presId="urn:microsoft.com/office/officeart/2005/8/layout/hierarchy1"/>
    <dgm:cxn modelId="{116155D7-A2BB-4C5F-A661-3C603C1F16EE}" type="presParOf" srcId="{91FE480F-7B3E-4573-950E-B7DA7AC9AF8E}" destId="{01ADC1B8-6711-4401-9E12-7C19F7A8B5CD}" srcOrd="0" destOrd="0" presId="urn:microsoft.com/office/officeart/2005/8/layout/hierarchy1"/>
    <dgm:cxn modelId="{280E1429-0762-4C85-9C96-9D7B6CAF774C}" type="presParOf" srcId="{01ADC1B8-6711-4401-9E12-7C19F7A8B5CD}" destId="{8CD15CAD-2116-4FD5-9825-1830567A24DB}" srcOrd="0" destOrd="0" presId="urn:microsoft.com/office/officeart/2005/8/layout/hierarchy1"/>
    <dgm:cxn modelId="{AFBBE4AD-9213-4331-BBBF-040061B5AB8C}" type="presParOf" srcId="{01ADC1B8-6711-4401-9E12-7C19F7A8B5CD}" destId="{38445118-3391-4C57-B244-0FF5881D592B}" srcOrd="1" destOrd="0" presId="urn:microsoft.com/office/officeart/2005/8/layout/hierarchy1"/>
    <dgm:cxn modelId="{F6943ADA-3CF4-40DF-88E0-5FCB61D42C4E}" type="presParOf" srcId="{91FE480F-7B3E-4573-950E-B7DA7AC9AF8E}" destId="{6012B180-3098-4955-ACA1-A619E9E82CB1}" srcOrd="1" destOrd="0" presId="urn:microsoft.com/office/officeart/2005/8/layout/hierarchy1"/>
    <dgm:cxn modelId="{A2C8477D-6C9D-424D-9792-A8BCF16BF665}" type="presParOf" srcId="{6012B180-3098-4955-ACA1-A619E9E82CB1}" destId="{9C3E6EC6-4FCD-4587-948C-BF9CB6106B9F}" srcOrd="0" destOrd="0" presId="urn:microsoft.com/office/officeart/2005/8/layout/hierarchy1"/>
    <dgm:cxn modelId="{0C613B6D-CF46-46F0-A4C9-CF82D123BDD9}" type="presParOf" srcId="{6012B180-3098-4955-ACA1-A619E9E82CB1}" destId="{BB5DA75E-5155-4BA9-BE6C-23866361AE60}" srcOrd="1" destOrd="0" presId="urn:microsoft.com/office/officeart/2005/8/layout/hierarchy1"/>
    <dgm:cxn modelId="{8D414ADD-985E-405D-9047-6491554689B6}" type="presParOf" srcId="{BB5DA75E-5155-4BA9-BE6C-23866361AE60}" destId="{A908E273-530D-465C-BA9F-5038605CC4F3}" srcOrd="0" destOrd="0" presId="urn:microsoft.com/office/officeart/2005/8/layout/hierarchy1"/>
    <dgm:cxn modelId="{A9237BD9-3300-43A7-AB77-6662A5E3BB68}" type="presParOf" srcId="{A908E273-530D-465C-BA9F-5038605CC4F3}" destId="{E1AC8919-E0FE-4963-BBD4-27884017FDF1}" srcOrd="0" destOrd="0" presId="urn:microsoft.com/office/officeart/2005/8/layout/hierarchy1"/>
    <dgm:cxn modelId="{53FD7283-3F82-43E2-BDB5-7DDACBB7E5C0}" type="presParOf" srcId="{A908E273-530D-465C-BA9F-5038605CC4F3}" destId="{D41C89B8-1349-4653-A596-1093ABE102D4}" srcOrd="1" destOrd="0" presId="urn:microsoft.com/office/officeart/2005/8/layout/hierarchy1"/>
    <dgm:cxn modelId="{DA5D0896-EDF1-4EFB-9F8D-A8E8A3C8E468}" type="presParOf" srcId="{BB5DA75E-5155-4BA9-BE6C-23866361AE60}" destId="{22CFF035-442B-4617-80BD-7CFE1D393521}" srcOrd="1" destOrd="0" presId="urn:microsoft.com/office/officeart/2005/8/layout/hierarchy1"/>
    <dgm:cxn modelId="{C5FB80DC-24EB-4BFB-B78C-7127C512AADE}" type="presParOf" srcId="{C095EDD8-6A6B-4E3A-B45F-4298146A33E6}" destId="{DCD05899-CC27-4416-97F6-7ED815D1153D}" srcOrd="4" destOrd="0" presId="urn:microsoft.com/office/officeart/2005/8/layout/hierarchy1"/>
    <dgm:cxn modelId="{9F5C6CAC-108C-4094-8B11-FF128F325EF4}" type="presParOf" srcId="{C095EDD8-6A6B-4E3A-B45F-4298146A33E6}" destId="{007E6FF5-6D79-4BE8-B8E8-BDB826F8AD6B}" srcOrd="5" destOrd="0" presId="urn:microsoft.com/office/officeart/2005/8/layout/hierarchy1"/>
    <dgm:cxn modelId="{54C9F17D-D617-4F55-8FB6-8C33C9ACD5A5}" type="presParOf" srcId="{007E6FF5-6D79-4BE8-B8E8-BDB826F8AD6B}" destId="{1CA5D880-4E7C-41EA-B8CE-F79590BDB1C8}" srcOrd="0" destOrd="0" presId="urn:microsoft.com/office/officeart/2005/8/layout/hierarchy1"/>
    <dgm:cxn modelId="{976C580D-7CE4-4237-8E34-A8767C09C6EF}" type="presParOf" srcId="{1CA5D880-4E7C-41EA-B8CE-F79590BDB1C8}" destId="{8110FBA4-E588-4C54-AA62-CF1F402AE60D}" srcOrd="0" destOrd="0" presId="urn:microsoft.com/office/officeart/2005/8/layout/hierarchy1"/>
    <dgm:cxn modelId="{AF8911A7-939F-45BF-BBF5-13CC368F45A3}" type="presParOf" srcId="{1CA5D880-4E7C-41EA-B8CE-F79590BDB1C8}" destId="{1D8090B5-C14B-4EC1-93BA-7DD1A3913D05}" srcOrd="1" destOrd="0" presId="urn:microsoft.com/office/officeart/2005/8/layout/hierarchy1"/>
    <dgm:cxn modelId="{8C72D730-516D-4CC9-99F6-111713C3667E}" type="presParOf" srcId="{007E6FF5-6D79-4BE8-B8E8-BDB826F8AD6B}" destId="{32CD3788-7D78-405B-B42F-4ACBD77186B0}" srcOrd="1" destOrd="0" presId="urn:microsoft.com/office/officeart/2005/8/layout/hierarchy1"/>
    <dgm:cxn modelId="{A50CF8FB-EC88-4133-8553-84584AD300F8}" type="presParOf" srcId="{32CD3788-7D78-405B-B42F-4ACBD77186B0}" destId="{E364590D-02BB-4D56-971B-B2EFA32EF145}" srcOrd="0" destOrd="0" presId="urn:microsoft.com/office/officeart/2005/8/layout/hierarchy1"/>
    <dgm:cxn modelId="{AFB58552-56FC-4206-BCF7-E0F67378E137}" type="presParOf" srcId="{32CD3788-7D78-405B-B42F-4ACBD77186B0}" destId="{DA042C69-5659-4E9F-ACA2-D7C009E8C2E8}" srcOrd="1" destOrd="0" presId="urn:microsoft.com/office/officeart/2005/8/layout/hierarchy1"/>
    <dgm:cxn modelId="{603A446E-AC01-4950-B5E5-0E0E1753DD5B}" type="presParOf" srcId="{DA042C69-5659-4E9F-ACA2-D7C009E8C2E8}" destId="{1114E633-4979-4EB4-94A6-6A29AF7336B9}" srcOrd="0" destOrd="0" presId="urn:microsoft.com/office/officeart/2005/8/layout/hierarchy1"/>
    <dgm:cxn modelId="{4724085A-3349-4801-9DA9-5CD2C29C7864}" type="presParOf" srcId="{1114E633-4979-4EB4-94A6-6A29AF7336B9}" destId="{4B494165-CFE4-43D9-BFE0-F7CB1CE5B9DE}" srcOrd="0" destOrd="0" presId="urn:microsoft.com/office/officeart/2005/8/layout/hierarchy1"/>
    <dgm:cxn modelId="{16D4CAA8-A016-4B6E-810B-987DA840BDD5}" type="presParOf" srcId="{1114E633-4979-4EB4-94A6-6A29AF7336B9}" destId="{404D8CA7-EAAD-4D76-9646-E0431B0858CB}" srcOrd="1" destOrd="0" presId="urn:microsoft.com/office/officeart/2005/8/layout/hierarchy1"/>
    <dgm:cxn modelId="{F24255C6-4079-42E4-85DD-626FD3A1615B}" type="presParOf" srcId="{DA042C69-5659-4E9F-ACA2-D7C009E8C2E8}" destId="{6D3D21D9-C3E3-40FB-B671-032B868E8C7E}" srcOrd="1" destOrd="0" presId="urn:microsoft.com/office/officeart/2005/8/layout/hierarchy1"/>
    <dgm:cxn modelId="{37FEEC21-9952-4D17-A4F0-12AB5846A5C7}" type="presParOf" srcId="{C095EDD8-6A6B-4E3A-B45F-4298146A33E6}" destId="{24210418-3F65-4FDB-9AC1-5EAC06C2FB8A}" srcOrd="6" destOrd="0" presId="urn:microsoft.com/office/officeart/2005/8/layout/hierarchy1"/>
    <dgm:cxn modelId="{5873E0FD-353E-4E6E-BF39-E451CE8DC1A8}" type="presParOf" srcId="{C095EDD8-6A6B-4E3A-B45F-4298146A33E6}" destId="{B67EF8C2-62EB-4B5F-9320-50621D95A38D}" srcOrd="7" destOrd="0" presId="urn:microsoft.com/office/officeart/2005/8/layout/hierarchy1"/>
    <dgm:cxn modelId="{114F0F66-5290-4E4F-9C44-D4EAA8146806}" type="presParOf" srcId="{B67EF8C2-62EB-4B5F-9320-50621D95A38D}" destId="{4893BD62-F3E2-44F6-85C9-880357CA21B8}" srcOrd="0" destOrd="0" presId="urn:microsoft.com/office/officeart/2005/8/layout/hierarchy1"/>
    <dgm:cxn modelId="{CB5A00A8-5656-46F8-B8D7-257FB2791823}" type="presParOf" srcId="{4893BD62-F3E2-44F6-85C9-880357CA21B8}" destId="{1D11F78B-4CBE-4CCC-9544-AB5DD32B4EB7}" srcOrd="0" destOrd="0" presId="urn:microsoft.com/office/officeart/2005/8/layout/hierarchy1"/>
    <dgm:cxn modelId="{19E191E2-EBE9-4B7C-9D6E-4397DA64A47F}" type="presParOf" srcId="{4893BD62-F3E2-44F6-85C9-880357CA21B8}" destId="{4126DA3C-5B9B-48B3-8440-12C23C0437FB}" srcOrd="1" destOrd="0" presId="urn:microsoft.com/office/officeart/2005/8/layout/hierarchy1"/>
    <dgm:cxn modelId="{62088C34-633E-420D-9BDA-1B61575654EF}" type="presParOf" srcId="{B67EF8C2-62EB-4B5F-9320-50621D95A38D}" destId="{1ACD16F7-D0B0-41F9-A08D-2E1A7C0BD809}" srcOrd="1" destOrd="0" presId="urn:microsoft.com/office/officeart/2005/8/layout/hierarchy1"/>
    <dgm:cxn modelId="{C587AE79-90B1-4137-9FA8-09E9CD477A44}" type="presParOf" srcId="{1ACD16F7-D0B0-41F9-A08D-2E1A7C0BD809}" destId="{DFDA9AA9-18C0-4237-B141-704A8B937A47}" srcOrd="0" destOrd="0" presId="urn:microsoft.com/office/officeart/2005/8/layout/hierarchy1"/>
    <dgm:cxn modelId="{24F291D0-8CE5-47CB-AFC1-6FFFC5CA7B0A}" type="presParOf" srcId="{1ACD16F7-D0B0-41F9-A08D-2E1A7C0BD809}" destId="{A2900C29-D119-4EBD-BA14-04833945DCAB}" srcOrd="1" destOrd="0" presId="urn:microsoft.com/office/officeart/2005/8/layout/hierarchy1"/>
    <dgm:cxn modelId="{55BFEAB8-AA0A-4929-B6E3-DA453DDFE971}" type="presParOf" srcId="{A2900C29-D119-4EBD-BA14-04833945DCAB}" destId="{7450FBB8-3C24-4736-9AF1-61BC85320869}" srcOrd="0" destOrd="0" presId="urn:microsoft.com/office/officeart/2005/8/layout/hierarchy1"/>
    <dgm:cxn modelId="{AF32A01F-C928-4985-8A4B-CFB2A50038E5}" type="presParOf" srcId="{7450FBB8-3C24-4736-9AF1-61BC85320869}" destId="{240CA9DB-1954-45D5-B022-4290A3E4D72C}" srcOrd="0" destOrd="0" presId="urn:microsoft.com/office/officeart/2005/8/layout/hierarchy1"/>
    <dgm:cxn modelId="{43BAD74F-9F6D-48F5-9C25-B5FB1948D504}" type="presParOf" srcId="{7450FBB8-3C24-4736-9AF1-61BC85320869}" destId="{B64EC6CD-E32A-4014-8F92-AF38889688E1}" srcOrd="1" destOrd="0" presId="urn:microsoft.com/office/officeart/2005/8/layout/hierarchy1"/>
    <dgm:cxn modelId="{1514DE5B-0AD2-47A1-B4FE-8161C2FF5ECE}" type="presParOf" srcId="{A2900C29-D119-4EBD-BA14-04833945DCAB}" destId="{533E9770-0334-4FB6-9B9A-12EC449185FA}" srcOrd="1" destOrd="0" presId="urn:microsoft.com/office/officeart/2005/8/layout/hierarchy1"/>
    <dgm:cxn modelId="{8C36753B-FECA-4465-BE13-4DCBE3C93200}" type="presParOf" srcId="{533E9770-0334-4FB6-9B9A-12EC449185FA}" destId="{B1D78812-835A-4EDA-AE11-F87219A5B0C5}" srcOrd="0" destOrd="0" presId="urn:microsoft.com/office/officeart/2005/8/layout/hierarchy1"/>
    <dgm:cxn modelId="{92FAC3AB-FDE8-4364-9653-3812F465C20D}" type="presParOf" srcId="{533E9770-0334-4FB6-9B9A-12EC449185FA}" destId="{71F6A6A5-F52A-4EEF-8041-CAD34A0B633C}" srcOrd="1" destOrd="0" presId="urn:microsoft.com/office/officeart/2005/8/layout/hierarchy1"/>
    <dgm:cxn modelId="{B66A0D49-B619-4152-896B-C85344F2B232}" type="presParOf" srcId="{71F6A6A5-F52A-4EEF-8041-CAD34A0B633C}" destId="{11CC2E7E-CFF3-44C6-9B19-176F753DAAC4}" srcOrd="0" destOrd="0" presId="urn:microsoft.com/office/officeart/2005/8/layout/hierarchy1"/>
    <dgm:cxn modelId="{4B1CA695-5D25-4D8C-9ECB-ACAB5B4B1959}" type="presParOf" srcId="{11CC2E7E-CFF3-44C6-9B19-176F753DAAC4}" destId="{D3BB5D8C-48AE-444E-AC9B-01E2BEC8EEC7}" srcOrd="0" destOrd="0" presId="urn:microsoft.com/office/officeart/2005/8/layout/hierarchy1"/>
    <dgm:cxn modelId="{ED922873-DE44-4368-892C-8E94D6338EB8}" type="presParOf" srcId="{11CC2E7E-CFF3-44C6-9B19-176F753DAAC4}" destId="{645F1B13-547A-43C1-81FB-50E991EF6637}" srcOrd="1" destOrd="0" presId="urn:microsoft.com/office/officeart/2005/8/layout/hierarchy1"/>
    <dgm:cxn modelId="{C6407717-62DE-4E12-993E-AEC9542C878F}" type="presParOf" srcId="{71F6A6A5-F52A-4EEF-8041-CAD34A0B633C}" destId="{524F8F9F-E489-4AE6-AC04-850D44D1DD43}" srcOrd="1" destOrd="0" presId="urn:microsoft.com/office/officeart/2005/8/layout/hierarchy1"/>
    <dgm:cxn modelId="{2B6426C8-94BD-479D-A27F-804F5CB4396A}" type="presParOf" srcId="{524F8F9F-E489-4AE6-AC04-850D44D1DD43}" destId="{BA36AE88-569F-4436-8040-99094ED99090}" srcOrd="0" destOrd="0" presId="urn:microsoft.com/office/officeart/2005/8/layout/hierarchy1"/>
    <dgm:cxn modelId="{08428C6D-1BB8-44D9-B473-68E537F6906F}" type="presParOf" srcId="{524F8F9F-E489-4AE6-AC04-850D44D1DD43}" destId="{E319C76B-606E-4FE2-ACFC-37B00CD4B94B}" srcOrd="1" destOrd="0" presId="urn:microsoft.com/office/officeart/2005/8/layout/hierarchy1"/>
    <dgm:cxn modelId="{9AF865C0-7056-48A0-BF62-22C9C4B6DBDF}" type="presParOf" srcId="{E319C76B-606E-4FE2-ACFC-37B00CD4B94B}" destId="{4EBFAD0C-05BC-41DE-8A65-83B1EB7257D8}" srcOrd="0" destOrd="0" presId="urn:microsoft.com/office/officeart/2005/8/layout/hierarchy1"/>
    <dgm:cxn modelId="{7679C415-B31F-4D3C-8F17-2320511C9CE6}" type="presParOf" srcId="{4EBFAD0C-05BC-41DE-8A65-83B1EB7257D8}" destId="{1C302123-438C-4BC2-8350-E67B0EDA3910}" srcOrd="0" destOrd="0" presId="urn:microsoft.com/office/officeart/2005/8/layout/hierarchy1"/>
    <dgm:cxn modelId="{3A246B8B-E60B-41CB-AACF-C28B823C3F2C}" type="presParOf" srcId="{4EBFAD0C-05BC-41DE-8A65-83B1EB7257D8}" destId="{18253F9E-9902-4F52-A1C6-6894A02FF1D6}" srcOrd="1" destOrd="0" presId="urn:microsoft.com/office/officeart/2005/8/layout/hierarchy1"/>
    <dgm:cxn modelId="{457B81FB-3D9F-40CD-9966-C523DC446435}" type="presParOf" srcId="{E319C76B-606E-4FE2-ACFC-37B00CD4B94B}" destId="{BAF47C8D-BB1A-4C9C-A455-2F25156C0989}" srcOrd="1" destOrd="0" presId="urn:microsoft.com/office/officeart/2005/8/layout/hierarchy1"/>
    <dgm:cxn modelId="{20DB97A3-A009-47C6-9A14-51CFC04082ED}" type="presParOf" srcId="{BAF47C8D-BB1A-4C9C-A455-2F25156C0989}" destId="{BD65ACC6-45D5-4EA7-B790-AC1FD45AB991}" srcOrd="0" destOrd="0" presId="urn:microsoft.com/office/officeart/2005/8/layout/hierarchy1"/>
    <dgm:cxn modelId="{4BCC2596-92EB-4BFC-8E76-FBCC6494C13D}" type="presParOf" srcId="{BAF47C8D-BB1A-4C9C-A455-2F25156C0989}" destId="{BDD91152-C919-4350-B870-1F8178108283}" srcOrd="1" destOrd="0" presId="urn:microsoft.com/office/officeart/2005/8/layout/hierarchy1"/>
    <dgm:cxn modelId="{22D1727E-6A01-4D9D-90FD-4E102EDDB814}" type="presParOf" srcId="{BDD91152-C919-4350-B870-1F8178108283}" destId="{BDEDD956-1166-4FED-8CD9-93178CC6BC82}" srcOrd="0" destOrd="0" presId="urn:microsoft.com/office/officeart/2005/8/layout/hierarchy1"/>
    <dgm:cxn modelId="{9BEABE0B-D304-481F-B20A-64D9F7660FCC}" type="presParOf" srcId="{BDEDD956-1166-4FED-8CD9-93178CC6BC82}" destId="{C7111D90-3C40-4934-8011-AC83D5873226}" srcOrd="0" destOrd="0" presId="urn:microsoft.com/office/officeart/2005/8/layout/hierarchy1"/>
    <dgm:cxn modelId="{CA0588C2-80BC-4CA1-8444-104C47E287FB}" type="presParOf" srcId="{BDEDD956-1166-4FED-8CD9-93178CC6BC82}" destId="{5E4287E2-70CD-42CF-9DF5-61F98C162A36}" srcOrd="1" destOrd="0" presId="urn:microsoft.com/office/officeart/2005/8/layout/hierarchy1"/>
    <dgm:cxn modelId="{98F11956-15F9-4083-BA6A-E4E7F5DAF4AD}" type="presParOf" srcId="{BDD91152-C919-4350-B870-1F8178108283}" destId="{A7EEA46E-428C-4FC5-862F-D89349B8091C}" srcOrd="1" destOrd="0" presId="urn:microsoft.com/office/officeart/2005/8/layout/hierarchy1"/>
    <dgm:cxn modelId="{75DC7567-A81A-47DD-97E2-FBF5AB8E8C02}" type="presParOf" srcId="{533E9770-0334-4FB6-9B9A-12EC449185FA}" destId="{47C9730E-635F-4690-80B1-0142803863D5}" srcOrd="2" destOrd="0" presId="urn:microsoft.com/office/officeart/2005/8/layout/hierarchy1"/>
    <dgm:cxn modelId="{ED4B32F2-F63B-4112-B48B-7863FD5D444F}" type="presParOf" srcId="{533E9770-0334-4FB6-9B9A-12EC449185FA}" destId="{2FE0AE1B-55E1-4A87-BDAE-95F72D5E25C5}" srcOrd="3" destOrd="0" presId="urn:microsoft.com/office/officeart/2005/8/layout/hierarchy1"/>
    <dgm:cxn modelId="{226E8857-A3EF-4521-A63C-42D5D659CFC0}" type="presParOf" srcId="{2FE0AE1B-55E1-4A87-BDAE-95F72D5E25C5}" destId="{7388A6C9-909E-4386-972E-508F257EEB85}" srcOrd="0" destOrd="0" presId="urn:microsoft.com/office/officeart/2005/8/layout/hierarchy1"/>
    <dgm:cxn modelId="{1D61A060-A3B5-4C98-9549-4075C74B2012}" type="presParOf" srcId="{7388A6C9-909E-4386-972E-508F257EEB85}" destId="{757C60A3-9F35-43F4-9B53-D0E543ADDF27}" srcOrd="0" destOrd="0" presId="urn:microsoft.com/office/officeart/2005/8/layout/hierarchy1"/>
    <dgm:cxn modelId="{7A7B55B6-2699-4B8A-A3C9-F50C365FED79}" type="presParOf" srcId="{7388A6C9-909E-4386-972E-508F257EEB85}" destId="{6FD13EE5-3597-4B52-9205-4AC1AD613BD3}" srcOrd="1" destOrd="0" presId="urn:microsoft.com/office/officeart/2005/8/layout/hierarchy1"/>
    <dgm:cxn modelId="{ACA30B8A-D278-44D7-8746-809A318EA646}" type="presParOf" srcId="{2FE0AE1B-55E1-4A87-BDAE-95F72D5E25C5}" destId="{05BC0294-94FF-4A65-8202-AC774144B266}" srcOrd="1" destOrd="0" presId="urn:microsoft.com/office/officeart/2005/8/layout/hierarchy1"/>
    <dgm:cxn modelId="{5D083FA1-F291-409C-828E-83A072C87142}" type="presParOf" srcId="{05BC0294-94FF-4A65-8202-AC774144B266}" destId="{6E93E651-0C31-4680-91C0-C99F19220931}" srcOrd="0" destOrd="0" presId="urn:microsoft.com/office/officeart/2005/8/layout/hierarchy1"/>
    <dgm:cxn modelId="{FAFF285F-986C-412F-9348-598753CEB02E}" type="presParOf" srcId="{05BC0294-94FF-4A65-8202-AC774144B266}" destId="{FD6510C3-D5D3-4978-9A38-DA471E836C45}" srcOrd="1" destOrd="0" presId="urn:microsoft.com/office/officeart/2005/8/layout/hierarchy1"/>
    <dgm:cxn modelId="{8B030EB4-93BD-42FE-83D6-EB138AE62EB9}" type="presParOf" srcId="{FD6510C3-D5D3-4978-9A38-DA471E836C45}" destId="{D3103169-37FB-41AF-9332-10449334E030}" srcOrd="0" destOrd="0" presId="urn:microsoft.com/office/officeart/2005/8/layout/hierarchy1"/>
    <dgm:cxn modelId="{BC62653E-FF97-489F-A9E4-D202AB3A40B6}" type="presParOf" srcId="{D3103169-37FB-41AF-9332-10449334E030}" destId="{CEA7F2EA-DAC4-4E1E-AD2A-3CABABBEEE74}" srcOrd="0" destOrd="0" presId="urn:microsoft.com/office/officeart/2005/8/layout/hierarchy1"/>
    <dgm:cxn modelId="{023D18E4-5868-4AF5-BFE0-2ED873F16264}" type="presParOf" srcId="{D3103169-37FB-41AF-9332-10449334E030}" destId="{82B8B42C-C415-4202-A9D2-A2ED5ADE553E}" srcOrd="1" destOrd="0" presId="urn:microsoft.com/office/officeart/2005/8/layout/hierarchy1"/>
    <dgm:cxn modelId="{4BE53FE7-27E1-4282-8D38-5ACDA6D1F5E2}" type="presParOf" srcId="{FD6510C3-D5D3-4978-9A38-DA471E836C45}" destId="{32AB7BCC-E32D-4BD8-9631-78F641EC6138}" srcOrd="1" destOrd="0" presId="urn:microsoft.com/office/officeart/2005/8/layout/hierarchy1"/>
    <dgm:cxn modelId="{93F60F7A-7495-4081-80F5-B71642C258C8}" type="presParOf" srcId="{32AB7BCC-E32D-4BD8-9631-78F641EC6138}" destId="{AE040C42-D870-4ACE-A588-F39FBB26362D}" srcOrd="0" destOrd="0" presId="urn:microsoft.com/office/officeart/2005/8/layout/hierarchy1"/>
    <dgm:cxn modelId="{16405844-1C16-4C19-A009-1D8948C9C751}" type="presParOf" srcId="{32AB7BCC-E32D-4BD8-9631-78F641EC6138}" destId="{E8B5D3A6-C52F-4CF6-A0D6-D73C5DA5F4AE}" srcOrd="1" destOrd="0" presId="urn:microsoft.com/office/officeart/2005/8/layout/hierarchy1"/>
    <dgm:cxn modelId="{74DC0B63-32E4-41A7-9BD0-AB65773FBDC4}" type="presParOf" srcId="{E8B5D3A6-C52F-4CF6-A0D6-D73C5DA5F4AE}" destId="{54F46828-6E53-4942-ACBE-B8B47D8B8B90}" srcOrd="0" destOrd="0" presId="urn:microsoft.com/office/officeart/2005/8/layout/hierarchy1"/>
    <dgm:cxn modelId="{0A6BDBE4-4E4F-4A43-9091-A110C3905323}" type="presParOf" srcId="{54F46828-6E53-4942-ACBE-B8B47D8B8B90}" destId="{086285F2-3660-4601-8878-E4EAD2816C3D}" srcOrd="0" destOrd="0" presId="urn:microsoft.com/office/officeart/2005/8/layout/hierarchy1"/>
    <dgm:cxn modelId="{EC7D3057-FE2B-4558-B537-A903B2A5E0F1}" type="presParOf" srcId="{54F46828-6E53-4942-ACBE-B8B47D8B8B90}" destId="{F07D343D-04AD-42AE-84F6-F973DFCCA243}" srcOrd="1" destOrd="0" presId="urn:microsoft.com/office/officeart/2005/8/layout/hierarchy1"/>
    <dgm:cxn modelId="{4ACF1A00-E337-41D3-B2A1-A5567C7524E8}" type="presParOf" srcId="{E8B5D3A6-C52F-4CF6-A0D6-D73C5DA5F4AE}" destId="{16FC121F-9743-4017-B2FE-58AC8A234F90}" srcOrd="1" destOrd="0" presId="urn:microsoft.com/office/officeart/2005/8/layout/hierarchy1"/>
    <dgm:cxn modelId="{54995BE6-0537-4303-B835-8DA16DF7F358}" type="presParOf" srcId="{533E9770-0334-4FB6-9B9A-12EC449185FA}" destId="{2557B1C1-4C5B-46A7-BAC5-12D8C8754D71}" srcOrd="4" destOrd="0" presId="urn:microsoft.com/office/officeart/2005/8/layout/hierarchy1"/>
    <dgm:cxn modelId="{4D4E8337-C8F7-490B-A586-D84737B0F215}" type="presParOf" srcId="{533E9770-0334-4FB6-9B9A-12EC449185FA}" destId="{FD1FC968-3D29-41DA-AABF-5D3B019C48B5}" srcOrd="5" destOrd="0" presId="urn:microsoft.com/office/officeart/2005/8/layout/hierarchy1"/>
    <dgm:cxn modelId="{0E8CB17E-DEAF-4E44-AF31-78E31B4FECB4}" type="presParOf" srcId="{FD1FC968-3D29-41DA-AABF-5D3B019C48B5}" destId="{BE654484-942A-48FA-B073-9D7B907D4DD7}" srcOrd="0" destOrd="0" presId="urn:microsoft.com/office/officeart/2005/8/layout/hierarchy1"/>
    <dgm:cxn modelId="{513F336E-354F-4BA4-B372-109D1A70D359}" type="presParOf" srcId="{BE654484-942A-48FA-B073-9D7B907D4DD7}" destId="{0B7089BA-B6EA-4926-85DF-10BC63914937}" srcOrd="0" destOrd="0" presId="urn:microsoft.com/office/officeart/2005/8/layout/hierarchy1"/>
    <dgm:cxn modelId="{A7B2F50A-2070-4119-8FDE-A27517F6E03F}" type="presParOf" srcId="{BE654484-942A-48FA-B073-9D7B907D4DD7}" destId="{F2C1442D-9780-48C9-B284-912877CC1A3B}" srcOrd="1" destOrd="0" presId="urn:microsoft.com/office/officeart/2005/8/layout/hierarchy1"/>
    <dgm:cxn modelId="{FE7F9365-0E92-4486-BDD2-4006A7D4A317}" type="presParOf" srcId="{FD1FC968-3D29-41DA-AABF-5D3B019C48B5}" destId="{D264B4D0-3459-4D8B-B4E8-280765A3D4CA}" srcOrd="1" destOrd="0" presId="urn:microsoft.com/office/officeart/2005/8/layout/hierarchy1"/>
    <dgm:cxn modelId="{23B50457-C291-437C-8941-750EDAA5E9F3}" type="presParOf" srcId="{D264B4D0-3459-4D8B-B4E8-280765A3D4CA}" destId="{D0A19685-A61A-4F04-9ABB-AA3D6DAF3244}" srcOrd="0" destOrd="0" presId="urn:microsoft.com/office/officeart/2005/8/layout/hierarchy1"/>
    <dgm:cxn modelId="{0E14674A-D514-427D-997D-1995AA544D49}" type="presParOf" srcId="{D264B4D0-3459-4D8B-B4E8-280765A3D4CA}" destId="{32F8C423-5FD3-432A-BBCB-0C4C14C5EEEC}" srcOrd="1" destOrd="0" presId="urn:microsoft.com/office/officeart/2005/8/layout/hierarchy1"/>
    <dgm:cxn modelId="{76A2FD0A-6023-41DA-B8E1-23EE05F6D5C7}" type="presParOf" srcId="{32F8C423-5FD3-432A-BBCB-0C4C14C5EEEC}" destId="{AE6D1D1C-8443-42EB-A96E-D00DB617DF5D}" srcOrd="0" destOrd="0" presId="urn:microsoft.com/office/officeart/2005/8/layout/hierarchy1"/>
    <dgm:cxn modelId="{21BE9C9D-8C77-4C0F-A92A-197197223142}" type="presParOf" srcId="{AE6D1D1C-8443-42EB-A96E-D00DB617DF5D}" destId="{3A99ACB2-689F-4B5C-9B32-695D2CAC7BB7}" srcOrd="0" destOrd="0" presId="urn:microsoft.com/office/officeart/2005/8/layout/hierarchy1"/>
    <dgm:cxn modelId="{7DF5B6C6-EE6D-428B-99AB-7B8EF82DCDE8}" type="presParOf" srcId="{AE6D1D1C-8443-42EB-A96E-D00DB617DF5D}" destId="{D95A2317-5ED0-448F-BE01-C6DC90993EDE}" srcOrd="1" destOrd="0" presId="urn:microsoft.com/office/officeart/2005/8/layout/hierarchy1"/>
    <dgm:cxn modelId="{8993B38E-1426-46F3-B01A-8CC4D8F95B18}" type="presParOf" srcId="{32F8C423-5FD3-432A-BBCB-0C4C14C5EEEC}" destId="{2831D719-03DA-47E3-BE00-62EE62FB7A91}" srcOrd="1" destOrd="0" presId="urn:microsoft.com/office/officeart/2005/8/layout/hierarchy1"/>
    <dgm:cxn modelId="{3E8A2A5B-DFE6-4A9D-8085-4F2DEC19A329}" type="presParOf" srcId="{2831D719-03DA-47E3-BE00-62EE62FB7A91}" destId="{BDC5EF07-D358-48EA-8445-7D13B2433A14}" srcOrd="0" destOrd="0" presId="urn:microsoft.com/office/officeart/2005/8/layout/hierarchy1"/>
    <dgm:cxn modelId="{9BCC0682-2082-4CA9-A64A-E3A9665C36F6}" type="presParOf" srcId="{2831D719-03DA-47E3-BE00-62EE62FB7A91}" destId="{8661838D-AEF7-41A5-BBBD-99A1AF480CA5}" srcOrd="1" destOrd="0" presId="urn:microsoft.com/office/officeart/2005/8/layout/hierarchy1"/>
    <dgm:cxn modelId="{3FBC2B3B-858B-4DCC-AC24-1401C5757B33}" type="presParOf" srcId="{8661838D-AEF7-41A5-BBBD-99A1AF480CA5}" destId="{298401AE-4866-4C22-8415-4722B2162CF9}" srcOrd="0" destOrd="0" presId="urn:microsoft.com/office/officeart/2005/8/layout/hierarchy1"/>
    <dgm:cxn modelId="{78FA2ED6-EAB9-4546-BD24-1E31B868577B}" type="presParOf" srcId="{298401AE-4866-4C22-8415-4722B2162CF9}" destId="{ECAB5F64-C7E6-4069-87D0-7F3E2085B4A9}" srcOrd="0" destOrd="0" presId="urn:microsoft.com/office/officeart/2005/8/layout/hierarchy1"/>
    <dgm:cxn modelId="{7A65EB93-807D-4797-956F-49A6945EAF72}" type="presParOf" srcId="{298401AE-4866-4C22-8415-4722B2162CF9}" destId="{F5135AF4-F88C-4FBD-95FC-F1DCA375EEB6}" srcOrd="1" destOrd="0" presId="urn:microsoft.com/office/officeart/2005/8/layout/hierarchy1"/>
    <dgm:cxn modelId="{E9926518-73C2-4EA8-ABC2-8F4165996B07}" type="presParOf" srcId="{8661838D-AEF7-41A5-BBBD-99A1AF480CA5}" destId="{71961769-73CA-4CA4-AEEE-AF419B376AC5}" srcOrd="1" destOrd="0" presId="urn:microsoft.com/office/officeart/2005/8/layout/hierarchy1"/>
    <dgm:cxn modelId="{59C8B939-583D-4706-BB2C-A4260A9855FA}" type="presParOf" srcId="{533E9770-0334-4FB6-9B9A-12EC449185FA}" destId="{047BC4BD-49D7-48D0-B6C7-82C62D3E1A20}" srcOrd="6" destOrd="0" presId="urn:microsoft.com/office/officeart/2005/8/layout/hierarchy1"/>
    <dgm:cxn modelId="{C735648E-AE8E-449D-858D-856A50754052}" type="presParOf" srcId="{533E9770-0334-4FB6-9B9A-12EC449185FA}" destId="{EBCA31F4-5B75-4103-986F-C4A62B6F2455}" srcOrd="7" destOrd="0" presId="urn:microsoft.com/office/officeart/2005/8/layout/hierarchy1"/>
    <dgm:cxn modelId="{4D151871-CE4F-4203-BFF9-1289010B31E9}" type="presParOf" srcId="{EBCA31F4-5B75-4103-986F-C4A62B6F2455}" destId="{D7A164BC-D366-4737-9B6E-2C6326B45E5A}" srcOrd="0" destOrd="0" presId="urn:microsoft.com/office/officeart/2005/8/layout/hierarchy1"/>
    <dgm:cxn modelId="{B48424F2-4BAE-40ED-9419-B168772AC039}" type="presParOf" srcId="{D7A164BC-D366-4737-9B6E-2C6326B45E5A}" destId="{11BA2B15-7196-4337-8095-A46CFF61B092}" srcOrd="0" destOrd="0" presId="urn:microsoft.com/office/officeart/2005/8/layout/hierarchy1"/>
    <dgm:cxn modelId="{59CF30BB-C443-4C58-9D0E-9B0E34A4FD5F}" type="presParOf" srcId="{D7A164BC-D366-4737-9B6E-2C6326B45E5A}" destId="{7B3D58ED-B831-4884-96B8-3BB6E3221131}" srcOrd="1" destOrd="0" presId="urn:microsoft.com/office/officeart/2005/8/layout/hierarchy1"/>
    <dgm:cxn modelId="{C11D62FD-C96D-456C-BC74-CE540D5091B0}" type="presParOf" srcId="{EBCA31F4-5B75-4103-986F-C4A62B6F2455}" destId="{1CB22098-DD37-4D72-8875-DD69650BF85D}" srcOrd="1" destOrd="0" presId="urn:microsoft.com/office/officeart/2005/8/layout/hierarchy1"/>
    <dgm:cxn modelId="{BF9CA8AE-CABD-4D26-BA93-13D87830F426}" type="presParOf" srcId="{1CB22098-DD37-4D72-8875-DD69650BF85D}" destId="{5491767E-A1AF-4E28-8766-A3A72F91135B}" srcOrd="0" destOrd="0" presId="urn:microsoft.com/office/officeart/2005/8/layout/hierarchy1"/>
    <dgm:cxn modelId="{51CF33D5-8896-4936-8309-401EC42DF10A}" type="presParOf" srcId="{1CB22098-DD37-4D72-8875-DD69650BF85D}" destId="{FAF64E15-D8A6-442C-95FD-39BC042CD463}" srcOrd="1" destOrd="0" presId="urn:microsoft.com/office/officeart/2005/8/layout/hierarchy1"/>
    <dgm:cxn modelId="{841EA3F2-05CA-46F6-BFD3-027C4F4F73BB}" type="presParOf" srcId="{FAF64E15-D8A6-442C-95FD-39BC042CD463}" destId="{643F4DCE-7250-4D9C-ADB5-3EF785569A8C}" srcOrd="0" destOrd="0" presId="urn:microsoft.com/office/officeart/2005/8/layout/hierarchy1"/>
    <dgm:cxn modelId="{5799AFD9-A6E9-43D1-ACE5-15C801E56C54}" type="presParOf" srcId="{643F4DCE-7250-4D9C-ADB5-3EF785569A8C}" destId="{28268329-8B77-49D1-95F0-0B457B77160F}" srcOrd="0" destOrd="0" presId="urn:microsoft.com/office/officeart/2005/8/layout/hierarchy1"/>
    <dgm:cxn modelId="{635F7730-A311-4D73-9068-AC55580ADC19}" type="presParOf" srcId="{643F4DCE-7250-4D9C-ADB5-3EF785569A8C}" destId="{CBC9B988-5832-435B-BF32-7ABAD37CCE65}" srcOrd="1" destOrd="0" presId="urn:microsoft.com/office/officeart/2005/8/layout/hierarchy1"/>
    <dgm:cxn modelId="{50CADB82-DEEA-4C02-AE40-8B4887EA77F7}" type="presParOf" srcId="{FAF64E15-D8A6-442C-95FD-39BC042CD463}" destId="{FE48F272-1D3E-4768-9FEA-3729C5932377}" srcOrd="1" destOrd="0" presId="urn:microsoft.com/office/officeart/2005/8/layout/hierarchy1"/>
    <dgm:cxn modelId="{6AC0AAE2-E721-4B76-8D35-B3C14E7E69D0}" type="presParOf" srcId="{FE48F272-1D3E-4768-9FEA-3729C5932377}" destId="{AF9297F4-AD3D-451B-B50B-B78EFB7F3038}" srcOrd="0" destOrd="0" presId="urn:microsoft.com/office/officeart/2005/8/layout/hierarchy1"/>
    <dgm:cxn modelId="{DC7AE223-EB31-4156-8972-611F8AD6C7BA}" type="presParOf" srcId="{FE48F272-1D3E-4768-9FEA-3729C5932377}" destId="{ED990FF1-BD28-4F5A-8F47-EC45C8DF8719}" srcOrd="1" destOrd="0" presId="urn:microsoft.com/office/officeart/2005/8/layout/hierarchy1"/>
    <dgm:cxn modelId="{4094D703-2F91-4922-AC35-816D2091ECE6}" type="presParOf" srcId="{ED990FF1-BD28-4F5A-8F47-EC45C8DF8719}" destId="{830FD025-A0EC-4850-AA57-AF4D05542AA0}" srcOrd="0" destOrd="0" presId="urn:microsoft.com/office/officeart/2005/8/layout/hierarchy1"/>
    <dgm:cxn modelId="{3FC34A54-5B97-4FC2-8F15-083C6A807701}" type="presParOf" srcId="{830FD025-A0EC-4850-AA57-AF4D05542AA0}" destId="{8C5E0D45-532A-4C17-9F79-C74664D40BB7}" srcOrd="0" destOrd="0" presId="urn:microsoft.com/office/officeart/2005/8/layout/hierarchy1"/>
    <dgm:cxn modelId="{0218130F-2636-4D39-8C82-39FFD0E37810}" type="presParOf" srcId="{830FD025-A0EC-4850-AA57-AF4D05542AA0}" destId="{EE09577D-F6B0-41E7-B3E3-3722E19EC29F}" srcOrd="1" destOrd="0" presId="urn:microsoft.com/office/officeart/2005/8/layout/hierarchy1"/>
    <dgm:cxn modelId="{27BE69C0-9A78-4C01-96EB-1BBF57983261}" type="presParOf" srcId="{ED990FF1-BD28-4F5A-8F47-EC45C8DF8719}" destId="{5EA6DB96-07C7-45A8-A0BA-7C74EF95D419}" srcOrd="1" destOrd="0" presId="urn:microsoft.com/office/officeart/2005/8/layout/hierarchy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F2AA4E2-E314-462C-B989-350BD52FAA88}"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3C3C89CB-050C-49C6-91C8-7E1F90D73BE3}">
      <dgm:prSet phldrT="[Text]" custT="1"/>
      <dgm:spPr>
        <a:ln>
          <a:solidFill>
            <a:srgbClr val="5E132A"/>
          </a:solidFill>
        </a:ln>
      </dgm:spPr>
      <dgm:t>
        <a:bodyPr/>
        <a:lstStyle/>
        <a:p>
          <a:pPr marL="0" lvl="0" algn="ctr" defTabSz="577850">
            <a:lnSpc>
              <a:spcPct val="90000"/>
            </a:lnSpc>
            <a:spcBef>
              <a:spcPct val="0"/>
            </a:spcBef>
            <a:spcAft>
              <a:spcPct val="35000"/>
            </a:spcAft>
            <a:buNone/>
          </a:pPr>
          <a:r>
            <a:rPr lang="en-US" sz="1000" kern="1200" dirty="0">
              <a:solidFill>
                <a:schemeClr val="accent1">
                  <a:lumMod val="50000"/>
                </a:schemeClr>
              </a:solidFill>
            </a:rPr>
            <a:t>Director of Transportation</a:t>
          </a:r>
        </a:p>
        <a:p>
          <a:pPr marL="0" lvl="0" algn="ctr" defTabSz="577850">
            <a:lnSpc>
              <a:spcPct val="90000"/>
            </a:lnSpc>
            <a:spcBef>
              <a:spcPct val="0"/>
            </a:spcBef>
            <a:spcAft>
              <a:spcPct val="35000"/>
            </a:spcAft>
            <a:buNone/>
          </a:pPr>
          <a:r>
            <a:rPr lang="en-US" sz="1000" b="1" kern="1200" dirty="0">
              <a:solidFill>
                <a:schemeClr val="accent1">
                  <a:lumMod val="50000"/>
                </a:schemeClr>
              </a:solidFill>
            </a:rPr>
            <a:t>Brian A. Kelley, P.E.</a:t>
          </a:r>
        </a:p>
        <a:p>
          <a:pPr marL="0" lvl="0" algn="ctr" defTabSz="577850">
            <a:lnSpc>
              <a:spcPct val="90000"/>
            </a:lnSpc>
            <a:spcBef>
              <a:spcPct val="0"/>
            </a:spcBef>
            <a:spcAft>
              <a:spcPct val="35000"/>
            </a:spcAft>
            <a:buNone/>
          </a:pPr>
          <a:r>
            <a:rPr lang="en-US" sz="1000" kern="1200" dirty="0"/>
            <a:t>4100-41</a:t>
          </a:r>
        </a:p>
      </dgm:t>
    </dgm:pt>
    <dgm:pt modelId="{2FB218BD-7039-4A8C-8D4D-B83DF1420005}" type="parTrans" cxnId="{20D14696-F672-4EF1-B276-5907A3847C1A}">
      <dgm:prSet/>
      <dgm:spPr/>
      <dgm:t>
        <a:bodyPr/>
        <a:lstStyle/>
        <a:p>
          <a:endParaRPr lang="en-US"/>
        </a:p>
      </dgm:t>
    </dgm:pt>
    <dgm:pt modelId="{B1A22C15-BE09-46B6-BBD1-3B0C4B055BE0}" type="sibTrans" cxnId="{20D14696-F672-4EF1-B276-5907A3847C1A}">
      <dgm:prSet/>
      <dgm:spPr/>
      <dgm:t>
        <a:bodyPr/>
        <a:lstStyle/>
        <a:p>
          <a:endParaRPr lang="en-US"/>
        </a:p>
      </dgm:t>
    </dgm:pt>
    <dgm:pt modelId="{30E775BD-7E35-40E5-8F07-8034248B2B1E}">
      <dgm:prSet custT="1"/>
      <dgm:spPr>
        <a:ln>
          <a:solidFill>
            <a:srgbClr val="5E132A"/>
          </a:solidFill>
        </a:ln>
      </dgm:spPr>
      <dgm:t>
        <a:bodyPr/>
        <a:lstStyle/>
        <a:p>
          <a:pPr>
            <a:buNone/>
          </a:pPr>
          <a:r>
            <a:rPr lang="en-US" sz="800" dirty="0">
              <a:solidFill>
                <a:schemeClr val="accent1">
                  <a:lumMod val="50000"/>
                </a:schemeClr>
              </a:solidFill>
            </a:rPr>
            <a:t>General Manager </a:t>
          </a:r>
        </a:p>
        <a:p>
          <a:pPr>
            <a:buNone/>
          </a:pPr>
          <a:r>
            <a:rPr lang="en-US" sz="800" dirty="0">
              <a:solidFill>
                <a:schemeClr val="accent1">
                  <a:lumMod val="50000"/>
                </a:schemeClr>
              </a:solidFill>
            </a:rPr>
            <a:t>4100-41</a:t>
          </a:r>
        </a:p>
      </dgm:t>
    </dgm:pt>
    <dgm:pt modelId="{C59A4778-B41D-4E1C-BA32-C1A5F22F1BE4}" type="parTrans" cxnId="{4203D645-89A4-451E-A11D-9145CD867DA7}">
      <dgm:prSet/>
      <dgm:spPr>
        <a:solidFill>
          <a:srgbClr val="5E132A"/>
        </a:solidFill>
        <a:ln>
          <a:solidFill>
            <a:srgbClr val="5E132A"/>
          </a:solidFill>
        </a:ln>
      </dgm:spPr>
      <dgm:t>
        <a:bodyPr/>
        <a:lstStyle/>
        <a:p>
          <a:endParaRPr lang="en-US"/>
        </a:p>
      </dgm:t>
    </dgm:pt>
    <dgm:pt modelId="{ACE25178-D37B-43D7-82FB-790E8DE64056}" type="sibTrans" cxnId="{4203D645-89A4-451E-A11D-9145CD867DA7}">
      <dgm:prSet/>
      <dgm:spPr/>
      <dgm:t>
        <a:bodyPr/>
        <a:lstStyle/>
        <a:p>
          <a:endParaRPr lang="en-US"/>
        </a:p>
      </dgm:t>
    </dgm:pt>
    <dgm:pt modelId="{7BF45062-9E74-4C44-A66E-6FA592EAC5E6}">
      <dgm:prSet/>
      <dgm:spPr>
        <a:ln>
          <a:solidFill>
            <a:srgbClr val="5E132A"/>
          </a:solidFill>
        </a:ln>
      </dgm:spPr>
      <dgm:t>
        <a:bodyPr/>
        <a:lstStyle/>
        <a:p>
          <a:r>
            <a:rPr lang="en-US" dirty="0">
              <a:solidFill>
                <a:schemeClr val="accent1">
                  <a:lumMod val="50000"/>
                </a:schemeClr>
              </a:solidFill>
            </a:rPr>
            <a:t>Deputy Director </a:t>
          </a:r>
        </a:p>
        <a:p>
          <a:r>
            <a:rPr lang="en-US" dirty="0">
              <a:solidFill>
                <a:schemeClr val="accent1">
                  <a:lumMod val="50000"/>
                </a:schemeClr>
              </a:solidFill>
            </a:rPr>
            <a:t>4100-41</a:t>
          </a:r>
        </a:p>
      </dgm:t>
    </dgm:pt>
    <dgm:pt modelId="{BA40AB73-A39D-4AAF-ADEE-08CD940E7454}" type="parTrans" cxnId="{9BE42267-340A-4A22-9A5D-FBA20095CC5D}">
      <dgm:prSet/>
      <dgm:spPr>
        <a:ln>
          <a:solidFill>
            <a:srgbClr val="5E132A"/>
          </a:solidFill>
        </a:ln>
      </dgm:spPr>
      <dgm:t>
        <a:bodyPr/>
        <a:lstStyle/>
        <a:p>
          <a:endParaRPr lang="en-US"/>
        </a:p>
      </dgm:t>
    </dgm:pt>
    <dgm:pt modelId="{728F2EB8-DBCB-4C73-8C3D-E4009DCBD0FF}" type="sibTrans" cxnId="{9BE42267-340A-4A22-9A5D-FBA20095CC5D}">
      <dgm:prSet/>
      <dgm:spPr/>
      <dgm:t>
        <a:bodyPr/>
        <a:lstStyle/>
        <a:p>
          <a:endParaRPr lang="en-US"/>
        </a:p>
      </dgm:t>
    </dgm:pt>
    <dgm:pt modelId="{382EFDF8-2A3B-4B01-A146-A89BF1ACAE5E}">
      <dgm:prSet/>
      <dgm:spPr>
        <a:ln>
          <a:solidFill>
            <a:srgbClr val="5E132A"/>
          </a:solidFill>
        </a:ln>
      </dgm:spPr>
      <dgm:t>
        <a:bodyPr/>
        <a:lstStyle/>
        <a:p>
          <a:pPr>
            <a:buNone/>
          </a:pPr>
          <a:r>
            <a:rPr lang="en-US" b="0" dirty="0">
              <a:solidFill>
                <a:schemeClr val="accent1">
                  <a:lumMod val="50000"/>
                </a:schemeClr>
              </a:solidFill>
              <a:latin typeface="Calibri" panose="020F0502020204030204"/>
              <a:ea typeface="+mn-ea"/>
              <a:cs typeface="+mn-cs"/>
            </a:rPr>
            <a:t>Field</a:t>
          </a:r>
          <a:r>
            <a:rPr lang="en-US" dirty="0">
              <a:solidFill>
                <a:schemeClr val="accent1">
                  <a:lumMod val="50000"/>
                </a:schemeClr>
              </a:solidFill>
              <a:latin typeface="Calibri" panose="020F0502020204030204"/>
              <a:ea typeface="+mn-ea"/>
              <a:cs typeface="+mn-cs"/>
            </a:rPr>
            <a:t> Operations Manager </a:t>
          </a:r>
        </a:p>
        <a:p>
          <a:pPr>
            <a:buNone/>
          </a:pPr>
          <a:r>
            <a:rPr lang="en-US" dirty="0">
              <a:solidFill>
                <a:schemeClr val="tx1"/>
              </a:solidFill>
            </a:rPr>
            <a:t>4210-41</a:t>
          </a:r>
          <a:endParaRPr lang="en-US" dirty="0"/>
        </a:p>
      </dgm:t>
    </dgm:pt>
    <dgm:pt modelId="{27C21C9A-F16A-49DB-A5A2-5D0F8EE9CEBC}" type="parTrans" cxnId="{941562FB-5331-46AF-B1FA-B0F0D7345ADE}">
      <dgm:prSet/>
      <dgm:spPr>
        <a:ln>
          <a:solidFill>
            <a:srgbClr val="5E132A"/>
          </a:solidFill>
        </a:ln>
      </dgm:spPr>
      <dgm:t>
        <a:bodyPr/>
        <a:lstStyle/>
        <a:p>
          <a:endParaRPr lang="en-US"/>
        </a:p>
      </dgm:t>
    </dgm:pt>
    <dgm:pt modelId="{81067B0C-FC50-46C6-8A21-CE627563965B}" type="sibTrans" cxnId="{941562FB-5331-46AF-B1FA-B0F0D7345ADE}">
      <dgm:prSet/>
      <dgm:spPr/>
      <dgm:t>
        <a:bodyPr/>
        <a:lstStyle/>
        <a:p>
          <a:endParaRPr lang="en-US"/>
        </a:p>
      </dgm:t>
    </dgm:pt>
    <dgm:pt modelId="{2CF7A39C-953D-42B3-8CC8-FFF57A4E5F1A}">
      <dgm:prSet custT="1"/>
      <dgm:spPr>
        <a:ln>
          <a:solidFill>
            <a:srgbClr val="5E132A"/>
          </a:solidFill>
        </a:ln>
      </dgm:spPr>
      <dgm:t>
        <a:bodyPr/>
        <a:lstStyle/>
        <a:p>
          <a:pPr>
            <a:buNone/>
          </a:pPr>
          <a:r>
            <a:rPr lang="en-US" sz="800" b="0" dirty="0">
              <a:solidFill>
                <a:schemeClr val="accent1">
                  <a:lumMod val="50000"/>
                </a:schemeClr>
              </a:solidFill>
              <a:latin typeface="Calibri" panose="020F0502020204030204"/>
              <a:ea typeface="+mn-ea"/>
              <a:cs typeface="+mn-cs"/>
            </a:rPr>
            <a:t>Field</a:t>
          </a:r>
          <a:r>
            <a:rPr lang="en-US" sz="800" dirty="0">
              <a:solidFill>
                <a:schemeClr val="accent1">
                  <a:lumMod val="50000"/>
                </a:schemeClr>
              </a:solidFill>
              <a:latin typeface="Calibri" panose="020F0502020204030204"/>
              <a:ea typeface="+mn-ea"/>
              <a:cs typeface="+mn-cs"/>
            </a:rPr>
            <a:t> Operations Manager </a:t>
          </a:r>
        </a:p>
        <a:p>
          <a:pPr>
            <a:buNone/>
          </a:pPr>
          <a:r>
            <a:rPr lang="en-US" sz="800" dirty="0">
              <a:solidFill>
                <a:schemeClr val="tx1"/>
              </a:solidFill>
            </a:rPr>
            <a:t>4225-41</a:t>
          </a:r>
          <a:endParaRPr lang="en-US" sz="800" dirty="0"/>
        </a:p>
      </dgm:t>
    </dgm:pt>
    <dgm:pt modelId="{9DF93799-C9BD-4C5C-A0EA-A8B41B1610D9}" type="parTrans" cxnId="{600D9F57-D8C9-4946-8910-3760B7C20220}">
      <dgm:prSet/>
      <dgm:spPr>
        <a:ln>
          <a:solidFill>
            <a:srgbClr val="5E132A"/>
          </a:solidFill>
        </a:ln>
      </dgm:spPr>
      <dgm:t>
        <a:bodyPr/>
        <a:lstStyle/>
        <a:p>
          <a:endParaRPr lang="en-US"/>
        </a:p>
      </dgm:t>
    </dgm:pt>
    <dgm:pt modelId="{B78EC8D9-EC77-40AE-9E95-94EC4DE8642D}" type="sibTrans" cxnId="{600D9F57-D8C9-4946-8910-3760B7C20220}">
      <dgm:prSet/>
      <dgm:spPr/>
      <dgm:t>
        <a:bodyPr/>
        <a:lstStyle/>
        <a:p>
          <a:endParaRPr lang="en-US"/>
        </a:p>
      </dgm:t>
    </dgm:pt>
    <dgm:pt modelId="{D9DF2989-388C-4073-9552-C1231C4D3833}">
      <dgm:prSet custT="1"/>
      <dgm:spPr>
        <a:ln>
          <a:solidFill>
            <a:srgbClr val="5E132A"/>
          </a:solidFill>
        </a:ln>
      </dgm:spPr>
      <dgm:t>
        <a:bodyPr/>
        <a:lstStyle/>
        <a:p>
          <a:r>
            <a:rPr lang="en-US" sz="800" b="0" dirty="0">
              <a:solidFill>
                <a:schemeClr val="accent1">
                  <a:lumMod val="50000"/>
                </a:schemeClr>
              </a:solidFill>
              <a:latin typeface="Calibri" panose="020F0502020204030204"/>
              <a:ea typeface="+mn-ea"/>
              <a:cs typeface="+mn-cs"/>
            </a:rPr>
            <a:t>CIT Field</a:t>
          </a:r>
          <a:r>
            <a:rPr lang="en-US" sz="800" dirty="0">
              <a:solidFill>
                <a:schemeClr val="accent1">
                  <a:lumMod val="50000"/>
                </a:schemeClr>
              </a:solidFill>
              <a:latin typeface="Calibri" panose="020F0502020204030204"/>
              <a:ea typeface="+mn-ea"/>
              <a:cs typeface="+mn-cs"/>
            </a:rPr>
            <a:t> Supervisor</a:t>
          </a:r>
        </a:p>
        <a:p>
          <a:r>
            <a:rPr lang="en-US" sz="800" dirty="0">
              <a:solidFill>
                <a:schemeClr val="tx1"/>
              </a:solidFill>
            </a:rPr>
            <a:t>4225-41</a:t>
          </a:r>
          <a:endParaRPr lang="en-US" sz="800" dirty="0"/>
        </a:p>
      </dgm:t>
    </dgm:pt>
    <dgm:pt modelId="{7D243018-39BC-4D3B-9126-EAFD750BD9CA}" type="parTrans" cxnId="{BE4E96E0-D63C-4076-86FF-C3B4FFFEE7ED}">
      <dgm:prSet/>
      <dgm:spPr>
        <a:ln>
          <a:solidFill>
            <a:srgbClr val="5E132A"/>
          </a:solidFill>
        </a:ln>
      </dgm:spPr>
      <dgm:t>
        <a:bodyPr/>
        <a:lstStyle/>
        <a:p>
          <a:endParaRPr lang="en-US"/>
        </a:p>
      </dgm:t>
    </dgm:pt>
    <dgm:pt modelId="{939BBC70-1C0F-4289-A282-A856AB9C1057}" type="sibTrans" cxnId="{BE4E96E0-D63C-4076-86FF-C3B4FFFEE7ED}">
      <dgm:prSet/>
      <dgm:spPr/>
      <dgm:t>
        <a:bodyPr/>
        <a:lstStyle/>
        <a:p>
          <a:endParaRPr lang="en-US"/>
        </a:p>
      </dgm:t>
    </dgm:pt>
    <dgm:pt modelId="{DCD5BDEF-7474-4513-A2CB-0BDB897C7943}">
      <dgm:prSet/>
      <dgm:spPr>
        <a:ln>
          <a:solidFill>
            <a:srgbClr val="5E132A"/>
          </a:solidFill>
        </a:ln>
      </dgm:spPr>
      <dgm:t>
        <a:bodyPr/>
        <a:lstStyle/>
        <a:p>
          <a:r>
            <a:rPr lang="en-US" b="0" dirty="0">
              <a:solidFill>
                <a:schemeClr val="accent1">
                  <a:lumMod val="50000"/>
                </a:schemeClr>
              </a:solidFill>
              <a:latin typeface="Calibri" panose="020F0502020204030204"/>
              <a:ea typeface="+mn-ea"/>
              <a:cs typeface="+mn-cs"/>
            </a:rPr>
            <a:t>Paved Road </a:t>
          </a:r>
          <a:r>
            <a:rPr lang="en-US" dirty="0">
              <a:solidFill>
                <a:schemeClr val="accent1">
                  <a:lumMod val="50000"/>
                </a:schemeClr>
              </a:solidFill>
              <a:latin typeface="Calibri" panose="020F0502020204030204"/>
              <a:ea typeface="+mn-ea"/>
              <a:cs typeface="+mn-cs"/>
            </a:rPr>
            <a:t>Supervisor</a:t>
          </a:r>
        </a:p>
        <a:p>
          <a:r>
            <a:rPr lang="en-US" dirty="0">
              <a:solidFill>
                <a:schemeClr val="tx1"/>
              </a:solidFill>
            </a:rPr>
            <a:t>4210 -41</a:t>
          </a:r>
          <a:endParaRPr lang="en-US" dirty="0"/>
        </a:p>
      </dgm:t>
    </dgm:pt>
    <dgm:pt modelId="{F494285A-3FE6-48BD-8D0A-CEE127B0D65F}" type="parTrans" cxnId="{54952234-1455-4D2F-B122-D1343EAFE8AF}">
      <dgm:prSet/>
      <dgm:spPr>
        <a:ln>
          <a:solidFill>
            <a:srgbClr val="5E132A"/>
          </a:solidFill>
        </a:ln>
      </dgm:spPr>
      <dgm:t>
        <a:bodyPr/>
        <a:lstStyle/>
        <a:p>
          <a:endParaRPr lang="en-US"/>
        </a:p>
      </dgm:t>
    </dgm:pt>
    <dgm:pt modelId="{AD6D055F-8F4F-432D-B02F-966A393F5A02}" type="sibTrans" cxnId="{54952234-1455-4D2F-B122-D1343EAFE8AF}">
      <dgm:prSet/>
      <dgm:spPr/>
      <dgm:t>
        <a:bodyPr/>
        <a:lstStyle/>
        <a:p>
          <a:endParaRPr lang="en-US"/>
        </a:p>
      </dgm:t>
    </dgm:pt>
    <dgm:pt modelId="{07D05E35-8EDB-42CE-854D-09D28B5CDDF5}">
      <dgm:prSet/>
      <dgm:spPr>
        <a:ln>
          <a:solidFill>
            <a:srgbClr val="5E132A"/>
          </a:solidFill>
        </a:ln>
      </dgm:spPr>
      <dgm:t>
        <a:bodyPr/>
        <a:lstStyle/>
        <a:p>
          <a:r>
            <a:rPr lang="en-US" b="0" dirty="0">
              <a:solidFill>
                <a:schemeClr val="accent1">
                  <a:lumMod val="50000"/>
                </a:schemeClr>
              </a:solidFill>
              <a:latin typeface="Calibri" panose="020F0502020204030204"/>
              <a:ea typeface="+mn-ea"/>
              <a:cs typeface="+mn-cs"/>
            </a:rPr>
            <a:t>Other Maintenance </a:t>
          </a:r>
          <a:r>
            <a:rPr lang="en-US" dirty="0">
              <a:solidFill>
                <a:schemeClr val="accent1">
                  <a:lumMod val="50000"/>
                </a:schemeClr>
              </a:solidFill>
              <a:latin typeface="Calibri" panose="020F0502020204030204"/>
              <a:ea typeface="+mn-ea"/>
              <a:cs typeface="+mn-cs"/>
            </a:rPr>
            <a:t>Supervisor</a:t>
          </a:r>
        </a:p>
        <a:p>
          <a:r>
            <a:rPr lang="en-US" dirty="0">
              <a:solidFill>
                <a:schemeClr val="tx1"/>
              </a:solidFill>
            </a:rPr>
            <a:t>4226-41</a:t>
          </a:r>
          <a:endParaRPr lang="en-US" dirty="0"/>
        </a:p>
      </dgm:t>
    </dgm:pt>
    <dgm:pt modelId="{CB88C94A-3EC3-444C-9248-CB3FE74BE960}" type="parTrans" cxnId="{8ACDFB9C-FBD3-47DE-A153-3719435FBFF1}">
      <dgm:prSet/>
      <dgm:spPr>
        <a:ln>
          <a:solidFill>
            <a:srgbClr val="5E132A"/>
          </a:solidFill>
        </a:ln>
      </dgm:spPr>
      <dgm:t>
        <a:bodyPr/>
        <a:lstStyle/>
        <a:p>
          <a:endParaRPr lang="en-US"/>
        </a:p>
      </dgm:t>
    </dgm:pt>
    <dgm:pt modelId="{F19675FA-FA90-48AA-AD37-F93E17C7526A}" type="sibTrans" cxnId="{8ACDFB9C-FBD3-47DE-A153-3719435FBFF1}">
      <dgm:prSet/>
      <dgm:spPr/>
      <dgm:t>
        <a:bodyPr/>
        <a:lstStyle/>
        <a:p>
          <a:endParaRPr lang="en-US"/>
        </a:p>
      </dgm:t>
    </dgm:pt>
    <dgm:pt modelId="{BD4744E4-091D-4D3D-AE01-082A8870600A}">
      <dgm:prSet/>
      <dgm:spPr>
        <a:ln>
          <a:solidFill>
            <a:srgbClr val="5E132A"/>
          </a:solidFill>
        </a:ln>
      </dgm:spPr>
      <dgm:t>
        <a:bodyPr/>
        <a:lstStyle/>
        <a:p>
          <a:r>
            <a:rPr lang="en-US" b="0" dirty="0">
              <a:solidFill>
                <a:schemeClr val="accent1">
                  <a:lumMod val="50000"/>
                </a:schemeClr>
              </a:solidFill>
              <a:latin typeface="Calibri" panose="020F0502020204030204"/>
              <a:ea typeface="+mn-ea"/>
              <a:cs typeface="+mn-cs"/>
            </a:rPr>
            <a:t>Unpaved Road </a:t>
          </a:r>
          <a:r>
            <a:rPr lang="en-US" dirty="0">
              <a:solidFill>
                <a:schemeClr val="accent1">
                  <a:lumMod val="50000"/>
                </a:schemeClr>
              </a:solidFill>
              <a:latin typeface="Calibri" panose="020F0502020204030204"/>
              <a:ea typeface="+mn-ea"/>
              <a:cs typeface="+mn-cs"/>
            </a:rPr>
            <a:t>Supervisor</a:t>
          </a:r>
        </a:p>
        <a:p>
          <a:r>
            <a:rPr lang="en-US" dirty="0">
              <a:solidFill>
                <a:schemeClr val="accent1">
                  <a:lumMod val="50000"/>
                </a:schemeClr>
              </a:solidFill>
            </a:rPr>
            <a:t>4226 -41</a:t>
          </a:r>
        </a:p>
      </dgm:t>
    </dgm:pt>
    <dgm:pt modelId="{E5718DCD-2211-413F-8881-9B8862C8F70A}" type="parTrans" cxnId="{80B3C1EE-4ECB-4D74-939D-02EF8AF15FE2}">
      <dgm:prSet/>
      <dgm:spPr>
        <a:ln>
          <a:solidFill>
            <a:srgbClr val="5E132A"/>
          </a:solidFill>
        </a:ln>
      </dgm:spPr>
      <dgm:t>
        <a:bodyPr/>
        <a:lstStyle/>
        <a:p>
          <a:endParaRPr lang="en-US"/>
        </a:p>
      </dgm:t>
    </dgm:pt>
    <dgm:pt modelId="{A42D1B97-8BED-4263-A9D4-731EF45C083A}" type="sibTrans" cxnId="{80B3C1EE-4ECB-4D74-939D-02EF8AF15FE2}">
      <dgm:prSet/>
      <dgm:spPr/>
      <dgm:t>
        <a:bodyPr/>
        <a:lstStyle/>
        <a:p>
          <a:endParaRPr lang="en-US"/>
        </a:p>
      </dgm:t>
    </dgm:pt>
    <dgm:pt modelId="{1868FC79-CF50-4F1D-A5CA-F0A5B783349C}">
      <dgm:prSet phldrT="[Text]" phldr="0" custT="1"/>
      <dgm:spPr>
        <a:ln>
          <a:solidFill>
            <a:srgbClr val="5E132A"/>
          </a:solidFill>
        </a:ln>
      </dgm:spPr>
      <dgm:t>
        <a:bodyPr/>
        <a:lstStyle/>
        <a:p>
          <a:r>
            <a:rPr lang="en-US" sz="800" dirty="0"/>
            <a:t>Engineering &amp; Construction Manager</a:t>
          </a:r>
        </a:p>
        <a:p>
          <a:r>
            <a:rPr lang="en-US" sz="800" dirty="0"/>
            <a:t>4270-41</a:t>
          </a:r>
        </a:p>
      </dgm:t>
    </dgm:pt>
    <dgm:pt modelId="{F0C841FB-E754-4E99-BC0A-5946CFF41390}" type="parTrans" cxnId="{E674F086-818F-485E-BDE1-E35607C6D909}">
      <dgm:prSet/>
      <dgm:spPr>
        <a:ln>
          <a:solidFill>
            <a:srgbClr val="5E132A"/>
          </a:solidFill>
        </a:ln>
      </dgm:spPr>
      <dgm:t>
        <a:bodyPr/>
        <a:lstStyle/>
        <a:p>
          <a:endParaRPr lang="en-US"/>
        </a:p>
      </dgm:t>
    </dgm:pt>
    <dgm:pt modelId="{F3F85874-C8FC-4687-AE5E-5FA5B505F29F}" type="sibTrans" cxnId="{E674F086-818F-485E-BDE1-E35607C6D909}">
      <dgm:prSet/>
      <dgm:spPr/>
      <dgm:t>
        <a:bodyPr/>
        <a:lstStyle/>
        <a:p>
          <a:endParaRPr lang="en-US"/>
        </a:p>
      </dgm:t>
    </dgm:pt>
    <dgm:pt modelId="{4600881F-2DD3-42ED-ACF8-B8F409C8CC95}">
      <dgm:prSet phldrT="[Text]" phldr="0"/>
      <dgm:spPr>
        <a:ln>
          <a:solidFill>
            <a:srgbClr val="5E132A"/>
          </a:solidFill>
        </a:ln>
      </dgm:spPr>
      <dgm:t>
        <a:bodyPr/>
        <a:lstStyle/>
        <a:p>
          <a:r>
            <a:rPr lang="en-US" dirty="0"/>
            <a:t>Administrative Manager</a:t>
          </a:r>
        </a:p>
        <a:p>
          <a:r>
            <a:rPr lang="en-US" dirty="0"/>
            <a:t>4100-41</a:t>
          </a:r>
        </a:p>
      </dgm:t>
    </dgm:pt>
    <dgm:pt modelId="{6D527AB0-B75A-4082-A10A-6918748F9B05}" type="parTrans" cxnId="{27FEB6FC-8C94-46BB-9743-1FA42E91B338}">
      <dgm:prSet/>
      <dgm:spPr>
        <a:ln>
          <a:solidFill>
            <a:srgbClr val="5E132A"/>
          </a:solidFill>
        </a:ln>
      </dgm:spPr>
      <dgm:t>
        <a:bodyPr/>
        <a:lstStyle/>
        <a:p>
          <a:endParaRPr lang="en-US"/>
        </a:p>
      </dgm:t>
    </dgm:pt>
    <dgm:pt modelId="{543A0BE9-3CD5-4F91-9448-5AB9AC061397}" type="sibTrans" cxnId="{27FEB6FC-8C94-46BB-9743-1FA42E91B338}">
      <dgm:prSet/>
      <dgm:spPr/>
      <dgm:t>
        <a:bodyPr/>
        <a:lstStyle/>
        <a:p>
          <a:endParaRPr lang="en-US"/>
        </a:p>
      </dgm:t>
    </dgm:pt>
    <dgm:pt modelId="{9134FF68-4F3C-4865-B928-15CD3EB96C13}">
      <dgm:prSet phldrT="[Text]" phldr="0" custT="1"/>
      <dgm:spPr>
        <a:ln>
          <a:solidFill>
            <a:srgbClr val="5E132A"/>
          </a:solidFill>
        </a:ln>
      </dgm:spPr>
      <dgm:t>
        <a:bodyPr/>
        <a:lstStyle/>
        <a:p>
          <a:r>
            <a:rPr lang="en-US" sz="800" dirty="0"/>
            <a:t>Maintenance Workers 6 plus </a:t>
          </a:r>
          <a:r>
            <a:rPr lang="en-US" sz="800" dirty="0">
              <a:solidFill>
                <a:schemeClr val="accent3"/>
              </a:solidFill>
            </a:rPr>
            <a:t>(4 New</a:t>
          </a:r>
          <a:r>
            <a:rPr lang="en-US" sz="700" dirty="0">
              <a:solidFill>
                <a:schemeClr val="accent3"/>
              </a:solidFill>
            </a:rPr>
            <a:t>)</a:t>
          </a:r>
        </a:p>
      </dgm:t>
    </dgm:pt>
    <dgm:pt modelId="{C88FE20A-8EF6-472C-A86B-99B0DEE6168B}" type="parTrans" cxnId="{C30B68C8-78C2-4BC7-844C-5A3314AF0EB1}">
      <dgm:prSet/>
      <dgm:spPr>
        <a:ln>
          <a:solidFill>
            <a:srgbClr val="5E132A"/>
          </a:solidFill>
        </a:ln>
      </dgm:spPr>
      <dgm:t>
        <a:bodyPr/>
        <a:lstStyle/>
        <a:p>
          <a:endParaRPr lang="en-US"/>
        </a:p>
      </dgm:t>
    </dgm:pt>
    <dgm:pt modelId="{7D71DBEE-A713-4689-BC93-4CC867387285}" type="sibTrans" cxnId="{C30B68C8-78C2-4BC7-844C-5A3314AF0EB1}">
      <dgm:prSet/>
      <dgm:spPr/>
      <dgm:t>
        <a:bodyPr/>
        <a:lstStyle/>
        <a:p>
          <a:endParaRPr lang="en-US"/>
        </a:p>
      </dgm:t>
    </dgm:pt>
    <dgm:pt modelId="{45355E06-F071-4E9D-970C-DEC8006A5E30}">
      <dgm:prSet phldrT="[Text]" phldr="0" custT="1"/>
      <dgm:spPr>
        <a:ln>
          <a:solidFill>
            <a:srgbClr val="5E132A"/>
          </a:solidFill>
        </a:ln>
      </dgm:spPr>
      <dgm:t>
        <a:bodyPr/>
        <a:lstStyle/>
        <a:p>
          <a:r>
            <a:rPr lang="en-US" sz="800" dirty="0"/>
            <a:t>Civil Engineer I</a:t>
          </a:r>
        </a:p>
        <a:p>
          <a:r>
            <a:rPr lang="en-US" sz="800" dirty="0"/>
            <a:t>4270-41</a:t>
          </a:r>
        </a:p>
        <a:p>
          <a:r>
            <a:rPr lang="en-US" sz="800" dirty="0">
              <a:solidFill>
                <a:srgbClr val="FF0000"/>
              </a:solidFill>
            </a:rPr>
            <a:t>Vacant</a:t>
          </a:r>
        </a:p>
      </dgm:t>
    </dgm:pt>
    <dgm:pt modelId="{F70E5452-F7BA-4506-A5B0-CEDAF353B9E2}" type="parTrans" cxnId="{EF27A210-C8BC-46F5-A8AB-C00DC60C29C9}">
      <dgm:prSet/>
      <dgm:spPr>
        <a:ln>
          <a:solidFill>
            <a:srgbClr val="5E132A"/>
          </a:solidFill>
        </a:ln>
      </dgm:spPr>
      <dgm:t>
        <a:bodyPr/>
        <a:lstStyle/>
        <a:p>
          <a:endParaRPr lang="en-US"/>
        </a:p>
      </dgm:t>
    </dgm:pt>
    <dgm:pt modelId="{D070E990-2BAB-439F-8B94-8023BD52B870}" type="sibTrans" cxnId="{EF27A210-C8BC-46F5-A8AB-C00DC60C29C9}">
      <dgm:prSet/>
      <dgm:spPr/>
      <dgm:t>
        <a:bodyPr/>
        <a:lstStyle/>
        <a:p>
          <a:endParaRPr lang="en-US"/>
        </a:p>
      </dgm:t>
    </dgm:pt>
    <dgm:pt modelId="{88324A02-2B78-4D39-9D3D-DA90D435B88E}">
      <dgm:prSet phldrT="[Text]" phldr="0" custT="1"/>
      <dgm:spPr>
        <a:ln>
          <a:solidFill>
            <a:srgbClr val="5E132A"/>
          </a:solidFill>
        </a:ln>
      </dgm:spPr>
      <dgm:t>
        <a:bodyPr/>
        <a:lstStyle/>
        <a:p>
          <a:r>
            <a:rPr lang="en-US" sz="800" dirty="0"/>
            <a:t>Field Inspector</a:t>
          </a:r>
        </a:p>
        <a:p>
          <a:r>
            <a:rPr lang="en-US" sz="800" dirty="0"/>
            <a:t>4270-41</a:t>
          </a:r>
        </a:p>
        <a:p>
          <a:r>
            <a:rPr lang="en-US" sz="800" dirty="0">
              <a:solidFill>
                <a:srgbClr val="FF0000"/>
              </a:solidFill>
            </a:rPr>
            <a:t>Vacant</a:t>
          </a:r>
        </a:p>
      </dgm:t>
    </dgm:pt>
    <dgm:pt modelId="{68385BDA-C9A8-483C-9896-A9D1AE773B0C}" type="parTrans" cxnId="{E46D8D5C-1522-461D-A478-545C609E5FE3}">
      <dgm:prSet/>
      <dgm:spPr>
        <a:ln>
          <a:solidFill>
            <a:srgbClr val="5E132A"/>
          </a:solidFill>
        </a:ln>
      </dgm:spPr>
      <dgm:t>
        <a:bodyPr/>
        <a:lstStyle/>
        <a:p>
          <a:endParaRPr lang="en-US"/>
        </a:p>
      </dgm:t>
    </dgm:pt>
    <dgm:pt modelId="{13615544-0157-4FAD-9623-E4247D8B7D82}" type="sibTrans" cxnId="{E46D8D5C-1522-461D-A478-545C609E5FE3}">
      <dgm:prSet/>
      <dgm:spPr/>
      <dgm:t>
        <a:bodyPr/>
        <a:lstStyle/>
        <a:p>
          <a:endParaRPr lang="en-US"/>
        </a:p>
      </dgm:t>
    </dgm:pt>
    <dgm:pt modelId="{F69FC0F0-3542-401D-BC8A-D90D3D43DCBF}">
      <dgm:prSet phldrT="[Text]" phldr="0" custT="1"/>
      <dgm:spPr>
        <a:ln>
          <a:solidFill>
            <a:srgbClr val="5E132A"/>
          </a:solidFill>
        </a:ln>
      </dgm:spPr>
      <dgm:t>
        <a:bodyPr/>
        <a:lstStyle/>
        <a:p>
          <a:r>
            <a:rPr lang="en-US" sz="800" dirty="0"/>
            <a:t>Engineer Technician</a:t>
          </a:r>
        </a:p>
        <a:p>
          <a:r>
            <a:rPr lang="en-US" sz="800" dirty="0"/>
            <a:t>4270-41</a:t>
          </a:r>
        </a:p>
      </dgm:t>
    </dgm:pt>
    <dgm:pt modelId="{A6A57586-4D4E-4631-93F6-CB3079C41660}" type="parTrans" cxnId="{ED5FF4FE-F1AE-4B24-AED8-BAF5DD5B7019}">
      <dgm:prSet/>
      <dgm:spPr>
        <a:ln>
          <a:solidFill>
            <a:srgbClr val="5E132A"/>
          </a:solidFill>
        </a:ln>
      </dgm:spPr>
      <dgm:t>
        <a:bodyPr/>
        <a:lstStyle/>
        <a:p>
          <a:endParaRPr lang="en-US"/>
        </a:p>
      </dgm:t>
    </dgm:pt>
    <dgm:pt modelId="{37BAF1DF-1CF5-4ADB-A650-E4648AE0BBDA}" type="sibTrans" cxnId="{ED5FF4FE-F1AE-4B24-AED8-BAF5DD5B7019}">
      <dgm:prSet/>
      <dgm:spPr/>
      <dgm:t>
        <a:bodyPr/>
        <a:lstStyle/>
        <a:p>
          <a:endParaRPr lang="en-US"/>
        </a:p>
      </dgm:t>
    </dgm:pt>
    <dgm:pt modelId="{4D188CA0-2B8A-4FA7-A75D-A514A1670E4B}">
      <dgm:prSet phldrT="[Text]" phldr="0"/>
      <dgm:spPr>
        <a:ln>
          <a:solidFill>
            <a:srgbClr val="5E132A"/>
          </a:solidFill>
        </a:ln>
      </dgm:spPr>
      <dgm:t>
        <a:bodyPr/>
        <a:lstStyle/>
        <a:p>
          <a:r>
            <a:rPr lang="en-US" dirty="0"/>
            <a:t>Admin. Coordinators (2)</a:t>
          </a:r>
        </a:p>
      </dgm:t>
    </dgm:pt>
    <dgm:pt modelId="{CBC9BEDC-8421-4912-BE82-BB6E10971252}" type="parTrans" cxnId="{9DFEF111-8BD9-4235-992F-072DAE0E35FF}">
      <dgm:prSet/>
      <dgm:spPr>
        <a:ln>
          <a:solidFill>
            <a:srgbClr val="5E132A"/>
          </a:solidFill>
        </a:ln>
      </dgm:spPr>
      <dgm:t>
        <a:bodyPr/>
        <a:lstStyle/>
        <a:p>
          <a:endParaRPr lang="en-US"/>
        </a:p>
      </dgm:t>
    </dgm:pt>
    <dgm:pt modelId="{CD0C36A7-4A65-44A9-A52B-839B905F5FE4}" type="sibTrans" cxnId="{9DFEF111-8BD9-4235-992F-072DAE0E35FF}">
      <dgm:prSet/>
      <dgm:spPr/>
      <dgm:t>
        <a:bodyPr/>
        <a:lstStyle/>
        <a:p>
          <a:endParaRPr lang="en-US"/>
        </a:p>
      </dgm:t>
    </dgm:pt>
    <dgm:pt modelId="{49700C41-ACF1-4D48-9C5D-B9ED5879EED8}">
      <dgm:prSet phldrT="[Text]" phldr="0"/>
      <dgm:spPr>
        <a:ln>
          <a:solidFill>
            <a:srgbClr val="5E132A"/>
          </a:solidFill>
        </a:ln>
      </dgm:spPr>
      <dgm:t>
        <a:bodyPr/>
        <a:lstStyle/>
        <a:p>
          <a:r>
            <a:rPr lang="en-US" dirty="0"/>
            <a:t>Heavy Equipment Operators (2)</a:t>
          </a:r>
        </a:p>
      </dgm:t>
    </dgm:pt>
    <dgm:pt modelId="{B2372E9F-4845-4633-A665-D4C838371AD8}" type="parTrans" cxnId="{0C90BB31-1F2F-4523-956E-0D370402CD1A}">
      <dgm:prSet/>
      <dgm:spPr>
        <a:ln>
          <a:solidFill>
            <a:srgbClr val="5E132A"/>
          </a:solidFill>
        </a:ln>
      </dgm:spPr>
      <dgm:t>
        <a:bodyPr/>
        <a:lstStyle/>
        <a:p>
          <a:endParaRPr lang="en-US"/>
        </a:p>
      </dgm:t>
    </dgm:pt>
    <dgm:pt modelId="{55B99587-2E40-4009-B133-85F0D47E1813}" type="sibTrans" cxnId="{0C90BB31-1F2F-4523-956E-0D370402CD1A}">
      <dgm:prSet/>
      <dgm:spPr/>
      <dgm:t>
        <a:bodyPr/>
        <a:lstStyle/>
        <a:p>
          <a:endParaRPr lang="en-US"/>
        </a:p>
      </dgm:t>
    </dgm:pt>
    <dgm:pt modelId="{ADB224A8-579B-404E-B433-523E1E0D0178}">
      <dgm:prSet phldrT="[Text]"/>
      <dgm:spPr>
        <a:ln>
          <a:solidFill>
            <a:srgbClr val="5E132A"/>
          </a:solidFill>
        </a:ln>
      </dgm:spPr>
      <dgm:t>
        <a:bodyPr/>
        <a:lstStyle/>
        <a:p>
          <a:r>
            <a:rPr lang="en-US" dirty="0"/>
            <a:t>Equipment Operators ( 2)</a:t>
          </a:r>
        </a:p>
      </dgm:t>
    </dgm:pt>
    <dgm:pt modelId="{92875D55-90A8-438D-9620-07760067410F}" type="parTrans" cxnId="{F512D5B5-BBCD-4D05-BDE3-B3528AAD168C}">
      <dgm:prSet/>
      <dgm:spPr>
        <a:ln>
          <a:solidFill>
            <a:srgbClr val="5E132A"/>
          </a:solidFill>
        </a:ln>
      </dgm:spPr>
      <dgm:t>
        <a:bodyPr/>
        <a:lstStyle/>
        <a:p>
          <a:endParaRPr lang="en-US"/>
        </a:p>
      </dgm:t>
    </dgm:pt>
    <dgm:pt modelId="{0BB9FEE7-CD0F-4DA4-9AB4-EFFD45B74DE2}" type="sibTrans" cxnId="{F512D5B5-BBCD-4D05-BDE3-B3528AAD168C}">
      <dgm:prSet/>
      <dgm:spPr/>
      <dgm:t>
        <a:bodyPr/>
        <a:lstStyle/>
        <a:p>
          <a:endParaRPr lang="en-US"/>
        </a:p>
      </dgm:t>
    </dgm:pt>
    <dgm:pt modelId="{D36BD58D-0032-4DE7-B524-5B24D9A99C77}">
      <dgm:prSet phldrT="[Text]" phldr="0"/>
      <dgm:spPr>
        <a:ln>
          <a:solidFill>
            <a:srgbClr val="5E132A"/>
          </a:solidFill>
        </a:ln>
      </dgm:spPr>
      <dgm:t>
        <a:bodyPr/>
        <a:lstStyle/>
        <a:p>
          <a:r>
            <a:rPr lang="en-US" dirty="0"/>
            <a:t>Maintenance Worker III</a:t>
          </a:r>
        </a:p>
      </dgm:t>
    </dgm:pt>
    <dgm:pt modelId="{19E6F8BD-697E-4796-AF08-0804200971F7}" type="parTrans" cxnId="{AB0E2CD9-B01A-4A17-9247-D6C6AC8463D2}">
      <dgm:prSet/>
      <dgm:spPr>
        <a:ln>
          <a:solidFill>
            <a:srgbClr val="5E132A"/>
          </a:solidFill>
        </a:ln>
      </dgm:spPr>
      <dgm:t>
        <a:bodyPr/>
        <a:lstStyle/>
        <a:p>
          <a:endParaRPr lang="en-US"/>
        </a:p>
      </dgm:t>
    </dgm:pt>
    <dgm:pt modelId="{A628015A-47C7-499C-A952-0AD473A49FBD}" type="sibTrans" cxnId="{AB0E2CD9-B01A-4A17-9247-D6C6AC8463D2}">
      <dgm:prSet/>
      <dgm:spPr/>
      <dgm:t>
        <a:bodyPr/>
        <a:lstStyle/>
        <a:p>
          <a:endParaRPr lang="en-US"/>
        </a:p>
      </dgm:t>
    </dgm:pt>
    <dgm:pt modelId="{4E206275-2692-4AB2-AC6F-D38D2E3AD062}">
      <dgm:prSet phldrT="[Text]" phldr="0"/>
      <dgm:spPr>
        <a:ln>
          <a:solidFill>
            <a:srgbClr val="5E132A"/>
          </a:solidFill>
        </a:ln>
      </dgm:spPr>
      <dgm:t>
        <a:bodyPr/>
        <a:lstStyle/>
        <a:p>
          <a:r>
            <a:rPr lang="en-US" dirty="0"/>
            <a:t>Maintenance Worker II</a:t>
          </a:r>
        </a:p>
        <a:p>
          <a:r>
            <a:rPr lang="en-US" dirty="0">
              <a:solidFill>
                <a:srgbClr val="FF0000"/>
              </a:solidFill>
            </a:rPr>
            <a:t>Vacant</a:t>
          </a:r>
        </a:p>
      </dgm:t>
    </dgm:pt>
    <dgm:pt modelId="{017A8AC5-ABA3-4106-A12D-85F11B354F12}" type="parTrans" cxnId="{33B62DBA-48E2-436A-A4E6-C6C8E5392219}">
      <dgm:prSet/>
      <dgm:spPr>
        <a:ln>
          <a:solidFill>
            <a:srgbClr val="5E132A"/>
          </a:solidFill>
        </a:ln>
      </dgm:spPr>
      <dgm:t>
        <a:bodyPr/>
        <a:lstStyle/>
        <a:p>
          <a:endParaRPr lang="en-US"/>
        </a:p>
      </dgm:t>
    </dgm:pt>
    <dgm:pt modelId="{3FDA69EA-D642-4A52-B877-6321EA333D03}" type="sibTrans" cxnId="{33B62DBA-48E2-436A-A4E6-C6C8E5392219}">
      <dgm:prSet/>
      <dgm:spPr/>
      <dgm:t>
        <a:bodyPr/>
        <a:lstStyle/>
        <a:p>
          <a:endParaRPr lang="en-US"/>
        </a:p>
      </dgm:t>
    </dgm:pt>
    <dgm:pt modelId="{A66C2694-3C1B-47F3-BEF8-51FF36A7FAF7}">
      <dgm:prSet phldrT="[Text]" phldr="0"/>
      <dgm:spPr>
        <a:ln>
          <a:solidFill>
            <a:srgbClr val="5E132A"/>
          </a:solidFill>
        </a:ln>
      </dgm:spPr>
      <dgm:t>
        <a:bodyPr/>
        <a:lstStyle/>
        <a:p>
          <a:r>
            <a:rPr lang="en-US" dirty="0"/>
            <a:t>Concrete finisher</a:t>
          </a:r>
        </a:p>
      </dgm:t>
    </dgm:pt>
    <dgm:pt modelId="{D55A5526-2E3D-4666-B39E-9FE8FF06FD67}" type="parTrans" cxnId="{82FE1270-16FA-46F1-B7BF-FF8027EF45A6}">
      <dgm:prSet/>
      <dgm:spPr>
        <a:ln>
          <a:solidFill>
            <a:srgbClr val="5E132A"/>
          </a:solidFill>
        </a:ln>
      </dgm:spPr>
      <dgm:t>
        <a:bodyPr/>
        <a:lstStyle/>
        <a:p>
          <a:endParaRPr lang="en-US"/>
        </a:p>
      </dgm:t>
    </dgm:pt>
    <dgm:pt modelId="{A5070645-0B3A-41DB-93D8-3EDF200FB061}" type="sibTrans" cxnId="{82FE1270-16FA-46F1-B7BF-FF8027EF45A6}">
      <dgm:prSet/>
      <dgm:spPr/>
      <dgm:t>
        <a:bodyPr/>
        <a:lstStyle/>
        <a:p>
          <a:endParaRPr lang="en-US"/>
        </a:p>
      </dgm:t>
    </dgm:pt>
    <dgm:pt modelId="{5D79D0B4-60E1-4465-9ADA-2D4A0CA9ADAA}">
      <dgm:prSet phldrT="[Text]" phldr="0"/>
      <dgm:spPr>
        <a:ln>
          <a:solidFill>
            <a:srgbClr val="5E132A"/>
          </a:solidFill>
        </a:ln>
      </dgm:spPr>
      <dgm:t>
        <a:bodyPr/>
        <a:lstStyle/>
        <a:p>
          <a:r>
            <a:rPr lang="en-US" dirty="0"/>
            <a:t>Equipment Operators ( 2)</a:t>
          </a:r>
        </a:p>
      </dgm:t>
    </dgm:pt>
    <dgm:pt modelId="{69C23361-518F-40F9-A399-1FC622F2FC5E}" type="parTrans" cxnId="{92034C7F-939C-4782-965C-4872D09E5A44}">
      <dgm:prSet/>
      <dgm:spPr>
        <a:ln>
          <a:solidFill>
            <a:srgbClr val="5E132A"/>
          </a:solidFill>
        </a:ln>
      </dgm:spPr>
      <dgm:t>
        <a:bodyPr/>
        <a:lstStyle/>
        <a:p>
          <a:endParaRPr lang="en-US"/>
        </a:p>
      </dgm:t>
    </dgm:pt>
    <dgm:pt modelId="{863F41B5-EED0-48C1-A2AE-BF8502D3F29D}" type="sibTrans" cxnId="{92034C7F-939C-4782-965C-4872D09E5A44}">
      <dgm:prSet/>
      <dgm:spPr/>
      <dgm:t>
        <a:bodyPr/>
        <a:lstStyle/>
        <a:p>
          <a:endParaRPr lang="en-US"/>
        </a:p>
      </dgm:t>
    </dgm:pt>
    <dgm:pt modelId="{22C611BE-B02F-45F2-A9F2-32DA456F29C0}">
      <dgm:prSet phldrT="[Text]"/>
      <dgm:spPr>
        <a:ln>
          <a:solidFill>
            <a:srgbClr val="5E132A"/>
          </a:solidFill>
        </a:ln>
      </dgm:spPr>
      <dgm:t>
        <a:bodyPr/>
        <a:lstStyle/>
        <a:p>
          <a:r>
            <a:rPr lang="en-US" b="0" dirty="0">
              <a:solidFill>
                <a:schemeClr val="accent1">
                  <a:lumMod val="50000"/>
                </a:schemeClr>
              </a:solidFill>
              <a:latin typeface="Calibri" panose="020F0502020204030204"/>
              <a:ea typeface="+mn-ea"/>
              <a:cs typeface="+mn-cs"/>
            </a:rPr>
            <a:t>Traffic Sign &amp; Signal </a:t>
          </a:r>
          <a:r>
            <a:rPr lang="en-US" dirty="0">
              <a:solidFill>
                <a:schemeClr val="accent1">
                  <a:lumMod val="50000"/>
                </a:schemeClr>
              </a:solidFill>
              <a:latin typeface="Calibri" panose="020F0502020204030204"/>
              <a:ea typeface="+mn-ea"/>
              <a:cs typeface="+mn-cs"/>
            </a:rPr>
            <a:t>Supervisor</a:t>
          </a:r>
        </a:p>
        <a:p>
          <a:r>
            <a:rPr lang="en-US" dirty="0">
              <a:solidFill>
                <a:schemeClr val="tx1"/>
              </a:solidFill>
            </a:rPr>
            <a:t>4226-41</a:t>
          </a:r>
          <a:endParaRPr lang="en-US" dirty="0"/>
        </a:p>
      </dgm:t>
    </dgm:pt>
    <dgm:pt modelId="{23971A13-4427-43A5-9C9E-555D151BD5B5}" type="parTrans" cxnId="{79BCC4BE-D907-4C83-8C9A-0FE8EE806F90}">
      <dgm:prSet/>
      <dgm:spPr>
        <a:ln>
          <a:solidFill>
            <a:srgbClr val="5E132A"/>
          </a:solidFill>
        </a:ln>
      </dgm:spPr>
      <dgm:t>
        <a:bodyPr/>
        <a:lstStyle/>
        <a:p>
          <a:endParaRPr lang="en-US"/>
        </a:p>
      </dgm:t>
    </dgm:pt>
    <dgm:pt modelId="{D71C8771-C309-4605-A5B7-713B77745ECF}" type="sibTrans" cxnId="{79BCC4BE-D907-4C83-8C9A-0FE8EE806F90}">
      <dgm:prSet/>
      <dgm:spPr/>
      <dgm:t>
        <a:bodyPr/>
        <a:lstStyle/>
        <a:p>
          <a:endParaRPr lang="en-US"/>
        </a:p>
      </dgm:t>
    </dgm:pt>
    <dgm:pt modelId="{DDCBF981-FB47-458E-AE43-0FA273E0664D}">
      <dgm:prSet phldrT="[Text]" phldr="0"/>
      <dgm:spPr>
        <a:ln>
          <a:solidFill>
            <a:srgbClr val="5E132A"/>
          </a:solidFill>
        </a:ln>
      </dgm:spPr>
      <dgm:t>
        <a:bodyPr/>
        <a:lstStyle/>
        <a:p>
          <a:r>
            <a:rPr lang="en-US" dirty="0"/>
            <a:t>Traffic  Sign &amp; Signal Maintenance </a:t>
          </a:r>
        </a:p>
      </dgm:t>
    </dgm:pt>
    <dgm:pt modelId="{5C9B6858-CA68-463F-8B51-D106E29A2E21}" type="parTrans" cxnId="{1CB27B7A-806D-41BD-8E96-0EF82C6D8BE1}">
      <dgm:prSet/>
      <dgm:spPr>
        <a:ln>
          <a:solidFill>
            <a:srgbClr val="5E132A"/>
          </a:solidFill>
        </a:ln>
      </dgm:spPr>
      <dgm:t>
        <a:bodyPr/>
        <a:lstStyle/>
        <a:p>
          <a:endParaRPr lang="en-US"/>
        </a:p>
      </dgm:t>
    </dgm:pt>
    <dgm:pt modelId="{B46DB5C9-4CBF-4138-80FB-26DC6E886322}" type="sibTrans" cxnId="{1CB27B7A-806D-41BD-8E96-0EF82C6D8BE1}">
      <dgm:prSet/>
      <dgm:spPr/>
      <dgm:t>
        <a:bodyPr/>
        <a:lstStyle/>
        <a:p>
          <a:endParaRPr lang="en-US"/>
        </a:p>
      </dgm:t>
    </dgm:pt>
    <dgm:pt modelId="{F105E2D8-4507-48B3-A8D4-2382FE6E63F5}">
      <dgm:prSet phldrT="[Text]"/>
      <dgm:spPr>
        <a:ln>
          <a:solidFill>
            <a:srgbClr val="5E132A"/>
          </a:solidFill>
        </a:ln>
      </dgm:spPr>
      <dgm:t>
        <a:bodyPr/>
        <a:lstStyle/>
        <a:p>
          <a:r>
            <a:rPr lang="en-US" dirty="0"/>
            <a:t>Traffic  Sign &amp; Signal Maintenance </a:t>
          </a:r>
        </a:p>
        <a:p>
          <a:r>
            <a:rPr lang="en-US" dirty="0">
              <a:solidFill>
                <a:srgbClr val="FF0000"/>
              </a:solidFill>
            </a:rPr>
            <a:t>Vacant</a:t>
          </a:r>
        </a:p>
      </dgm:t>
    </dgm:pt>
    <dgm:pt modelId="{5160BB7D-2AA1-4E59-B68B-8AE489AF2232}" type="parTrans" cxnId="{A235D6DA-19DC-46AE-90A5-30F972F97114}">
      <dgm:prSet/>
      <dgm:spPr>
        <a:ln>
          <a:solidFill>
            <a:srgbClr val="5E132A"/>
          </a:solidFill>
        </a:ln>
      </dgm:spPr>
      <dgm:t>
        <a:bodyPr/>
        <a:lstStyle/>
        <a:p>
          <a:endParaRPr lang="en-US"/>
        </a:p>
      </dgm:t>
    </dgm:pt>
    <dgm:pt modelId="{4810A8FA-E63C-4285-B19E-60E734C957F3}" type="sibTrans" cxnId="{A235D6DA-19DC-46AE-90A5-30F972F97114}">
      <dgm:prSet/>
      <dgm:spPr/>
      <dgm:t>
        <a:bodyPr/>
        <a:lstStyle/>
        <a:p>
          <a:endParaRPr lang="en-US"/>
        </a:p>
      </dgm:t>
    </dgm:pt>
    <dgm:pt modelId="{494DE64D-B16C-4292-999E-21068CC10158}">
      <dgm:prSet phldrT="[Text]" phldr="0"/>
      <dgm:spPr>
        <a:ln>
          <a:solidFill>
            <a:srgbClr val="5E132A"/>
          </a:solidFill>
        </a:ln>
      </dgm:spPr>
      <dgm:t>
        <a:bodyPr/>
        <a:lstStyle/>
        <a:p>
          <a:r>
            <a:rPr lang="en-US" dirty="0"/>
            <a:t>Senior Field Inspector</a:t>
          </a:r>
        </a:p>
        <a:p>
          <a:r>
            <a:rPr lang="en-US" dirty="0"/>
            <a:t>4270-41</a:t>
          </a:r>
        </a:p>
      </dgm:t>
    </dgm:pt>
    <dgm:pt modelId="{42265279-815E-4381-971F-E5D046DDFE9B}" type="parTrans" cxnId="{D4C6BB1F-21AC-4D67-89B6-3269FE0A6E40}">
      <dgm:prSet/>
      <dgm:spPr>
        <a:ln>
          <a:solidFill>
            <a:srgbClr val="5E132A"/>
          </a:solidFill>
        </a:ln>
      </dgm:spPr>
      <dgm:t>
        <a:bodyPr/>
        <a:lstStyle/>
        <a:p>
          <a:endParaRPr lang="en-US"/>
        </a:p>
      </dgm:t>
    </dgm:pt>
    <dgm:pt modelId="{03983624-FD11-475A-87B5-BF56CB617EC3}" type="sibTrans" cxnId="{D4C6BB1F-21AC-4D67-89B6-3269FE0A6E40}">
      <dgm:prSet/>
      <dgm:spPr/>
      <dgm:t>
        <a:bodyPr/>
        <a:lstStyle/>
        <a:p>
          <a:endParaRPr lang="en-US"/>
        </a:p>
      </dgm:t>
    </dgm:pt>
    <dgm:pt modelId="{04644A21-E469-4CAB-9928-DF49C5FACCE8}">
      <dgm:prSet phldrT="[Text]" phldr="0" custT="1"/>
      <dgm:spPr>
        <a:ln>
          <a:solidFill>
            <a:srgbClr val="5E132A"/>
          </a:solidFill>
        </a:ln>
      </dgm:spPr>
      <dgm:t>
        <a:bodyPr/>
        <a:lstStyle/>
        <a:p>
          <a:r>
            <a:rPr lang="en-US" sz="800" dirty="0"/>
            <a:t>CIT Landscape Supervisor</a:t>
          </a:r>
        </a:p>
        <a:p>
          <a:r>
            <a:rPr lang="en-US" sz="800" dirty="0"/>
            <a:t>4225-41 </a:t>
          </a:r>
          <a:r>
            <a:rPr lang="en-US" sz="800" dirty="0">
              <a:solidFill>
                <a:schemeClr val="accent3"/>
              </a:solidFill>
            </a:rPr>
            <a:t>(New)</a:t>
          </a:r>
        </a:p>
      </dgm:t>
    </dgm:pt>
    <dgm:pt modelId="{58A022F3-8929-4776-8F06-EEB3D53315A3}" type="parTrans" cxnId="{22181F2B-DCD2-444F-A183-AC6FDBD90F58}">
      <dgm:prSet/>
      <dgm:spPr>
        <a:ln>
          <a:solidFill>
            <a:srgbClr val="5E132A"/>
          </a:solidFill>
        </a:ln>
      </dgm:spPr>
      <dgm:t>
        <a:bodyPr/>
        <a:lstStyle/>
        <a:p>
          <a:endParaRPr lang="en-US"/>
        </a:p>
      </dgm:t>
    </dgm:pt>
    <dgm:pt modelId="{10163898-5C8E-450D-8BB9-A524820DFD31}" type="sibTrans" cxnId="{22181F2B-DCD2-444F-A183-AC6FDBD90F58}">
      <dgm:prSet/>
      <dgm:spPr/>
      <dgm:t>
        <a:bodyPr/>
        <a:lstStyle/>
        <a:p>
          <a:endParaRPr lang="en-US"/>
        </a:p>
      </dgm:t>
    </dgm:pt>
    <dgm:pt modelId="{3D162196-CFFD-48A8-A815-41C0D40CA31F}">
      <dgm:prSet phldrT="[Text]" phldr="0" custT="1"/>
      <dgm:spPr>
        <a:ln>
          <a:solidFill>
            <a:srgbClr val="5E132A"/>
          </a:solidFill>
        </a:ln>
      </dgm:spPr>
      <dgm:t>
        <a:bodyPr/>
        <a:lstStyle/>
        <a:p>
          <a:r>
            <a:rPr lang="en-US" sz="800" dirty="0"/>
            <a:t>Landscape</a:t>
          </a:r>
        </a:p>
        <a:p>
          <a:r>
            <a:rPr lang="en-US" sz="800" dirty="0" err="1"/>
            <a:t>Maint</a:t>
          </a:r>
          <a:r>
            <a:rPr lang="en-US" sz="800" dirty="0"/>
            <a:t>. Workers </a:t>
          </a:r>
        </a:p>
        <a:p>
          <a:r>
            <a:rPr lang="en-US" sz="800" dirty="0"/>
            <a:t>4225-41 </a:t>
          </a:r>
          <a:r>
            <a:rPr lang="en-US" sz="800" dirty="0">
              <a:solidFill>
                <a:schemeClr val="accent3"/>
              </a:solidFill>
            </a:rPr>
            <a:t>(8 New)</a:t>
          </a:r>
        </a:p>
      </dgm:t>
    </dgm:pt>
    <dgm:pt modelId="{306B1943-7807-43C7-8FA5-FCBBE1514C99}" type="parTrans" cxnId="{51E2B78B-C8A2-4109-908E-3008D78AE350}">
      <dgm:prSet/>
      <dgm:spPr>
        <a:ln>
          <a:solidFill>
            <a:srgbClr val="5E132A"/>
          </a:solidFill>
        </a:ln>
      </dgm:spPr>
      <dgm:t>
        <a:bodyPr/>
        <a:lstStyle/>
        <a:p>
          <a:endParaRPr lang="en-US"/>
        </a:p>
      </dgm:t>
    </dgm:pt>
    <dgm:pt modelId="{64087FC3-1284-4CA6-89FE-DE59BF2AC3FE}" type="sibTrans" cxnId="{51E2B78B-C8A2-4109-908E-3008D78AE350}">
      <dgm:prSet/>
      <dgm:spPr/>
      <dgm:t>
        <a:bodyPr/>
        <a:lstStyle/>
        <a:p>
          <a:endParaRPr lang="en-US"/>
        </a:p>
      </dgm:t>
    </dgm:pt>
    <dgm:pt modelId="{F5C457BF-105E-45A2-BBAD-823E43B71BE1}">
      <dgm:prSet phldrT="[Text]" phldr="0"/>
      <dgm:spPr>
        <a:ln>
          <a:solidFill>
            <a:srgbClr val="5E132A"/>
          </a:solidFill>
        </a:ln>
      </dgm:spPr>
      <dgm:t>
        <a:bodyPr/>
        <a:lstStyle/>
        <a:p>
          <a:r>
            <a:rPr lang="en-US" dirty="0"/>
            <a:t>Maintenance Worker III </a:t>
          </a:r>
          <a:r>
            <a:rPr lang="en-US" dirty="0">
              <a:solidFill>
                <a:schemeClr val="accent3"/>
              </a:solidFill>
            </a:rPr>
            <a:t>(5 New)</a:t>
          </a:r>
        </a:p>
      </dgm:t>
    </dgm:pt>
    <dgm:pt modelId="{6E57F603-EF60-41D5-9D57-F37407B1DF54}" type="parTrans" cxnId="{EF0A4C02-1C93-49A1-89FA-D34DF500BEB4}">
      <dgm:prSet/>
      <dgm:spPr>
        <a:ln>
          <a:solidFill>
            <a:srgbClr val="5E132A"/>
          </a:solidFill>
        </a:ln>
      </dgm:spPr>
      <dgm:t>
        <a:bodyPr/>
        <a:lstStyle/>
        <a:p>
          <a:endParaRPr lang="en-US"/>
        </a:p>
      </dgm:t>
    </dgm:pt>
    <dgm:pt modelId="{DF0BE0F0-4933-436F-8D2A-660216FFA6B3}" type="sibTrans" cxnId="{EF0A4C02-1C93-49A1-89FA-D34DF500BEB4}">
      <dgm:prSet/>
      <dgm:spPr/>
      <dgm:t>
        <a:bodyPr/>
        <a:lstStyle/>
        <a:p>
          <a:endParaRPr lang="en-US"/>
        </a:p>
      </dgm:t>
    </dgm:pt>
    <dgm:pt modelId="{8CEE11FD-1B72-4B8E-AEA1-B9D3462BBD7E}">
      <dgm:prSet phldrT="[Text]" phldr="0"/>
      <dgm:spPr>
        <a:ln>
          <a:solidFill>
            <a:srgbClr val="5E132A"/>
          </a:solidFill>
        </a:ln>
      </dgm:spPr>
      <dgm:t>
        <a:bodyPr/>
        <a:lstStyle/>
        <a:p>
          <a:r>
            <a:rPr lang="en-US" dirty="0"/>
            <a:t>Maintenance Worker II</a:t>
          </a:r>
        </a:p>
        <a:p>
          <a:r>
            <a:rPr lang="en-US" dirty="0">
              <a:solidFill>
                <a:schemeClr val="accent3"/>
              </a:solidFill>
            </a:rPr>
            <a:t>(2 New)</a:t>
          </a:r>
        </a:p>
      </dgm:t>
    </dgm:pt>
    <dgm:pt modelId="{E74A1D45-A34A-4689-B440-98BDC745EF3C}" type="parTrans" cxnId="{DDE985E7-37EC-4BE0-A512-6BCAEAC8C882}">
      <dgm:prSet/>
      <dgm:spPr>
        <a:ln>
          <a:solidFill>
            <a:srgbClr val="5E132A"/>
          </a:solidFill>
        </a:ln>
      </dgm:spPr>
      <dgm:t>
        <a:bodyPr/>
        <a:lstStyle/>
        <a:p>
          <a:endParaRPr lang="en-US"/>
        </a:p>
      </dgm:t>
    </dgm:pt>
    <dgm:pt modelId="{815E26C8-6740-4F5B-B8AF-1F4186CC3BD0}" type="sibTrans" cxnId="{DDE985E7-37EC-4BE0-A512-6BCAEAC8C882}">
      <dgm:prSet/>
      <dgm:spPr/>
      <dgm:t>
        <a:bodyPr/>
        <a:lstStyle/>
        <a:p>
          <a:endParaRPr lang="en-US"/>
        </a:p>
      </dgm:t>
    </dgm:pt>
    <dgm:pt modelId="{4AFE752F-ABE7-49D6-95CF-E60C3893B3D8}">
      <dgm:prSet phldrT="[Text]" phldr="0"/>
      <dgm:spPr>
        <a:ln>
          <a:solidFill>
            <a:srgbClr val="5E132A"/>
          </a:solidFill>
        </a:ln>
      </dgm:spPr>
      <dgm:t>
        <a:bodyPr/>
        <a:lstStyle/>
        <a:p>
          <a:r>
            <a:rPr lang="en-US" dirty="0"/>
            <a:t>Maintenance Worker II </a:t>
          </a:r>
        </a:p>
        <a:p>
          <a:r>
            <a:rPr lang="en-US" dirty="0">
              <a:solidFill>
                <a:schemeClr val="accent3"/>
              </a:solidFill>
            </a:rPr>
            <a:t>(2 New)</a:t>
          </a:r>
        </a:p>
      </dgm:t>
    </dgm:pt>
    <dgm:pt modelId="{F6CEB8A2-1E16-4D85-99D4-C372DCB848AE}" type="parTrans" cxnId="{4A574E23-F7B7-4FA5-8A5D-B08B0F42376B}">
      <dgm:prSet/>
      <dgm:spPr>
        <a:ln>
          <a:solidFill>
            <a:srgbClr val="5E132A"/>
          </a:solidFill>
        </a:ln>
      </dgm:spPr>
      <dgm:t>
        <a:bodyPr/>
        <a:lstStyle/>
        <a:p>
          <a:endParaRPr lang="en-US"/>
        </a:p>
      </dgm:t>
    </dgm:pt>
    <dgm:pt modelId="{4C2D8B05-7FB9-4846-9C17-3EA590C2211B}" type="sibTrans" cxnId="{4A574E23-F7B7-4FA5-8A5D-B08B0F42376B}">
      <dgm:prSet/>
      <dgm:spPr/>
      <dgm:t>
        <a:bodyPr/>
        <a:lstStyle/>
        <a:p>
          <a:endParaRPr lang="en-US"/>
        </a:p>
      </dgm:t>
    </dgm:pt>
    <dgm:pt modelId="{0086CEC2-7294-441A-BB89-56002B77361B}" type="pres">
      <dgm:prSet presAssocID="{6F2AA4E2-E314-462C-B989-350BD52FAA88}" presName="hierChild1" presStyleCnt="0">
        <dgm:presLayoutVars>
          <dgm:chPref val="1"/>
          <dgm:dir/>
          <dgm:animOne val="branch"/>
          <dgm:animLvl val="lvl"/>
          <dgm:resizeHandles/>
        </dgm:presLayoutVars>
      </dgm:prSet>
      <dgm:spPr/>
    </dgm:pt>
    <dgm:pt modelId="{D30B19CE-0B30-41F2-BBC3-85D8B57C2528}" type="pres">
      <dgm:prSet presAssocID="{3C3C89CB-050C-49C6-91C8-7E1F90D73BE3}" presName="hierRoot1" presStyleCnt="0"/>
      <dgm:spPr/>
    </dgm:pt>
    <dgm:pt modelId="{351A617D-9F90-4E0E-881E-9FEDA75B62BA}" type="pres">
      <dgm:prSet presAssocID="{3C3C89CB-050C-49C6-91C8-7E1F90D73BE3}" presName="composite" presStyleCnt="0"/>
      <dgm:spPr/>
    </dgm:pt>
    <dgm:pt modelId="{A6CFF0A7-66E4-4D48-9C10-226883987AF3}" type="pres">
      <dgm:prSet presAssocID="{3C3C89CB-050C-49C6-91C8-7E1F90D73BE3}" presName="background" presStyleLbl="node0" presStyleIdx="0" presStyleCnt="1"/>
      <dgm:spPr>
        <a:solidFill>
          <a:srgbClr val="9B7F57"/>
        </a:solidFill>
      </dgm:spPr>
    </dgm:pt>
    <dgm:pt modelId="{7A161114-C377-4C46-AA1D-63B5D6BFFA15}" type="pres">
      <dgm:prSet presAssocID="{3C3C89CB-050C-49C6-91C8-7E1F90D73BE3}" presName="text" presStyleLbl="fgAcc0" presStyleIdx="0" presStyleCnt="1" custScaleX="118588" custScaleY="92415" custLinFactNeighborX="5857" custLinFactNeighborY="-33100">
        <dgm:presLayoutVars>
          <dgm:chPref val="3"/>
        </dgm:presLayoutVars>
      </dgm:prSet>
      <dgm:spPr/>
    </dgm:pt>
    <dgm:pt modelId="{C095EDD8-6A6B-4E3A-B45F-4298146A33E6}" type="pres">
      <dgm:prSet presAssocID="{3C3C89CB-050C-49C6-91C8-7E1F90D73BE3}" presName="hierChild2" presStyleCnt="0"/>
      <dgm:spPr/>
    </dgm:pt>
    <dgm:pt modelId="{D9E3D4E1-7EC6-4A6F-AEBE-D5F164C9AA5C}" type="pres">
      <dgm:prSet presAssocID="{C59A4778-B41D-4E1C-BA32-C1A5F22F1BE4}" presName="Name10" presStyleLbl="parChTrans1D2" presStyleIdx="0" presStyleCnt="4"/>
      <dgm:spPr/>
    </dgm:pt>
    <dgm:pt modelId="{910CFE5B-E407-452D-A329-11266AA7278A}" type="pres">
      <dgm:prSet presAssocID="{30E775BD-7E35-40E5-8F07-8034248B2B1E}" presName="hierRoot2" presStyleCnt="0"/>
      <dgm:spPr/>
    </dgm:pt>
    <dgm:pt modelId="{0CECB640-E8CC-43EF-BB8B-E5A837699773}" type="pres">
      <dgm:prSet presAssocID="{30E775BD-7E35-40E5-8F07-8034248B2B1E}" presName="composite2" presStyleCnt="0"/>
      <dgm:spPr/>
    </dgm:pt>
    <dgm:pt modelId="{1185E0E3-F5BC-4891-BCB4-32230685A148}" type="pres">
      <dgm:prSet presAssocID="{30E775BD-7E35-40E5-8F07-8034248B2B1E}" presName="background2" presStyleLbl="node2" presStyleIdx="0" presStyleCnt="4"/>
      <dgm:spPr>
        <a:solidFill>
          <a:srgbClr val="9B7F57"/>
        </a:solidFill>
      </dgm:spPr>
    </dgm:pt>
    <dgm:pt modelId="{C78BBC50-F55D-45B0-A009-7FFC2A633280}" type="pres">
      <dgm:prSet presAssocID="{30E775BD-7E35-40E5-8F07-8034248B2B1E}" presName="text2" presStyleLbl="fgAcc2" presStyleIdx="0" presStyleCnt="4" custScaleX="78517" custScaleY="72204" custLinFactNeighborX="-83603" custLinFactNeighborY="3866">
        <dgm:presLayoutVars>
          <dgm:chPref val="3"/>
        </dgm:presLayoutVars>
      </dgm:prSet>
      <dgm:spPr/>
    </dgm:pt>
    <dgm:pt modelId="{25E32812-504E-4F34-A748-2558E300539B}" type="pres">
      <dgm:prSet presAssocID="{30E775BD-7E35-40E5-8F07-8034248B2B1E}" presName="hierChild3" presStyleCnt="0"/>
      <dgm:spPr/>
    </dgm:pt>
    <dgm:pt modelId="{CE8CF876-8C5E-4617-B9F1-2C9E22718DED}" type="pres">
      <dgm:prSet presAssocID="{9DF93799-C9BD-4C5C-A0EA-A8B41B1610D9}" presName="Name17" presStyleLbl="parChTrans1D3" presStyleIdx="0" presStyleCnt="4"/>
      <dgm:spPr/>
    </dgm:pt>
    <dgm:pt modelId="{6C879E52-7B74-44CE-A9E3-739A0BF7398E}" type="pres">
      <dgm:prSet presAssocID="{2CF7A39C-953D-42B3-8CC8-FFF57A4E5F1A}" presName="hierRoot3" presStyleCnt="0"/>
      <dgm:spPr/>
    </dgm:pt>
    <dgm:pt modelId="{767168C5-D007-476B-A6E5-AE69369EE7B9}" type="pres">
      <dgm:prSet presAssocID="{2CF7A39C-953D-42B3-8CC8-FFF57A4E5F1A}" presName="composite3" presStyleCnt="0"/>
      <dgm:spPr/>
    </dgm:pt>
    <dgm:pt modelId="{04DA7969-917F-4F68-95BA-7024617FBB93}" type="pres">
      <dgm:prSet presAssocID="{2CF7A39C-953D-42B3-8CC8-FFF57A4E5F1A}" presName="background3" presStyleLbl="node3" presStyleIdx="0" presStyleCnt="4"/>
      <dgm:spPr>
        <a:solidFill>
          <a:srgbClr val="9B7F57"/>
        </a:solidFill>
      </dgm:spPr>
    </dgm:pt>
    <dgm:pt modelId="{E359D437-159C-47FD-AFFF-9310A1767393}" type="pres">
      <dgm:prSet presAssocID="{2CF7A39C-953D-42B3-8CC8-FFF57A4E5F1A}" presName="text3" presStyleLbl="fgAcc3" presStyleIdx="0" presStyleCnt="4" custScaleX="91847" custScaleY="58594" custLinFactNeighborX="-85098" custLinFactNeighborY="-9309">
        <dgm:presLayoutVars>
          <dgm:chPref val="3"/>
        </dgm:presLayoutVars>
      </dgm:prSet>
      <dgm:spPr/>
    </dgm:pt>
    <dgm:pt modelId="{49401B41-E0AF-4CEC-845B-9B8A94F84DBC}" type="pres">
      <dgm:prSet presAssocID="{2CF7A39C-953D-42B3-8CC8-FFF57A4E5F1A}" presName="hierChild4" presStyleCnt="0"/>
      <dgm:spPr/>
    </dgm:pt>
    <dgm:pt modelId="{A5235313-7596-4BD2-8EE8-8E6328DB8F4A}" type="pres">
      <dgm:prSet presAssocID="{7D243018-39BC-4D3B-9126-EAFD750BD9CA}" presName="Name23" presStyleLbl="parChTrans1D4" presStyleIdx="0" presStyleCnt="22"/>
      <dgm:spPr/>
    </dgm:pt>
    <dgm:pt modelId="{C077FAB3-6804-4EF0-87FC-1FD867C1C3F5}" type="pres">
      <dgm:prSet presAssocID="{D9DF2989-388C-4073-9552-C1231C4D3833}" presName="hierRoot4" presStyleCnt="0"/>
      <dgm:spPr/>
    </dgm:pt>
    <dgm:pt modelId="{59E3530A-8CF8-4B6B-9EAA-E635308FA796}" type="pres">
      <dgm:prSet presAssocID="{D9DF2989-388C-4073-9552-C1231C4D3833}" presName="composite4" presStyleCnt="0"/>
      <dgm:spPr/>
    </dgm:pt>
    <dgm:pt modelId="{1B31DAD5-1CEF-4E44-B588-4A5587DACF5C}" type="pres">
      <dgm:prSet presAssocID="{D9DF2989-388C-4073-9552-C1231C4D3833}" presName="background4" presStyleLbl="node4" presStyleIdx="0" presStyleCnt="22"/>
      <dgm:spPr>
        <a:solidFill>
          <a:srgbClr val="9B7F57"/>
        </a:solidFill>
      </dgm:spPr>
    </dgm:pt>
    <dgm:pt modelId="{8FA034BA-319E-4AE5-ACD9-A77DD1ECC004}" type="pres">
      <dgm:prSet presAssocID="{D9DF2989-388C-4073-9552-C1231C4D3833}" presName="text4" presStyleLbl="fgAcc4" presStyleIdx="0" presStyleCnt="22" custScaleX="78878" custScaleY="56239" custLinFactNeighborX="-52672" custLinFactNeighborY="-27080">
        <dgm:presLayoutVars>
          <dgm:chPref val="3"/>
        </dgm:presLayoutVars>
      </dgm:prSet>
      <dgm:spPr/>
    </dgm:pt>
    <dgm:pt modelId="{838FA276-1E59-4469-B6BF-314D0163BF38}" type="pres">
      <dgm:prSet presAssocID="{D9DF2989-388C-4073-9552-C1231C4D3833}" presName="hierChild5" presStyleCnt="0"/>
      <dgm:spPr/>
    </dgm:pt>
    <dgm:pt modelId="{9FC4F5D7-DCD3-4816-8AE7-4794F60D664B}" type="pres">
      <dgm:prSet presAssocID="{C88FE20A-8EF6-472C-A86B-99B0DEE6168B}" presName="Name23" presStyleLbl="parChTrans1D4" presStyleIdx="1" presStyleCnt="22"/>
      <dgm:spPr/>
    </dgm:pt>
    <dgm:pt modelId="{4C82FCFC-C85D-4823-857A-64DFF75AA8D7}" type="pres">
      <dgm:prSet presAssocID="{9134FF68-4F3C-4865-B928-15CD3EB96C13}" presName="hierRoot4" presStyleCnt="0"/>
      <dgm:spPr/>
    </dgm:pt>
    <dgm:pt modelId="{1188565F-17F3-42DC-AABB-7078008710AE}" type="pres">
      <dgm:prSet presAssocID="{9134FF68-4F3C-4865-B928-15CD3EB96C13}" presName="composite4" presStyleCnt="0"/>
      <dgm:spPr/>
    </dgm:pt>
    <dgm:pt modelId="{B281BA15-D379-43F1-9E90-B6FA0795E434}" type="pres">
      <dgm:prSet presAssocID="{9134FF68-4F3C-4865-B928-15CD3EB96C13}" presName="background4" presStyleLbl="node4" presStyleIdx="1" presStyleCnt="22"/>
      <dgm:spPr>
        <a:solidFill>
          <a:srgbClr val="9B7F57"/>
        </a:solidFill>
      </dgm:spPr>
    </dgm:pt>
    <dgm:pt modelId="{DB178150-649A-4053-AA00-DCF6CBB6CE6E}" type="pres">
      <dgm:prSet presAssocID="{9134FF68-4F3C-4865-B928-15CD3EB96C13}" presName="text4" presStyleLbl="fgAcc4" presStyleIdx="1" presStyleCnt="22" custScaleX="85439" custScaleY="59453" custLinFactNeighborX="-51911" custLinFactNeighborY="-31416">
        <dgm:presLayoutVars>
          <dgm:chPref val="3"/>
        </dgm:presLayoutVars>
      </dgm:prSet>
      <dgm:spPr/>
    </dgm:pt>
    <dgm:pt modelId="{0E2E6EF0-56BC-43AA-92A1-896811F71A9E}" type="pres">
      <dgm:prSet presAssocID="{9134FF68-4F3C-4865-B928-15CD3EB96C13}" presName="hierChild5" presStyleCnt="0"/>
      <dgm:spPr/>
    </dgm:pt>
    <dgm:pt modelId="{F26A7A24-BFA9-4F6A-80E6-25FEF3C785E9}" type="pres">
      <dgm:prSet presAssocID="{58A022F3-8929-4776-8F06-EEB3D53315A3}" presName="Name23" presStyleLbl="parChTrans1D4" presStyleIdx="2" presStyleCnt="22"/>
      <dgm:spPr/>
    </dgm:pt>
    <dgm:pt modelId="{70B73248-804A-4920-8C18-7D97BB2E01F0}" type="pres">
      <dgm:prSet presAssocID="{04644A21-E469-4CAB-9928-DF49C5FACCE8}" presName="hierRoot4" presStyleCnt="0"/>
      <dgm:spPr/>
    </dgm:pt>
    <dgm:pt modelId="{8C7E6C99-DFEB-4C6C-96B0-DDFC3FF93573}" type="pres">
      <dgm:prSet presAssocID="{04644A21-E469-4CAB-9928-DF49C5FACCE8}" presName="composite4" presStyleCnt="0"/>
      <dgm:spPr/>
    </dgm:pt>
    <dgm:pt modelId="{47F75EC8-C4DA-44BF-A2B8-83644C96B91B}" type="pres">
      <dgm:prSet presAssocID="{04644A21-E469-4CAB-9928-DF49C5FACCE8}" presName="background4" presStyleLbl="node4" presStyleIdx="2" presStyleCnt="22"/>
      <dgm:spPr>
        <a:solidFill>
          <a:srgbClr val="9B7F57"/>
        </a:solidFill>
      </dgm:spPr>
    </dgm:pt>
    <dgm:pt modelId="{4B6BF618-A4D5-4CF8-A179-C54C07AACD58}" type="pres">
      <dgm:prSet presAssocID="{04644A21-E469-4CAB-9928-DF49C5FACCE8}" presName="text4" presStyleLbl="fgAcc4" presStyleIdx="2" presStyleCnt="22" custScaleX="76616" custScaleY="62603" custLinFactNeighborX="-23840" custLinFactNeighborY="-40133">
        <dgm:presLayoutVars>
          <dgm:chPref val="3"/>
        </dgm:presLayoutVars>
      </dgm:prSet>
      <dgm:spPr/>
    </dgm:pt>
    <dgm:pt modelId="{B56FF81E-C799-4DA3-AA77-89AD44199E06}" type="pres">
      <dgm:prSet presAssocID="{04644A21-E469-4CAB-9928-DF49C5FACCE8}" presName="hierChild5" presStyleCnt="0"/>
      <dgm:spPr/>
    </dgm:pt>
    <dgm:pt modelId="{7B696A2B-1070-437D-BA63-D9091E3C9C57}" type="pres">
      <dgm:prSet presAssocID="{306B1943-7807-43C7-8FA5-FCBBE1514C99}" presName="Name23" presStyleLbl="parChTrans1D4" presStyleIdx="3" presStyleCnt="22"/>
      <dgm:spPr/>
    </dgm:pt>
    <dgm:pt modelId="{7BD5DFCE-BA33-42AB-974B-A272149FF26F}" type="pres">
      <dgm:prSet presAssocID="{3D162196-CFFD-48A8-A815-41C0D40CA31F}" presName="hierRoot4" presStyleCnt="0"/>
      <dgm:spPr/>
    </dgm:pt>
    <dgm:pt modelId="{AB88B640-A929-48D6-9E4C-4058BFEF1BAF}" type="pres">
      <dgm:prSet presAssocID="{3D162196-CFFD-48A8-A815-41C0D40CA31F}" presName="composite4" presStyleCnt="0"/>
      <dgm:spPr/>
    </dgm:pt>
    <dgm:pt modelId="{7EA9647D-38E1-4E88-BFF3-103A827B56BD}" type="pres">
      <dgm:prSet presAssocID="{3D162196-CFFD-48A8-A815-41C0D40CA31F}" presName="background4" presStyleLbl="node4" presStyleIdx="3" presStyleCnt="22"/>
      <dgm:spPr>
        <a:solidFill>
          <a:srgbClr val="9B7F57"/>
        </a:solidFill>
      </dgm:spPr>
    </dgm:pt>
    <dgm:pt modelId="{F3933AF4-ABF9-4CAE-B065-0301B486B94D}" type="pres">
      <dgm:prSet presAssocID="{3D162196-CFFD-48A8-A815-41C0D40CA31F}" presName="text4" presStyleLbl="fgAcc4" presStyleIdx="3" presStyleCnt="22" custScaleX="86352" custScaleY="58115" custLinFactNeighborX="-23429" custLinFactNeighborY="-44017">
        <dgm:presLayoutVars>
          <dgm:chPref val="3"/>
        </dgm:presLayoutVars>
      </dgm:prSet>
      <dgm:spPr/>
    </dgm:pt>
    <dgm:pt modelId="{4AB9EB3E-00D1-471C-83E9-525B80895275}" type="pres">
      <dgm:prSet presAssocID="{3D162196-CFFD-48A8-A815-41C0D40CA31F}" presName="hierChild5" presStyleCnt="0"/>
      <dgm:spPr/>
    </dgm:pt>
    <dgm:pt modelId="{D3D3C62B-BEF4-4294-A607-A5EE28F31294}" type="pres">
      <dgm:prSet presAssocID="{F0C841FB-E754-4E99-BC0A-5946CFF41390}" presName="Name10" presStyleLbl="parChTrans1D2" presStyleIdx="1" presStyleCnt="4"/>
      <dgm:spPr/>
    </dgm:pt>
    <dgm:pt modelId="{828091D8-5659-4279-AF3D-A247708A8850}" type="pres">
      <dgm:prSet presAssocID="{1868FC79-CF50-4F1D-A5CA-F0A5B783349C}" presName="hierRoot2" presStyleCnt="0"/>
      <dgm:spPr/>
    </dgm:pt>
    <dgm:pt modelId="{8DE09284-F794-4F6C-B2C6-4B073F22BE78}" type="pres">
      <dgm:prSet presAssocID="{1868FC79-CF50-4F1D-A5CA-F0A5B783349C}" presName="composite2" presStyleCnt="0"/>
      <dgm:spPr/>
    </dgm:pt>
    <dgm:pt modelId="{9EB01FCD-9F0E-4454-8947-66D01811F8BC}" type="pres">
      <dgm:prSet presAssocID="{1868FC79-CF50-4F1D-A5CA-F0A5B783349C}" presName="background2" presStyleLbl="node2" presStyleIdx="1" presStyleCnt="4"/>
      <dgm:spPr>
        <a:solidFill>
          <a:srgbClr val="9B7F57"/>
        </a:solidFill>
      </dgm:spPr>
    </dgm:pt>
    <dgm:pt modelId="{25BF9F7C-5F5B-4ED4-B02A-0110CCC16FED}" type="pres">
      <dgm:prSet presAssocID="{1868FC79-CF50-4F1D-A5CA-F0A5B783349C}" presName="text2" presStyleLbl="fgAcc2" presStyleIdx="1" presStyleCnt="4" custScaleX="86740" custScaleY="62834" custLinFactNeighborX="-19773" custLinFactNeighborY="13037">
        <dgm:presLayoutVars>
          <dgm:chPref val="3"/>
        </dgm:presLayoutVars>
      </dgm:prSet>
      <dgm:spPr/>
    </dgm:pt>
    <dgm:pt modelId="{B14681C5-41F8-4E33-A005-F765D76354BB}" type="pres">
      <dgm:prSet presAssocID="{1868FC79-CF50-4F1D-A5CA-F0A5B783349C}" presName="hierChild3" presStyleCnt="0"/>
      <dgm:spPr/>
    </dgm:pt>
    <dgm:pt modelId="{CD59EEC3-437A-461E-BBE5-60782BC5E5D6}" type="pres">
      <dgm:prSet presAssocID="{F70E5452-F7BA-4506-A5B0-CEDAF353B9E2}" presName="Name17" presStyleLbl="parChTrans1D3" presStyleIdx="1" presStyleCnt="4"/>
      <dgm:spPr/>
    </dgm:pt>
    <dgm:pt modelId="{DE22808B-6490-43EB-BFD2-BB5D4DF2A093}" type="pres">
      <dgm:prSet presAssocID="{45355E06-F071-4E9D-970C-DEC8006A5E30}" presName="hierRoot3" presStyleCnt="0"/>
      <dgm:spPr/>
    </dgm:pt>
    <dgm:pt modelId="{AFF790C1-9418-4918-81A9-E1B46F43CC45}" type="pres">
      <dgm:prSet presAssocID="{45355E06-F071-4E9D-970C-DEC8006A5E30}" presName="composite3" presStyleCnt="0"/>
      <dgm:spPr/>
    </dgm:pt>
    <dgm:pt modelId="{8FDC4D49-5EC3-48B4-8F59-D1597056263D}" type="pres">
      <dgm:prSet presAssocID="{45355E06-F071-4E9D-970C-DEC8006A5E30}" presName="background3" presStyleLbl="node3" presStyleIdx="1" presStyleCnt="4"/>
      <dgm:spPr>
        <a:solidFill>
          <a:srgbClr val="9B7F57"/>
        </a:solidFill>
      </dgm:spPr>
    </dgm:pt>
    <dgm:pt modelId="{D11D7C98-41D0-457D-9D68-FE5F90DE6A29}" type="pres">
      <dgm:prSet presAssocID="{45355E06-F071-4E9D-970C-DEC8006A5E30}" presName="text3" presStyleLbl="fgAcc3" presStyleIdx="1" presStyleCnt="4" custScaleX="64385" custScaleY="50167" custLinFactNeighborX="-19285" custLinFactNeighborY="5634">
        <dgm:presLayoutVars>
          <dgm:chPref val="3"/>
        </dgm:presLayoutVars>
      </dgm:prSet>
      <dgm:spPr/>
    </dgm:pt>
    <dgm:pt modelId="{896ED5A9-A64E-4EB5-91A8-293428D12D7C}" type="pres">
      <dgm:prSet presAssocID="{45355E06-F071-4E9D-970C-DEC8006A5E30}" presName="hierChild4" presStyleCnt="0"/>
      <dgm:spPr/>
    </dgm:pt>
    <dgm:pt modelId="{CDEB74C5-2A99-4566-ACF8-B8BAC8FE4377}" type="pres">
      <dgm:prSet presAssocID="{68385BDA-C9A8-483C-9896-A9D1AE773B0C}" presName="Name23" presStyleLbl="parChTrans1D4" presStyleIdx="4" presStyleCnt="22"/>
      <dgm:spPr/>
    </dgm:pt>
    <dgm:pt modelId="{ACC9E879-DFF1-4A4C-97BB-6AF3A66816D0}" type="pres">
      <dgm:prSet presAssocID="{88324A02-2B78-4D39-9D3D-DA90D435B88E}" presName="hierRoot4" presStyleCnt="0"/>
      <dgm:spPr/>
    </dgm:pt>
    <dgm:pt modelId="{B19449C2-B633-48C8-A169-C13430FC393B}" type="pres">
      <dgm:prSet presAssocID="{88324A02-2B78-4D39-9D3D-DA90D435B88E}" presName="composite4" presStyleCnt="0"/>
      <dgm:spPr/>
    </dgm:pt>
    <dgm:pt modelId="{19485967-C668-4B8C-A90B-4E66E5D05C26}" type="pres">
      <dgm:prSet presAssocID="{88324A02-2B78-4D39-9D3D-DA90D435B88E}" presName="background4" presStyleLbl="node4" presStyleIdx="4" presStyleCnt="22"/>
      <dgm:spPr>
        <a:solidFill>
          <a:srgbClr val="9B7F57"/>
        </a:solidFill>
      </dgm:spPr>
    </dgm:pt>
    <dgm:pt modelId="{724AB07C-FBFE-4A07-9C11-5AF989CE0887}" type="pres">
      <dgm:prSet presAssocID="{88324A02-2B78-4D39-9D3D-DA90D435B88E}" presName="text4" presStyleLbl="fgAcc4" presStyleIdx="4" presStyleCnt="22" custScaleX="77557" custScaleY="56929" custLinFactNeighborX="-12224" custLinFactNeighborY="179">
        <dgm:presLayoutVars>
          <dgm:chPref val="3"/>
        </dgm:presLayoutVars>
      </dgm:prSet>
      <dgm:spPr/>
    </dgm:pt>
    <dgm:pt modelId="{F7020EBA-E7BB-49F0-8A84-988E3BEE6C92}" type="pres">
      <dgm:prSet presAssocID="{88324A02-2B78-4D39-9D3D-DA90D435B88E}" presName="hierChild5" presStyleCnt="0"/>
      <dgm:spPr/>
    </dgm:pt>
    <dgm:pt modelId="{DDD749B3-9140-4072-8F7E-D340F1174458}" type="pres">
      <dgm:prSet presAssocID="{A6A57586-4D4E-4631-93F6-CB3079C41660}" presName="Name23" presStyleLbl="parChTrans1D4" presStyleIdx="5" presStyleCnt="22"/>
      <dgm:spPr/>
    </dgm:pt>
    <dgm:pt modelId="{91FE480F-7B3E-4573-950E-B7DA7AC9AF8E}" type="pres">
      <dgm:prSet presAssocID="{F69FC0F0-3542-401D-BC8A-D90D3D43DCBF}" presName="hierRoot4" presStyleCnt="0"/>
      <dgm:spPr/>
    </dgm:pt>
    <dgm:pt modelId="{01ADC1B8-6711-4401-9E12-7C19F7A8B5CD}" type="pres">
      <dgm:prSet presAssocID="{F69FC0F0-3542-401D-BC8A-D90D3D43DCBF}" presName="composite4" presStyleCnt="0"/>
      <dgm:spPr/>
    </dgm:pt>
    <dgm:pt modelId="{8CD15CAD-2116-4FD5-9825-1830567A24DB}" type="pres">
      <dgm:prSet presAssocID="{F69FC0F0-3542-401D-BC8A-D90D3D43DCBF}" presName="background4" presStyleLbl="node4" presStyleIdx="5" presStyleCnt="22"/>
      <dgm:spPr>
        <a:solidFill>
          <a:srgbClr val="9B7F57"/>
        </a:solidFill>
      </dgm:spPr>
    </dgm:pt>
    <dgm:pt modelId="{38445118-3391-4C57-B244-0FF5881D592B}" type="pres">
      <dgm:prSet presAssocID="{F69FC0F0-3542-401D-BC8A-D90D3D43DCBF}" presName="text4" presStyleLbl="fgAcc4" presStyleIdx="5" presStyleCnt="22" custScaleX="76556" custScaleY="51187" custLinFactNeighborX="-16478" custLinFactNeighborY="-8023">
        <dgm:presLayoutVars>
          <dgm:chPref val="3"/>
        </dgm:presLayoutVars>
      </dgm:prSet>
      <dgm:spPr/>
    </dgm:pt>
    <dgm:pt modelId="{6012B180-3098-4955-ACA1-A619E9E82CB1}" type="pres">
      <dgm:prSet presAssocID="{F69FC0F0-3542-401D-BC8A-D90D3D43DCBF}" presName="hierChild5" presStyleCnt="0"/>
      <dgm:spPr/>
    </dgm:pt>
    <dgm:pt modelId="{4E8416BC-17B4-4817-830E-534749CBB79C}" type="pres">
      <dgm:prSet presAssocID="{42265279-815E-4381-971F-E5D046DDFE9B}" presName="Name23" presStyleLbl="parChTrans1D4" presStyleIdx="6" presStyleCnt="22"/>
      <dgm:spPr/>
    </dgm:pt>
    <dgm:pt modelId="{165313C4-8CD4-4EE0-9B9C-62DEE70270B1}" type="pres">
      <dgm:prSet presAssocID="{494DE64D-B16C-4292-999E-21068CC10158}" presName="hierRoot4" presStyleCnt="0"/>
      <dgm:spPr/>
    </dgm:pt>
    <dgm:pt modelId="{CD76DADB-2794-4E09-80EF-FEB98E7AD6DC}" type="pres">
      <dgm:prSet presAssocID="{494DE64D-B16C-4292-999E-21068CC10158}" presName="composite4" presStyleCnt="0"/>
      <dgm:spPr/>
    </dgm:pt>
    <dgm:pt modelId="{619B9F93-6F76-4FA6-BD14-928BE2805133}" type="pres">
      <dgm:prSet presAssocID="{494DE64D-B16C-4292-999E-21068CC10158}" presName="background4" presStyleLbl="node4" presStyleIdx="6" presStyleCnt="22"/>
      <dgm:spPr>
        <a:solidFill>
          <a:srgbClr val="9B7F57"/>
        </a:solidFill>
      </dgm:spPr>
    </dgm:pt>
    <dgm:pt modelId="{821C4291-441E-43B0-9FB4-E995CA151846}" type="pres">
      <dgm:prSet presAssocID="{494DE64D-B16C-4292-999E-21068CC10158}" presName="text4" presStyleLbl="fgAcc4" presStyleIdx="6" presStyleCnt="22" custScaleX="72079" custScaleY="47104" custLinFactNeighborX="-16052" custLinFactNeighborY="647">
        <dgm:presLayoutVars>
          <dgm:chPref val="3"/>
        </dgm:presLayoutVars>
      </dgm:prSet>
      <dgm:spPr/>
    </dgm:pt>
    <dgm:pt modelId="{F5D43466-9679-44B5-8AF2-59E91E6D357F}" type="pres">
      <dgm:prSet presAssocID="{494DE64D-B16C-4292-999E-21068CC10158}" presName="hierChild5" presStyleCnt="0"/>
      <dgm:spPr/>
    </dgm:pt>
    <dgm:pt modelId="{DCD05899-CC27-4416-97F6-7ED815D1153D}" type="pres">
      <dgm:prSet presAssocID="{6D527AB0-B75A-4082-A10A-6918748F9B05}" presName="Name10" presStyleLbl="parChTrans1D2" presStyleIdx="2" presStyleCnt="4"/>
      <dgm:spPr/>
    </dgm:pt>
    <dgm:pt modelId="{007E6FF5-6D79-4BE8-B8E8-BDB826F8AD6B}" type="pres">
      <dgm:prSet presAssocID="{4600881F-2DD3-42ED-ACF8-B8F409C8CC95}" presName="hierRoot2" presStyleCnt="0"/>
      <dgm:spPr/>
    </dgm:pt>
    <dgm:pt modelId="{1CA5D880-4E7C-41EA-B8CE-F79590BDB1C8}" type="pres">
      <dgm:prSet presAssocID="{4600881F-2DD3-42ED-ACF8-B8F409C8CC95}" presName="composite2" presStyleCnt="0"/>
      <dgm:spPr/>
    </dgm:pt>
    <dgm:pt modelId="{8110FBA4-E588-4C54-AA62-CF1F402AE60D}" type="pres">
      <dgm:prSet presAssocID="{4600881F-2DD3-42ED-ACF8-B8F409C8CC95}" presName="background2" presStyleLbl="node2" presStyleIdx="2" presStyleCnt="4"/>
      <dgm:spPr>
        <a:solidFill>
          <a:srgbClr val="9B7F57"/>
        </a:solidFill>
      </dgm:spPr>
    </dgm:pt>
    <dgm:pt modelId="{1D8090B5-C14B-4EC1-93BA-7DD1A3913D05}" type="pres">
      <dgm:prSet presAssocID="{4600881F-2DD3-42ED-ACF8-B8F409C8CC95}" presName="text2" presStyleLbl="fgAcc2" presStyleIdx="2" presStyleCnt="4" custScaleX="78330" custScaleY="52049" custLinFactNeighborX="-1662" custLinFactNeighborY="338">
        <dgm:presLayoutVars>
          <dgm:chPref val="3"/>
        </dgm:presLayoutVars>
      </dgm:prSet>
      <dgm:spPr/>
    </dgm:pt>
    <dgm:pt modelId="{32CD3788-7D78-405B-B42F-4ACBD77186B0}" type="pres">
      <dgm:prSet presAssocID="{4600881F-2DD3-42ED-ACF8-B8F409C8CC95}" presName="hierChild3" presStyleCnt="0"/>
      <dgm:spPr/>
    </dgm:pt>
    <dgm:pt modelId="{E364590D-02BB-4D56-971B-B2EFA32EF145}" type="pres">
      <dgm:prSet presAssocID="{CBC9BEDC-8421-4912-BE82-BB6E10971252}" presName="Name17" presStyleLbl="parChTrans1D3" presStyleIdx="2" presStyleCnt="4"/>
      <dgm:spPr/>
    </dgm:pt>
    <dgm:pt modelId="{DA042C69-5659-4E9F-ACA2-D7C009E8C2E8}" type="pres">
      <dgm:prSet presAssocID="{4D188CA0-2B8A-4FA7-A75D-A514A1670E4B}" presName="hierRoot3" presStyleCnt="0"/>
      <dgm:spPr/>
    </dgm:pt>
    <dgm:pt modelId="{1114E633-4979-4EB4-94A6-6A29AF7336B9}" type="pres">
      <dgm:prSet presAssocID="{4D188CA0-2B8A-4FA7-A75D-A514A1670E4B}" presName="composite3" presStyleCnt="0"/>
      <dgm:spPr/>
    </dgm:pt>
    <dgm:pt modelId="{4B494165-CFE4-43D9-BFE0-F7CB1CE5B9DE}" type="pres">
      <dgm:prSet presAssocID="{4D188CA0-2B8A-4FA7-A75D-A514A1670E4B}" presName="background3" presStyleLbl="node3" presStyleIdx="2" presStyleCnt="4"/>
      <dgm:spPr>
        <a:solidFill>
          <a:srgbClr val="9B7F57"/>
        </a:solidFill>
      </dgm:spPr>
    </dgm:pt>
    <dgm:pt modelId="{404D8CA7-EAAD-4D76-9646-E0431B0858CB}" type="pres">
      <dgm:prSet presAssocID="{4D188CA0-2B8A-4FA7-A75D-A514A1670E4B}" presName="text3" presStyleLbl="fgAcc3" presStyleIdx="2" presStyleCnt="4" custScaleX="73088" custScaleY="52983" custLinFactNeighborX="28691" custLinFactNeighborY="726">
        <dgm:presLayoutVars>
          <dgm:chPref val="3"/>
        </dgm:presLayoutVars>
      </dgm:prSet>
      <dgm:spPr/>
    </dgm:pt>
    <dgm:pt modelId="{6D3D21D9-C3E3-40FB-B671-032B868E8C7E}" type="pres">
      <dgm:prSet presAssocID="{4D188CA0-2B8A-4FA7-A75D-A514A1670E4B}" presName="hierChild4" presStyleCnt="0"/>
      <dgm:spPr/>
    </dgm:pt>
    <dgm:pt modelId="{24210418-3F65-4FDB-9AC1-5EAC06C2FB8A}" type="pres">
      <dgm:prSet presAssocID="{BA40AB73-A39D-4AAF-ADEE-08CD940E7454}" presName="Name10" presStyleLbl="parChTrans1D2" presStyleIdx="3" presStyleCnt="4"/>
      <dgm:spPr/>
    </dgm:pt>
    <dgm:pt modelId="{B67EF8C2-62EB-4B5F-9320-50621D95A38D}" type="pres">
      <dgm:prSet presAssocID="{7BF45062-9E74-4C44-A66E-6FA592EAC5E6}" presName="hierRoot2" presStyleCnt="0"/>
      <dgm:spPr/>
    </dgm:pt>
    <dgm:pt modelId="{4893BD62-F3E2-44F6-85C9-880357CA21B8}" type="pres">
      <dgm:prSet presAssocID="{7BF45062-9E74-4C44-A66E-6FA592EAC5E6}" presName="composite2" presStyleCnt="0"/>
      <dgm:spPr/>
    </dgm:pt>
    <dgm:pt modelId="{1D11F78B-4CBE-4CCC-9544-AB5DD32B4EB7}" type="pres">
      <dgm:prSet presAssocID="{7BF45062-9E74-4C44-A66E-6FA592EAC5E6}" presName="background2" presStyleLbl="node2" presStyleIdx="3" presStyleCnt="4"/>
      <dgm:spPr>
        <a:solidFill>
          <a:srgbClr val="9B7F57"/>
        </a:solidFill>
        <a:ln>
          <a:solidFill>
            <a:srgbClr val="9B7F57"/>
          </a:solidFill>
        </a:ln>
      </dgm:spPr>
    </dgm:pt>
    <dgm:pt modelId="{4126DA3C-5B9B-48B3-8440-12C23C0437FB}" type="pres">
      <dgm:prSet presAssocID="{7BF45062-9E74-4C44-A66E-6FA592EAC5E6}" presName="text2" presStyleLbl="fgAcc2" presStyleIdx="3" presStyleCnt="4" custScaleX="82973" custScaleY="60276" custLinFactNeighborX="85158" custLinFactNeighborY="6035">
        <dgm:presLayoutVars>
          <dgm:chPref val="3"/>
        </dgm:presLayoutVars>
      </dgm:prSet>
      <dgm:spPr/>
    </dgm:pt>
    <dgm:pt modelId="{1ACD16F7-D0B0-41F9-A08D-2E1A7C0BD809}" type="pres">
      <dgm:prSet presAssocID="{7BF45062-9E74-4C44-A66E-6FA592EAC5E6}" presName="hierChild3" presStyleCnt="0"/>
      <dgm:spPr/>
    </dgm:pt>
    <dgm:pt modelId="{DFDA9AA9-18C0-4237-B141-704A8B937A47}" type="pres">
      <dgm:prSet presAssocID="{27C21C9A-F16A-49DB-A5A2-5D0F8EE9CEBC}" presName="Name17" presStyleLbl="parChTrans1D3" presStyleIdx="3" presStyleCnt="4"/>
      <dgm:spPr/>
    </dgm:pt>
    <dgm:pt modelId="{A2900C29-D119-4EBD-BA14-04833945DCAB}" type="pres">
      <dgm:prSet presAssocID="{382EFDF8-2A3B-4B01-A146-A89BF1ACAE5E}" presName="hierRoot3" presStyleCnt="0"/>
      <dgm:spPr/>
    </dgm:pt>
    <dgm:pt modelId="{7450FBB8-3C24-4736-9AF1-61BC85320869}" type="pres">
      <dgm:prSet presAssocID="{382EFDF8-2A3B-4B01-A146-A89BF1ACAE5E}" presName="composite3" presStyleCnt="0"/>
      <dgm:spPr/>
    </dgm:pt>
    <dgm:pt modelId="{240CA9DB-1954-45D5-B022-4290A3E4D72C}" type="pres">
      <dgm:prSet presAssocID="{382EFDF8-2A3B-4B01-A146-A89BF1ACAE5E}" presName="background3" presStyleLbl="node3" presStyleIdx="3" presStyleCnt="4"/>
      <dgm:spPr>
        <a:solidFill>
          <a:srgbClr val="9B7F57"/>
        </a:solidFill>
      </dgm:spPr>
    </dgm:pt>
    <dgm:pt modelId="{B64EC6CD-E32A-4014-8F92-AF38889688E1}" type="pres">
      <dgm:prSet presAssocID="{382EFDF8-2A3B-4B01-A146-A89BF1ACAE5E}" presName="text3" presStyleLbl="fgAcc3" presStyleIdx="3" presStyleCnt="4" custScaleX="77099" custScaleY="61182" custLinFactNeighborX="84742" custLinFactNeighborY="-2093">
        <dgm:presLayoutVars>
          <dgm:chPref val="3"/>
        </dgm:presLayoutVars>
      </dgm:prSet>
      <dgm:spPr/>
    </dgm:pt>
    <dgm:pt modelId="{533E9770-0334-4FB6-9B9A-12EC449185FA}" type="pres">
      <dgm:prSet presAssocID="{382EFDF8-2A3B-4B01-A146-A89BF1ACAE5E}" presName="hierChild4" presStyleCnt="0"/>
      <dgm:spPr/>
    </dgm:pt>
    <dgm:pt modelId="{B1D78812-835A-4EDA-AE11-F87219A5B0C5}" type="pres">
      <dgm:prSet presAssocID="{E5718DCD-2211-413F-8881-9B8862C8F70A}" presName="Name23" presStyleLbl="parChTrans1D4" presStyleIdx="7" presStyleCnt="22"/>
      <dgm:spPr/>
    </dgm:pt>
    <dgm:pt modelId="{71F6A6A5-F52A-4EEF-8041-CAD34A0B633C}" type="pres">
      <dgm:prSet presAssocID="{BD4744E4-091D-4D3D-AE01-082A8870600A}" presName="hierRoot4" presStyleCnt="0"/>
      <dgm:spPr/>
    </dgm:pt>
    <dgm:pt modelId="{11CC2E7E-CFF3-44C6-9B19-176F753DAAC4}" type="pres">
      <dgm:prSet presAssocID="{BD4744E4-091D-4D3D-AE01-082A8870600A}" presName="composite4" presStyleCnt="0"/>
      <dgm:spPr/>
    </dgm:pt>
    <dgm:pt modelId="{D3BB5D8C-48AE-444E-AC9B-01E2BEC8EEC7}" type="pres">
      <dgm:prSet presAssocID="{BD4744E4-091D-4D3D-AE01-082A8870600A}" presName="background4" presStyleLbl="node4" presStyleIdx="7" presStyleCnt="22"/>
      <dgm:spPr>
        <a:solidFill>
          <a:srgbClr val="9B7F57"/>
        </a:solidFill>
      </dgm:spPr>
    </dgm:pt>
    <dgm:pt modelId="{645F1B13-547A-43C1-81FB-50E991EF6637}" type="pres">
      <dgm:prSet presAssocID="{BD4744E4-091D-4D3D-AE01-082A8870600A}" presName="text4" presStyleLbl="fgAcc4" presStyleIdx="7" presStyleCnt="22" custScaleX="76180" custScaleY="69444">
        <dgm:presLayoutVars>
          <dgm:chPref val="3"/>
        </dgm:presLayoutVars>
      </dgm:prSet>
      <dgm:spPr/>
    </dgm:pt>
    <dgm:pt modelId="{524F8F9F-E489-4AE6-AC04-850D44D1DD43}" type="pres">
      <dgm:prSet presAssocID="{BD4744E4-091D-4D3D-AE01-082A8870600A}" presName="hierChild5" presStyleCnt="0"/>
      <dgm:spPr/>
    </dgm:pt>
    <dgm:pt modelId="{BA36AE88-569F-4436-8040-99094ED99090}" type="pres">
      <dgm:prSet presAssocID="{B2372E9F-4845-4633-A665-D4C838371AD8}" presName="Name23" presStyleLbl="parChTrans1D4" presStyleIdx="8" presStyleCnt="22"/>
      <dgm:spPr/>
    </dgm:pt>
    <dgm:pt modelId="{E319C76B-606E-4FE2-ACFC-37B00CD4B94B}" type="pres">
      <dgm:prSet presAssocID="{49700C41-ACF1-4D48-9C5D-B9ED5879EED8}" presName="hierRoot4" presStyleCnt="0"/>
      <dgm:spPr/>
    </dgm:pt>
    <dgm:pt modelId="{4EBFAD0C-05BC-41DE-8A65-83B1EB7257D8}" type="pres">
      <dgm:prSet presAssocID="{49700C41-ACF1-4D48-9C5D-B9ED5879EED8}" presName="composite4" presStyleCnt="0"/>
      <dgm:spPr/>
    </dgm:pt>
    <dgm:pt modelId="{1C302123-438C-4BC2-8350-E67B0EDA3910}" type="pres">
      <dgm:prSet presAssocID="{49700C41-ACF1-4D48-9C5D-B9ED5879EED8}" presName="background4" presStyleLbl="node4" presStyleIdx="8" presStyleCnt="22"/>
      <dgm:spPr>
        <a:solidFill>
          <a:srgbClr val="9B7F57"/>
        </a:solidFill>
      </dgm:spPr>
    </dgm:pt>
    <dgm:pt modelId="{18253F9E-9902-4F52-A1C6-6894A02FF1D6}" type="pres">
      <dgm:prSet presAssocID="{49700C41-ACF1-4D48-9C5D-B9ED5879EED8}" presName="text4" presStyleLbl="fgAcc4" presStyleIdx="8" presStyleCnt="22" custScaleX="79364" custScaleY="54869">
        <dgm:presLayoutVars>
          <dgm:chPref val="3"/>
        </dgm:presLayoutVars>
      </dgm:prSet>
      <dgm:spPr/>
    </dgm:pt>
    <dgm:pt modelId="{BAF47C8D-BB1A-4C9C-A455-2F25156C0989}" type="pres">
      <dgm:prSet presAssocID="{49700C41-ACF1-4D48-9C5D-B9ED5879EED8}" presName="hierChild5" presStyleCnt="0"/>
      <dgm:spPr/>
    </dgm:pt>
    <dgm:pt modelId="{BD65ACC6-45D5-4EA7-B790-AC1FD45AB991}" type="pres">
      <dgm:prSet presAssocID="{69C23361-518F-40F9-A399-1FC622F2FC5E}" presName="Name23" presStyleLbl="parChTrans1D4" presStyleIdx="9" presStyleCnt="22"/>
      <dgm:spPr/>
    </dgm:pt>
    <dgm:pt modelId="{BDD91152-C919-4350-B870-1F8178108283}" type="pres">
      <dgm:prSet presAssocID="{5D79D0B4-60E1-4465-9ADA-2D4A0CA9ADAA}" presName="hierRoot4" presStyleCnt="0"/>
      <dgm:spPr/>
    </dgm:pt>
    <dgm:pt modelId="{BDEDD956-1166-4FED-8CD9-93178CC6BC82}" type="pres">
      <dgm:prSet presAssocID="{5D79D0B4-60E1-4465-9ADA-2D4A0CA9ADAA}" presName="composite4" presStyleCnt="0"/>
      <dgm:spPr/>
    </dgm:pt>
    <dgm:pt modelId="{C7111D90-3C40-4934-8011-AC83D5873226}" type="pres">
      <dgm:prSet presAssocID="{5D79D0B4-60E1-4465-9ADA-2D4A0CA9ADAA}" presName="background4" presStyleLbl="node4" presStyleIdx="9" presStyleCnt="22"/>
      <dgm:spPr>
        <a:solidFill>
          <a:srgbClr val="9B7F57"/>
        </a:solidFill>
      </dgm:spPr>
    </dgm:pt>
    <dgm:pt modelId="{5E4287E2-70CD-42CF-9DF5-61F98C162A36}" type="pres">
      <dgm:prSet presAssocID="{5D79D0B4-60E1-4465-9ADA-2D4A0CA9ADAA}" presName="text4" presStyleLbl="fgAcc4" presStyleIdx="9" presStyleCnt="22" custScaleX="79364" custScaleY="48966">
        <dgm:presLayoutVars>
          <dgm:chPref val="3"/>
        </dgm:presLayoutVars>
      </dgm:prSet>
      <dgm:spPr/>
    </dgm:pt>
    <dgm:pt modelId="{A7EEA46E-428C-4FC5-862F-D89349B8091C}" type="pres">
      <dgm:prSet presAssocID="{5D79D0B4-60E1-4465-9ADA-2D4A0CA9ADAA}" presName="hierChild5" presStyleCnt="0"/>
      <dgm:spPr/>
    </dgm:pt>
    <dgm:pt modelId="{0D868E9C-F290-40B6-BD4E-7FC943756BED}" type="pres">
      <dgm:prSet presAssocID="{E74A1D45-A34A-4689-B440-98BDC745EF3C}" presName="Name23" presStyleLbl="parChTrans1D4" presStyleIdx="10" presStyleCnt="22"/>
      <dgm:spPr/>
    </dgm:pt>
    <dgm:pt modelId="{E72CB613-9E40-4F01-AD4D-4D8AEAED2359}" type="pres">
      <dgm:prSet presAssocID="{8CEE11FD-1B72-4B8E-AEA1-B9D3462BBD7E}" presName="hierRoot4" presStyleCnt="0"/>
      <dgm:spPr/>
    </dgm:pt>
    <dgm:pt modelId="{0E22731E-E919-40E8-88AD-21430ACFE198}" type="pres">
      <dgm:prSet presAssocID="{8CEE11FD-1B72-4B8E-AEA1-B9D3462BBD7E}" presName="composite4" presStyleCnt="0"/>
      <dgm:spPr/>
    </dgm:pt>
    <dgm:pt modelId="{877DBBEB-2C55-41A4-94B3-EE4781AA8319}" type="pres">
      <dgm:prSet presAssocID="{8CEE11FD-1B72-4B8E-AEA1-B9D3462BBD7E}" presName="background4" presStyleLbl="node4" presStyleIdx="10" presStyleCnt="22"/>
      <dgm:spPr>
        <a:solidFill>
          <a:srgbClr val="9B7F57"/>
        </a:solidFill>
      </dgm:spPr>
    </dgm:pt>
    <dgm:pt modelId="{BB3032BD-A4F3-4EAC-B4F2-B23D98447E2D}" type="pres">
      <dgm:prSet presAssocID="{8CEE11FD-1B72-4B8E-AEA1-B9D3462BBD7E}" presName="text4" presStyleLbl="fgAcc4" presStyleIdx="10" presStyleCnt="22" custScaleX="77070" custScaleY="53875">
        <dgm:presLayoutVars>
          <dgm:chPref val="3"/>
        </dgm:presLayoutVars>
      </dgm:prSet>
      <dgm:spPr/>
    </dgm:pt>
    <dgm:pt modelId="{B78F77A0-F5A5-4DE4-8853-B5DACB43B0F8}" type="pres">
      <dgm:prSet presAssocID="{8CEE11FD-1B72-4B8E-AEA1-B9D3462BBD7E}" presName="hierChild5" presStyleCnt="0"/>
      <dgm:spPr/>
    </dgm:pt>
    <dgm:pt modelId="{47C9730E-635F-4690-80B1-0142803863D5}" type="pres">
      <dgm:prSet presAssocID="{F494285A-3FE6-48BD-8D0A-CEE127B0D65F}" presName="Name23" presStyleLbl="parChTrans1D4" presStyleIdx="11" presStyleCnt="22"/>
      <dgm:spPr/>
    </dgm:pt>
    <dgm:pt modelId="{2FE0AE1B-55E1-4A87-BDAE-95F72D5E25C5}" type="pres">
      <dgm:prSet presAssocID="{DCD5BDEF-7474-4513-A2CB-0BDB897C7943}" presName="hierRoot4" presStyleCnt="0"/>
      <dgm:spPr/>
    </dgm:pt>
    <dgm:pt modelId="{7388A6C9-909E-4386-972E-508F257EEB85}" type="pres">
      <dgm:prSet presAssocID="{DCD5BDEF-7474-4513-A2CB-0BDB897C7943}" presName="composite4" presStyleCnt="0"/>
      <dgm:spPr/>
    </dgm:pt>
    <dgm:pt modelId="{757C60A3-9F35-43F4-9B53-D0E543ADDF27}" type="pres">
      <dgm:prSet presAssocID="{DCD5BDEF-7474-4513-A2CB-0BDB897C7943}" presName="background4" presStyleLbl="node4" presStyleIdx="11" presStyleCnt="22"/>
      <dgm:spPr>
        <a:solidFill>
          <a:srgbClr val="9B7F57"/>
        </a:solidFill>
      </dgm:spPr>
    </dgm:pt>
    <dgm:pt modelId="{6FD13EE5-3597-4B52-9205-4AC1AD613BD3}" type="pres">
      <dgm:prSet presAssocID="{DCD5BDEF-7474-4513-A2CB-0BDB897C7943}" presName="text4" presStyleLbl="fgAcc4" presStyleIdx="11" presStyleCnt="22" custScaleX="74069" custScaleY="69444">
        <dgm:presLayoutVars>
          <dgm:chPref val="3"/>
        </dgm:presLayoutVars>
      </dgm:prSet>
      <dgm:spPr/>
    </dgm:pt>
    <dgm:pt modelId="{05BC0294-94FF-4A65-8202-AC774144B266}" type="pres">
      <dgm:prSet presAssocID="{DCD5BDEF-7474-4513-A2CB-0BDB897C7943}" presName="hierChild5" presStyleCnt="0"/>
      <dgm:spPr/>
    </dgm:pt>
    <dgm:pt modelId="{6E93E651-0C31-4680-91C0-C99F19220931}" type="pres">
      <dgm:prSet presAssocID="{92875D55-90A8-438D-9620-07760067410F}" presName="Name23" presStyleLbl="parChTrans1D4" presStyleIdx="12" presStyleCnt="22"/>
      <dgm:spPr/>
    </dgm:pt>
    <dgm:pt modelId="{FD6510C3-D5D3-4978-9A38-DA471E836C45}" type="pres">
      <dgm:prSet presAssocID="{ADB224A8-579B-404E-B433-523E1E0D0178}" presName="hierRoot4" presStyleCnt="0"/>
      <dgm:spPr/>
    </dgm:pt>
    <dgm:pt modelId="{D3103169-37FB-41AF-9332-10449334E030}" type="pres">
      <dgm:prSet presAssocID="{ADB224A8-579B-404E-B433-523E1E0D0178}" presName="composite4" presStyleCnt="0"/>
      <dgm:spPr/>
    </dgm:pt>
    <dgm:pt modelId="{CEA7F2EA-DAC4-4E1E-AD2A-3CABABBEEE74}" type="pres">
      <dgm:prSet presAssocID="{ADB224A8-579B-404E-B433-523E1E0D0178}" presName="background4" presStyleLbl="node4" presStyleIdx="12" presStyleCnt="22"/>
      <dgm:spPr>
        <a:solidFill>
          <a:srgbClr val="9B7F57"/>
        </a:solidFill>
      </dgm:spPr>
    </dgm:pt>
    <dgm:pt modelId="{82B8B42C-C415-4202-A9D2-A2ED5ADE553E}" type="pres">
      <dgm:prSet presAssocID="{ADB224A8-579B-404E-B433-523E1E0D0178}" presName="text4" presStyleLbl="fgAcc4" presStyleIdx="12" presStyleCnt="22" custScaleX="81167" custScaleY="51430">
        <dgm:presLayoutVars>
          <dgm:chPref val="3"/>
        </dgm:presLayoutVars>
      </dgm:prSet>
      <dgm:spPr/>
    </dgm:pt>
    <dgm:pt modelId="{32AB7BCC-E32D-4BD8-9631-78F641EC6138}" type="pres">
      <dgm:prSet presAssocID="{ADB224A8-579B-404E-B433-523E1E0D0178}" presName="hierChild5" presStyleCnt="0"/>
      <dgm:spPr/>
    </dgm:pt>
    <dgm:pt modelId="{AE040C42-D870-4ACE-A588-F39FBB26362D}" type="pres">
      <dgm:prSet presAssocID="{D55A5526-2E3D-4666-B39E-9FE8FF06FD67}" presName="Name23" presStyleLbl="parChTrans1D4" presStyleIdx="13" presStyleCnt="22"/>
      <dgm:spPr/>
    </dgm:pt>
    <dgm:pt modelId="{E8B5D3A6-C52F-4CF6-A0D6-D73C5DA5F4AE}" type="pres">
      <dgm:prSet presAssocID="{A66C2694-3C1B-47F3-BEF8-51FF36A7FAF7}" presName="hierRoot4" presStyleCnt="0"/>
      <dgm:spPr/>
    </dgm:pt>
    <dgm:pt modelId="{54F46828-6E53-4942-ACBE-B8B47D8B8B90}" type="pres">
      <dgm:prSet presAssocID="{A66C2694-3C1B-47F3-BEF8-51FF36A7FAF7}" presName="composite4" presStyleCnt="0"/>
      <dgm:spPr/>
    </dgm:pt>
    <dgm:pt modelId="{086285F2-3660-4601-8878-E4EAD2816C3D}" type="pres">
      <dgm:prSet presAssocID="{A66C2694-3C1B-47F3-BEF8-51FF36A7FAF7}" presName="background4" presStyleLbl="node4" presStyleIdx="13" presStyleCnt="22"/>
      <dgm:spPr>
        <a:solidFill>
          <a:srgbClr val="9B7F57"/>
        </a:solidFill>
      </dgm:spPr>
    </dgm:pt>
    <dgm:pt modelId="{F07D343D-04AD-42AE-84F6-F973DFCCA243}" type="pres">
      <dgm:prSet presAssocID="{A66C2694-3C1B-47F3-BEF8-51FF36A7FAF7}" presName="text4" presStyleLbl="fgAcc4" presStyleIdx="13" presStyleCnt="22" custScaleX="77652" custScaleY="51591">
        <dgm:presLayoutVars>
          <dgm:chPref val="3"/>
        </dgm:presLayoutVars>
      </dgm:prSet>
      <dgm:spPr/>
    </dgm:pt>
    <dgm:pt modelId="{16FC121F-9743-4017-B2FE-58AC8A234F90}" type="pres">
      <dgm:prSet presAssocID="{A66C2694-3C1B-47F3-BEF8-51FF36A7FAF7}" presName="hierChild5" presStyleCnt="0"/>
      <dgm:spPr/>
    </dgm:pt>
    <dgm:pt modelId="{8781C4FB-F773-4072-9AAE-31101DDB5DBE}" type="pres">
      <dgm:prSet presAssocID="{6E57F603-EF60-41D5-9D57-F37407B1DF54}" presName="Name23" presStyleLbl="parChTrans1D4" presStyleIdx="14" presStyleCnt="22"/>
      <dgm:spPr/>
    </dgm:pt>
    <dgm:pt modelId="{27BAA73A-C8F8-403A-8E9A-55362D8DFB3D}" type="pres">
      <dgm:prSet presAssocID="{F5C457BF-105E-45A2-BBAD-823E43B71BE1}" presName="hierRoot4" presStyleCnt="0"/>
      <dgm:spPr/>
    </dgm:pt>
    <dgm:pt modelId="{3233D2AA-724D-43EA-9342-DB9C367B502B}" type="pres">
      <dgm:prSet presAssocID="{F5C457BF-105E-45A2-BBAD-823E43B71BE1}" presName="composite4" presStyleCnt="0"/>
      <dgm:spPr/>
    </dgm:pt>
    <dgm:pt modelId="{8DF87525-C236-4977-9320-8F9C06668F14}" type="pres">
      <dgm:prSet presAssocID="{F5C457BF-105E-45A2-BBAD-823E43B71BE1}" presName="background4" presStyleLbl="node4" presStyleIdx="14" presStyleCnt="22"/>
      <dgm:spPr>
        <a:solidFill>
          <a:srgbClr val="9B7F57"/>
        </a:solidFill>
      </dgm:spPr>
    </dgm:pt>
    <dgm:pt modelId="{99D53EAD-8D9C-4FC4-95AA-B3953E0622E1}" type="pres">
      <dgm:prSet presAssocID="{F5C457BF-105E-45A2-BBAD-823E43B71BE1}" presName="text4" presStyleLbl="fgAcc4" presStyleIdx="14" presStyleCnt="22" custScaleX="66226" custScaleY="51879">
        <dgm:presLayoutVars>
          <dgm:chPref val="3"/>
        </dgm:presLayoutVars>
      </dgm:prSet>
      <dgm:spPr/>
    </dgm:pt>
    <dgm:pt modelId="{BB786475-5EF4-4266-BA72-84A840AD0884}" type="pres">
      <dgm:prSet presAssocID="{F5C457BF-105E-45A2-BBAD-823E43B71BE1}" presName="hierChild5" presStyleCnt="0"/>
      <dgm:spPr/>
    </dgm:pt>
    <dgm:pt modelId="{2557B1C1-4C5B-46A7-BAC5-12D8C8754D71}" type="pres">
      <dgm:prSet presAssocID="{CB88C94A-3EC3-444C-9248-CB3FE74BE960}" presName="Name23" presStyleLbl="parChTrans1D4" presStyleIdx="15" presStyleCnt="22"/>
      <dgm:spPr/>
    </dgm:pt>
    <dgm:pt modelId="{FD1FC968-3D29-41DA-AABF-5D3B019C48B5}" type="pres">
      <dgm:prSet presAssocID="{07D05E35-8EDB-42CE-854D-09D28B5CDDF5}" presName="hierRoot4" presStyleCnt="0"/>
      <dgm:spPr/>
    </dgm:pt>
    <dgm:pt modelId="{BE654484-942A-48FA-B073-9D7B907D4DD7}" type="pres">
      <dgm:prSet presAssocID="{07D05E35-8EDB-42CE-854D-09D28B5CDDF5}" presName="composite4" presStyleCnt="0"/>
      <dgm:spPr/>
    </dgm:pt>
    <dgm:pt modelId="{0B7089BA-B6EA-4926-85DF-10BC63914937}" type="pres">
      <dgm:prSet presAssocID="{07D05E35-8EDB-42CE-854D-09D28B5CDDF5}" presName="background4" presStyleLbl="node4" presStyleIdx="15" presStyleCnt="22"/>
      <dgm:spPr>
        <a:solidFill>
          <a:srgbClr val="9B7F57"/>
        </a:solidFill>
      </dgm:spPr>
    </dgm:pt>
    <dgm:pt modelId="{F2C1442D-9780-48C9-B284-912877CC1A3B}" type="pres">
      <dgm:prSet presAssocID="{07D05E35-8EDB-42CE-854D-09D28B5CDDF5}" presName="text4" presStyleLbl="fgAcc4" presStyleIdx="15" presStyleCnt="22" custScaleX="71626" custScaleY="63242">
        <dgm:presLayoutVars>
          <dgm:chPref val="3"/>
        </dgm:presLayoutVars>
      </dgm:prSet>
      <dgm:spPr/>
    </dgm:pt>
    <dgm:pt modelId="{D264B4D0-3459-4D8B-B4E8-280765A3D4CA}" type="pres">
      <dgm:prSet presAssocID="{07D05E35-8EDB-42CE-854D-09D28B5CDDF5}" presName="hierChild5" presStyleCnt="0"/>
      <dgm:spPr/>
    </dgm:pt>
    <dgm:pt modelId="{D0A19685-A61A-4F04-9ABB-AA3D6DAF3244}" type="pres">
      <dgm:prSet presAssocID="{19E6F8BD-697E-4796-AF08-0804200971F7}" presName="Name23" presStyleLbl="parChTrans1D4" presStyleIdx="16" presStyleCnt="22"/>
      <dgm:spPr/>
    </dgm:pt>
    <dgm:pt modelId="{32F8C423-5FD3-432A-BBCB-0C4C14C5EEEC}" type="pres">
      <dgm:prSet presAssocID="{D36BD58D-0032-4DE7-B524-5B24D9A99C77}" presName="hierRoot4" presStyleCnt="0"/>
      <dgm:spPr/>
    </dgm:pt>
    <dgm:pt modelId="{AE6D1D1C-8443-42EB-A96E-D00DB617DF5D}" type="pres">
      <dgm:prSet presAssocID="{D36BD58D-0032-4DE7-B524-5B24D9A99C77}" presName="composite4" presStyleCnt="0"/>
      <dgm:spPr/>
    </dgm:pt>
    <dgm:pt modelId="{3A99ACB2-689F-4B5C-9B32-695D2CAC7BB7}" type="pres">
      <dgm:prSet presAssocID="{D36BD58D-0032-4DE7-B524-5B24D9A99C77}" presName="background4" presStyleLbl="node4" presStyleIdx="16" presStyleCnt="22"/>
      <dgm:spPr>
        <a:solidFill>
          <a:srgbClr val="9B7F57"/>
        </a:solidFill>
      </dgm:spPr>
    </dgm:pt>
    <dgm:pt modelId="{D95A2317-5ED0-448F-BE01-C6DC90993EDE}" type="pres">
      <dgm:prSet presAssocID="{D36BD58D-0032-4DE7-B524-5B24D9A99C77}" presName="text4" presStyleLbl="fgAcc4" presStyleIdx="16" presStyleCnt="22" custScaleX="79242" custScaleY="49536">
        <dgm:presLayoutVars>
          <dgm:chPref val="3"/>
        </dgm:presLayoutVars>
      </dgm:prSet>
      <dgm:spPr/>
    </dgm:pt>
    <dgm:pt modelId="{2831D719-03DA-47E3-BE00-62EE62FB7A91}" type="pres">
      <dgm:prSet presAssocID="{D36BD58D-0032-4DE7-B524-5B24D9A99C77}" presName="hierChild5" presStyleCnt="0"/>
      <dgm:spPr/>
    </dgm:pt>
    <dgm:pt modelId="{BDC5EF07-D358-48EA-8445-7D13B2433A14}" type="pres">
      <dgm:prSet presAssocID="{017A8AC5-ABA3-4106-A12D-85F11B354F12}" presName="Name23" presStyleLbl="parChTrans1D4" presStyleIdx="17" presStyleCnt="22"/>
      <dgm:spPr/>
    </dgm:pt>
    <dgm:pt modelId="{8661838D-AEF7-41A5-BBBD-99A1AF480CA5}" type="pres">
      <dgm:prSet presAssocID="{4E206275-2692-4AB2-AC6F-D38D2E3AD062}" presName="hierRoot4" presStyleCnt="0"/>
      <dgm:spPr/>
    </dgm:pt>
    <dgm:pt modelId="{298401AE-4866-4C22-8415-4722B2162CF9}" type="pres">
      <dgm:prSet presAssocID="{4E206275-2692-4AB2-AC6F-D38D2E3AD062}" presName="composite4" presStyleCnt="0"/>
      <dgm:spPr/>
    </dgm:pt>
    <dgm:pt modelId="{ECAB5F64-C7E6-4069-87D0-7F3E2085B4A9}" type="pres">
      <dgm:prSet presAssocID="{4E206275-2692-4AB2-AC6F-D38D2E3AD062}" presName="background4" presStyleLbl="node4" presStyleIdx="17" presStyleCnt="22"/>
      <dgm:spPr>
        <a:solidFill>
          <a:srgbClr val="9B7F57"/>
        </a:solidFill>
      </dgm:spPr>
    </dgm:pt>
    <dgm:pt modelId="{F5135AF4-F88C-4FBD-95FC-F1DCA375EEB6}" type="pres">
      <dgm:prSet presAssocID="{4E206275-2692-4AB2-AC6F-D38D2E3AD062}" presName="text4" presStyleLbl="fgAcc4" presStyleIdx="17" presStyleCnt="22" custScaleX="64342" custScaleY="53388">
        <dgm:presLayoutVars>
          <dgm:chPref val="3"/>
        </dgm:presLayoutVars>
      </dgm:prSet>
      <dgm:spPr/>
    </dgm:pt>
    <dgm:pt modelId="{71961769-73CA-4CA4-AEEE-AF419B376AC5}" type="pres">
      <dgm:prSet presAssocID="{4E206275-2692-4AB2-AC6F-D38D2E3AD062}" presName="hierChild5" presStyleCnt="0"/>
      <dgm:spPr/>
    </dgm:pt>
    <dgm:pt modelId="{3D2CFF01-FEBD-402A-B03D-85DF095252BA}" type="pres">
      <dgm:prSet presAssocID="{F6CEB8A2-1E16-4D85-99D4-C372DCB848AE}" presName="Name23" presStyleLbl="parChTrans1D4" presStyleIdx="18" presStyleCnt="22"/>
      <dgm:spPr/>
    </dgm:pt>
    <dgm:pt modelId="{14F38221-D0A6-4EC1-B860-8DD5DA0E7BAC}" type="pres">
      <dgm:prSet presAssocID="{4AFE752F-ABE7-49D6-95CF-E60C3893B3D8}" presName="hierRoot4" presStyleCnt="0"/>
      <dgm:spPr/>
    </dgm:pt>
    <dgm:pt modelId="{B64444BF-B818-43AC-BD9B-A5836C787CD0}" type="pres">
      <dgm:prSet presAssocID="{4AFE752F-ABE7-49D6-95CF-E60C3893B3D8}" presName="composite4" presStyleCnt="0"/>
      <dgm:spPr/>
    </dgm:pt>
    <dgm:pt modelId="{4FBF83D9-BAD4-4C7C-85C1-2F7223D0FA70}" type="pres">
      <dgm:prSet presAssocID="{4AFE752F-ABE7-49D6-95CF-E60C3893B3D8}" presName="background4" presStyleLbl="node4" presStyleIdx="18" presStyleCnt="22"/>
      <dgm:spPr>
        <a:solidFill>
          <a:srgbClr val="9B7F57"/>
        </a:solidFill>
      </dgm:spPr>
    </dgm:pt>
    <dgm:pt modelId="{E12571CC-07C6-4227-9577-7F276B674348}" type="pres">
      <dgm:prSet presAssocID="{4AFE752F-ABE7-49D6-95CF-E60C3893B3D8}" presName="text4" presStyleLbl="fgAcc4" presStyleIdx="18" presStyleCnt="22" custScaleX="70476" custScaleY="52677">
        <dgm:presLayoutVars>
          <dgm:chPref val="3"/>
        </dgm:presLayoutVars>
      </dgm:prSet>
      <dgm:spPr/>
    </dgm:pt>
    <dgm:pt modelId="{C9E3D6D7-74C8-4144-A6EA-69F39D6302A4}" type="pres">
      <dgm:prSet presAssocID="{4AFE752F-ABE7-49D6-95CF-E60C3893B3D8}" presName="hierChild5" presStyleCnt="0"/>
      <dgm:spPr/>
    </dgm:pt>
    <dgm:pt modelId="{047BC4BD-49D7-48D0-B6C7-82C62D3E1A20}" type="pres">
      <dgm:prSet presAssocID="{23971A13-4427-43A5-9C9E-555D151BD5B5}" presName="Name23" presStyleLbl="parChTrans1D4" presStyleIdx="19" presStyleCnt="22"/>
      <dgm:spPr/>
    </dgm:pt>
    <dgm:pt modelId="{EBCA31F4-5B75-4103-986F-C4A62B6F2455}" type="pres">
      <dgm:prSet presAssocID="{22C611BE-B02F-45F2-A9F2-32DA456F29C0}" presName="hierRoot4" presStyleCnt="0"/>
      <dgm:spPr/>
    </dgm:pt>
    <dgm:pt modelId="{D7A164BC-D366-4737-9B6E-2C6326B45E5A}" type="pres">
      <dgm:prSet presAssocID="{22C611BE-B02F-45F2-A9F2-32DA456F29C0}" presName="composite4" presStyleCnt="0"/>
      <dgm:spPr/>
    </dgm:pt>
    <dgm:pt modelId="{11BA2B15-7196-4337-8095-A46CFF61B092}" type="pres">
      <dgm:prSet presAssocID="{22C611BE-B02F-45F2-A9F2-32DA456F29C0}" presName="background4" presStyleLbl="node4" presStyleIdx="19" presStyleCnt="22"/>
      <dgm:spPr>
        <a:solidFill>
          <a:srgbClr val="9B7F57"/>
        </a:solidFill>
      </dgm:spPr>
    </dgm:pt>
    <dgm:pt modelId="{7B3D58ED-B831-4884-96B8-3BB6E3221131}" type="pres">
      <dgm:prSet presAssocID="{22C611BE-B02F-45F2-A9F2-32DA456F29C0}" presName="text4" presStyleLbl="fgAcc4" presStyleIdx="19" presStyleCnt="22" custScaleX="75552" custScaleY="68153">
        <dgm:presLayoutVars>
          <dgm:chPref val="3"/>
        </dgm:presLayoutVars>
      </dgm:prSet>
      <dgm:spPr/>
    </dgm:pt>
    <dgm:pt modelId="{1CB22098-DD37-4D72-8875-DD69650BF85D}" type="pres">
      <dgm:prSet presAssocID="{22C611BE-B02F-45F2-A9F2-32DA456F29C0}" presName="hierChild5" presStyleCnt="0"/>
      <dgm:spPr/>
    </dgm:pt>
    <dgm:pt modelId="{5491767E-A1AF-4E28-8766-A3A72F91135B}" type="pres">
      <dgm:prSet presAssocID="{5C9B6858-CA68-463F-8B51-D106E29A2E21}" presName="Name23" presStyleLbl="parChTrans1D4" presStyleIdx="20" presStyleCnt="22"/>
      <dgm:spPr/>
    </dgm:pt>
    <dgm:pt modelId="{FAF64E15-D8A6-442C-95FD-39BC042CD463}" type="pres">
      <dgm:prSet presAssocID="{DDCBF981-FB47-458E-AE43-0FA273E0664D}" presName="hierRoot4" presStyleCnt="0"/>
      <dgm:spPr/>
    </dgm:pt>
    <dgm:pt modelId="{643F4DCE-7250-4D9C-ADB5-3EF785569A8C}" type="pres">
      <dgm:prSet presAssocID="{DDCBF981-FB47-458E-AE43-0FA273E0664D}" presName="composite4" presStyleCnt="0"/>
      <dgm:spPr/>
    </dgm:pt>
    <dgm:pt modelId="{28268329-8B77-49D1-95F0-0B457B77160F}" type="pres">
      <dgm:prSet presAssocID="{DDCBF981-FB47-458E-AE43-0FA273E0664D}" presName="background4" presStyleLbl="node4" presStyleIdx="20" presStyleCnt="22"/>
      <dgm:spPr>
        <a:solidFill>
          <a:srgbClr val="9B7F57"/>
        </a:solidFill>
      </dgm:spPr>
    </dgm:pt>
    <dgm:pt modelId="{CBC9B988-5832-435B-BF32-7ABAD37CCE65}" type="pres">
      <dgm:prSet presAssocID="{DDCBF981-FB47-458E-AE43-0FA273E0664D}" presName="text4" presStyleLbl="fgAcc4" presStyleIdx="20" presStyleCnt="22" custScaleX="78706" custScaleY="80526">
        <dgm:presLayoutVars>
          <dgm:chPref val="3"/>
        </dgm:presLayoutVars>
      </dgm:prSet>
      <dgm:spPr/>
    </dgm:pt>
    <dgm:pt modelId="{FE48F272-1D3E-4768-9FEA-3729C5932377}" type="pres">
      <dgm:prSet presAssocID="{DDCBF981-FB47-458E-AE43-0FA273E0664D}" presName="hierChild5" presStyleCnt="0"/>
      <dgm:spPr/>
    </dgm:pt>
    <dgm:pt modelId="{AF9297F4-AD3D-451B-B50B-B78EFB7F3038}" type="pres">
      <dgm:prSet presAssocID="{5160BB7D-2AA1-4E59-B68B-8AE489AF2232}" presName="Name23" presStyleLbl="parChTrans1D4" presStyleIdx="21" presStyleCnt="22"/>
      <dgm:spPr/>
    </dgm:pt>
    <dgm:pt modelId="{ED990FF1-BD28-4F5A-8F47-EC45C8DF8719}" type="pres">
      <dgm:prSet presAssocID="{F105E2D8-4507-48B3-A8D4-2382FE6E63F5}" presName="hierRoot4" presStyleCnt="0"/>
      <dgm:spPr/>
    </dgm:pt>
    <dgm:pt modelId="{830FD025-A0EC-4850-AA57-AF4D05542AA0}" type="pres">
      <dgm:prSet presAssocID="{F105E2D8-4507-48B3-A8D4-2382FE6E63F5}" presName="composite4" presStyleCnt="0"/>
      <dgm:spPr/>
    </dgm:pt>
    <dgm:pt modelId="{8C5E0D45-532A-4C17-9F79-C74664D40BB7}" type="pres">
      <dgm:prSet presAssocID="{F105E2D8-4507-48B3-A8D4-2382FE6E63F5}" presName="background4" presStyleLbl="node4" presStyleIdx="21" presStyleCnt="22"/>
      <dgm:spPr>
        <a:solidFill>
          <a:srgbClr val="9B7F57"/>
        </a:solidFill>
      </dgm:spPr>
    </dgm:pt>
    <dgm:pt modelId="{EE09577D-F6B0-41E7-B3E3-3722E19EC29F}" type="pres">
      <dgm:prSet presAssocID="{F105E2D8-4507-48B3-A8D4-2382FE6E63F5}" presName="text4" presStyleLbl="fgAcc4" presStyleIdx="21" presStyleCnt="22" custScaleX="69820" custScaleY="47471">
        <dgm:presLayoutVars>
          <dgm:chPref val="3"/>
        </dgm:presLayoutVars>
      </dgm:prSet>
      <dgm:spPr/>
    </dgm:pt>
    <dgm:pt modelId="{5EA6DB96-07C7-45A8-A0BA-7C74EF95D419}" type="pres">
      <dgm:prSet presAssocID="{F105E2D8-4507-48B3-A8D4-2382FE6E63F5}" presName="hierChild5" presStyleCnt="0"/>
      <dgm:spPr/>
    </dgm:pt>
  </dgm:ptLst>
  <dgm:cxnLst>
    <dgm:cxn modelId="{EF0A4C02-1C93-49A1-89FA-D34DF500BEB4}" srcId="{A66C2694-3C1B-47F3-BEF8-51FF36A7FAF7}" destId="{F5C457BF-105E-45A2-BBAD-823E43B71BE1}" srcOrd="0" destOrd="0" parTransId="{6E57F603-EF60-41D5-9D57-F37407B1DF54}" sibTransId="{DF0BE0F0-4933-436F-8D2A-660216FFA6B3}"/>
    <dgm:cxn modelId="{0E489C0C-D473-4DCB-B9C5-FD8CA08AFDB8}" type="presOf" srcId="{F69FC0F0-3542-401D-BC8A-D90D3D43DCBF}" destId="{38445118-3391-4C57-B244-0FF5881D592B}" srcOrd="0" destOrd="0" presId="urn:microsoft.com/office/officeart/2005/8/layout/hierarchy1"/>
    <dgm:cxn modelId="{D2B1F20E-004B-49A5-AA46-2CA6944B5F01}" type="presOf" srcId="{4D188CA0-2B8A-4FA7-A75D-A514A1670E4B}" destId="{404D8CA7-EAAD-4D76-9646-E0431B0858CB}" srcOrd="0" destOrd="0" presId="urn:microsoft.com/office/officeart/2005/8/layout/hierarchy1"/>
    <dgm:cxn modelId="{EF27A210-C8BC-46F5-A8AB-C00DC60C29C9}" srcId="{1868FC79-CF50-4F1D-A5CA-F0A5B783349C}" destId="{45355E06-F071-4E9D-970C-DEC8006A5E30}" srcOrd="0" destOrd="0" parTransId="{F70E5452-F7BA-4506-A5B0-CEDAF353B9E2}" sibTransId="{D070E990-2BAB-439F-8B94-8023BD52B870}"/>
    <dgm:cxn modelId="{9DFEF111-8BD9-4235-992F-072DAE0E35FF}" srcId="{4600881F-2DD3-42ED-ACF8-B8F409C8CC95}" destId="{4D188CA0-2B8A-4FA7-A75D-A514A1670E4B}" srcOrd="0" destOrd="0" parTransId="{CBC9BEDC-8421-4912-BE82-BB6E10971252}" sibTransId="{CD0C36A7-4A65-44A9-A52B-839B905F5FE4}"/>
    <dgm:cxn modelId="{99F75C12-095A-4DAC-8BDA-13C38602CC73}" type="presOf" srcId="{5D79D0B4-60E1-4465-9ADA-2D4A0CA9ADAA}" destId="{5E4287E2-70CD-42CF-9DF5-61F98C162A36}" srcOrd="0" destOrd="0" presId="urn:microsoft.com/office/officeart/2005/8/layout/hierarchy1"/>
    <dgm:cxn modelId="{A432F21A-C8F9-4E97-9D12-C270559030E7}" type="presOf" srcId="{A66C2694-3C1B-47F3-BEF8-51FF36A7FAF7}" destId="{F07D343D-04AD-42AE-84F6-F973DFCCA243}" srcOrd="0" destOrd="0" presId="urn:microsoft.com/office/officeart/2005/8/layout/hierarchy1"/>
    <dgm:cxn modelId="{D4C6BB1F-21AC-4D67-89B6-3269FE0A6E40}" srcId="{F69FC0F0-3542-401D-BC8A-D90D3D43DCBF}" destId="{494DE64D-B16C-4292-999E-21068CC10158}" srcOrd="0" destOrd="0" parTransId="{42265279-815E-4381-971F-E5D046DDFE9B}" sibTransId="{03983624-FD11-475A-87B5-BF56CB617EC3}"/>
    <dgm:cxn modelId="{4A574E23-F7B7-4FA5-8A5D-B08B0F42376B}" srcId="{4E206275-2692-4AB2-AC6F-D38D2E3AD062}" destId="{4AFE752F-ABE7-49D6-95CF-E60C3893B3D8}" srcOrd="0" destOrd="0" parTransId="{F6CEB8A2-1E16-4D85-99D4-C372DCB848AE}" sibTransId="{4C2D8B05-7FB9-4846-9C17-3EA590C2211B}"/>
    <dgm:cxn modelId="{2C89AB23-23BC-4154-B022-1CCD7C7154BE}" type="presOf" srcId="{8CEE11FD-1B72-4B8E-AEA1-B9D3462BBD7E}" destId="{BB3032BD-A4F3-4EAC-B4F2-B23D98447E2D}" srcOrd="0" destOrd="0" presId="urn:microsoft.com/office/officeart/2005/8/layout/hierarchy1"/>
    <dgm:cxn modelId="{A07BE925-371A-42FA-816D-77A9131F1951}" type="presOf" srcId="{9134FF68-4F3C-4865-B928-15CD3EB96C13}" destId="{DB178150-649A-4053-AA00-DCF6CBB6CE6E}" srcOrd="0" destOrd="0" presId="urn:microsoft.com/office/officeart/2005/8/layout/hierarchy1"/>
    <dgm:cxn modelId="{A63F9E27-CF97-46B6-A157-9438F21164C7}" type="presOf" srcId="{494DE64D-B16C-4292-999E-21068CC10158}" destId="{821C4291-441E-43B0-9FB4-E995CA151846}" srcOrd="0" destOrd="0" presId="urn:microsoft.com/office/officeart/2005/8/layout/hierarchy1"/>
    <dgm:cxn modelId="{22181F2B-DCD2-444F-A183-AC6FDBD90F58}" srcId="{2CF7A39C-953D-42B3-8CC8-FFF57A4E5F1A}" destId="{04644A21-E469-4CAB-9928-DF49C5FACCE8}" srcOrd="1" destOrd="0" parTransId="{58A022F3-8929-4776-8F06-EEB3D53315A3}" sibTransId="{10163898-5C8E-450D-8BB9-A524820DFD31}"/>
    <dgm:cxn modelId="{C980BC2D-C44D-4610-819B-747235C728EC}" type="presOf" srcId="{E5718DCD-2211-413F-8881-9B8862C8F70A}" destId="{B1D78812-835A-4EDA-AE11-F87219A5B0C5}" srcOrd="0" destOrd="0" presId="urn:microsoft.com/office/officeart/2005/8/layout/hierarchy1"/>
    <dgm:cxn modelId="{0C90BB31-1F2F-4523-956E-0D370402CD1A}" srcId="{BD4744E4-091D-4D3D-AE01-082A8870600A}" destId="{49700C41-ACF1-4D48-9C5D-B9ED5879EED8}" srcOrd="0" destOrd="0" parTransId="{B2372E9F-4845-4633-A665-D4C838371AD8}" sibTransId="{55B99587-2E40-4009-B133-85F0D47E1813}"/>
    <dgm:cxn modelId="{54952234-1455-4D2F-B122-D1343EAFE8AF}" srcId="{382EFDF8-2A3B-4B01-A146-A89BF1ACAE5E}" destId="{DCD5BDEF-7474-4513-A2CB-0BDB897C7943}" srcOrd="1" destOrd="0" parTransId="{F494285A-3FE6-48BD-8D0A-CEE127B0D65F}" sibTransId="{AD6D055F-8F4F-432D-B02F-966A393F5A02}"/>
    <dgm:cxn modelId="{8285FF36-3834-42DB-9638-CC91FA2E4104}" type="presOf" srcId="{9DF93799-C9BD-4C5C-A0EA-A8B41B1610D9}" destId="{CE8CF876-8C5E-4617-B9F1-2C9E22718DED}" srcOrd="0" destOrd="0" presId="urn:microsoft.com/office/officeart/2005/8/layout/hierarchy1"/>
    <dgm:cxn modelId="{D587AC37-4B40-4BFC-BB64-1CBD626BBC7A}" type="presOf" srcId="{2CF7A39C-953D-42B3-8CC8-FFF57A4E5F1A}" destId="{E359D437-159C-47FD-AFFF-9310A1767393}" srcOrd="0" destOrd="0" presId="urn:microsoft.com/office/officeart/2005/8/layout/hierarchy1"/>
    <dgm:cxn modelId="{9B0A6A38-73AA-4E4D-AEFF-20885723E18E}" type="presOf" srcId="{6E57F603-EF60-41D5-9D57-F37407B1DF54}" destId="{8781C4FB-F773-4072-9AAE-31101DDB5DBE}" srcOrd="0" destOrd="0" presId="urn:microsoft.com/office/officeart/2005/8/layout/hierarchy1"/>
    <dgm:cxn modelId="{42C0003D-2400-4B6B-84AE-7DFDADC442C7}" type="presOf" srcId="{F494285A-3FE6-48BD-8D0A-CEE127B0D65F}" destId="{47C9730E-635F-4690-80B1-0142803863D5}" srcOrd="0" destOrd="0" presId="urn:microsoft.com/office/officeart/2005/8/layout/hierarchy1"/>
    <dgm:cxn modelId="{0631AC3F-C5A0-4DF4-8104-8238F8FBC35C}" type="presOf" srcId="{F0C841FB-E754-4E99-BC0A-5946CFF41390}" destId="{D3D3C62B-BEF4-4294-A607-A5EE28F31294}" srcOrd="0" destOrd="0" presId="urn:microsoft.com/office/officeart/2005/8/layout/hierarchy1"/>
    <dgm:cxn modelId="{E46D8D5C-1522-461D-A478-545C609E5FE3}" srcId="{45355E06-F071-4E9D-970C-DEC8006A5E30}" destId="{88324A02-2B78-4D39-9D3D-DA90D435B88E}" srcOrd="0" destOrd="0" parTransId="{68385BDA-C9A8-483C-9896-A9D1AE773B0C}" sibTransId="{13615544-0157-4FAD-9623-E4247D8B7D82}"/>
    <dgm:cxn modelId="{CA86BB5C-1699-457C-B366-B3EB2C8CB5A5}" type="presOf" srcId="{BD4744E4-091D-4D3D-AE01-082A8870600A}" destId="{645F1B13-547A-43C1-81FB-50E991EF6637}" srcOrd="0" destOrd="0" presId="urn:microsoft.com/office/officeart/2005/8/layout/hierarchy1"/>
    <dgm:cxn modelId="{0742525D-BC20-4384-983B-BC58B5E42835}" type="presOf" srcId="{6D527AB0-B75A-4082-A10A-6918748F9B05}" destId="{DCD05899-CC27-4416-97F6-7ED815D1153D}" srcOrd="0" destOrd="0" presId="urn:microsoft.com/office/officeart/2005/8/layout/hierarchy1"/>
    <dgm:cxn modelId="{8DFDE05F-528A-437D-8861-52F0F363160B}" type="presOf" srcId="{3D162196-CFFD-48A8-A815-41C0D40CA31F}" destId="{F3933AF4-ABF9-4CAE-B065-0301B486B94D}" srcOrd="0" destOrd="0" presId="urn:microsoft.com/office/officeart/2005/8/layout/hierarchy1"/>
    <dgm:cxn modelId="{450E3661-D729-4F9B-BEDF-8FCA2CC3399C}" type="presOf" srcId="{27C21C9A-F16A-49DB-A5A2-5D0F8EE9CEBC}" destId="{DFDA9AA9-18C0-4237-B141-704A8B937A47}" srcOrd="0" destOrd="0" presId="urn:microsoft.com/office/officeart/2005/8/layout/hierarchy1"/>
    <dgm:cxn modelId="{B4E6A442-C5C9-42A2-9BFC-9A6B7A5BE703}" type="presOf" srcId="{07D05E35-8EDB-42CE-854D-09D28B5CDDF5}" destId="{F2C1442D-9780-48C9-B284-912877CC1A3B}" srcOrd="0" destOrd="0" presId="urn:microsoft.com/office/officeart/2005/8/layout/hierarchy1"/>
    <dgm:cxn modelId="{AE16F862-3090-47EB-A900-ECBA16F54D2B}" type="presOf" srcId="{4AFE752F-ABE7-49D6-95CF-E60C3893B3D8}" destId="{E12571CC-07C6-4227-9577-7F276B674348}" srcOrd="0" destOrd="0" presId="urn:microsoft.com/office/officeart/2005/8/layout/hierarchy1"/>
    <dgm:cxn modelId="{98945543-B72B-4428-9701-E2CB70B7517E}" type="presOf" srcId="{5C9B6858-CA68-463F-8B51-D106E29A2E21}" destId="{5491767E-A1AF-4E28-8766-A3A72F91135B}" srcOrd="0" destOrd="0" presId="urn:microsoft.com/office/officeart/2005/8/layout/hierarchy1"/>
    <dgm:cxn modelId="{4203D645-89A4-451E-A11D-9145CD867DA7}" srcId="{3C3C89CB-050C-49C6-91C8-7E1F90D73BE3}" destId="{30E775BD-7E35-40E5-8F07-8034248B2B1E}" srcOrd="0" destOrd="0" parTransId="{C59A4778-B41D-4E1C-BA32-C1A5F22F1BE4}" sibTransId="{ACE25178-D37B-43D7-82FB-790E8DE64056}"/>
    <dgm:cxn modelId="{830F3266-0A52-4CE2-907E-9311808D24FD}" type="presOf" srcId="{F105E2D8-4507-48B3-A8D4-2382FE6E63F5}" destId="{EE09577D-F6B0-41E7-B3E3-3722E19EC29F}" srcOrd="0" destOrd="0" presId="urn:microsoft.com/office/officeart/2005/8/layout/hierarchy1"/>
    <dgm:cxn modelId="{9BE42267-340A-4A22-9A5D-FBA20095CC5D}" srcId="{3C3C89CB-050C-49C6-91C8-7E1F90D73BE3}" destId="{7BF45062-9E74-4C44-A66E-6FA592EAC5E6}" srcOrd="3" destOrd="0" parTransId="{BA40AB73-A39D-4AAF-ADEE-08CD940E7454}" sibTransId="{728F2EB8-DBCB-4C73-8C3D-E4009DCBD0FF}"/>
    <dgm:cxn modelId="{96CD1149-796D-4C3D-BDBA-9E4078C624C9}" type="presOf" srcId="{5160BB7D-2AA1-4E59-B68B-8AE489AF2232}" destId="{AF9297F4-AD3D-451B-B50B-B78EFB7F3038}" srcOrd="0" destOrd="0" presId="urn:microsoft.com/office/officeart/2005/8/layout/hierarchy1"/>
    <dgm:cxn modelId="{25827F6B-F2EE-49BE-B0A6-33ACA3A9CF6C}" type="presOf" srcId="{DDCBF981-FB47-458E-AE43-0FA273E0664D}" destId="{CBC9B988-5832-435B-BF32-7ABAD37CCE65}" srcOrd="0" destOrd="0" presId="urn:microsoft.com/office/officeart/2005/8/layout/hierarchy1"/>
    <dgm:cxn modelId="{B36DBD4D-B551-484D-AAEB-E6592FD0B758}" type="presOf" srcId="{B2372E9F-4845-4633-A665-D4C838371AD8}" destId="{BA36AE88-569F-4436-8040-99094ED99090}" srcOrd="0" destOrd="0" presId="urn:microsoft.com/office/officeart/2005/8/layout/hierarchy1"/>
    <dgm:cxn modelId="{D641E84D-2BC7-4BB5-8129-8DADBAEDF5A4}" type="presOf" srcId="{3C3C89CB-050C-49C6-91C8-7E1F90D73BE3}" destId="{7A161114-C377-4C46-AA1D-63B5D6BFFA15}" srcOrd="0" destOrd="0" presId="urn:microsoft.com/office/officeart/2005/8/layout/hierarchy1"/>
    <dgm:cxn modelId="{82FE1270-16FA-46F1-B7BF-FF8027EF45A6}" srcId="{ADB224A8-579B-404E-B433-523E1E0D0178}" destId="{A66C2694-3C1B-47F3-BEF8-51FF36A7FAF7}" srcOrd="0" destOrd="0" parTransId="{D55A5526-2E3D-4666-B39E-9FE8FF06FD67}" sibTransId="{A5070645-0B3A-41DB-93D8-3EDF200FB061}"/>
    <dgm:cxn modelId="{9F35F052-A6E6-432D-A151-FFE897EA54EC}" type="presOf" srcId="{58A022F3-8929-4776-8F06-EEB3D53315A3}" destId="{F26A7A24-BFA9-4F6A-80E6-25FEF3C785E9}" srcOrd="0" destOrd="0" presId="urn:microsoft.com/office/officeart/2005/8/layout/hierarchy1"/>
    <dgm:cxn modelId="{94549B53-543D-4A88-9C5F-A9025A716E4D}" type="presOf" srcId="{30E775BD-7E35-40E5-8F07-8034248B2B1E}" destId="{C78BBC50-F55D-45B0-A009-7FFC2A633280}" srcOrd="0" destOrd="0" presId="urn:microsoft.com/office/officeart/2005/8/layout/hierarchy1"/>
    <dgm:cxn modelId="{600D9F57-D8C9-4946-8910-3760B7C20220}" srcId="{30E775BD-7E35-40E5-8F07-8034248B2B1E}" destId="{2CF7A39C-953D-42B3-8CC8-FFF57A4E5F1A}" srcOrd="0" destOrd="0" parTransId="{9DF93799-C9BD-4C5C-A0EA-A8B41B1610D9}" sibTransId="{B78EC8D9-EC77-40AE-9E95-94EC4DE8642D}"/>
    <dgm:cxn modelId="{0CE18578-2D1D-4717-AEB3-F4066F626D7E}" type="presOf" srcId="{49700C41-ACF1-4D48-9C5D-B9ED5879EED8}" destId="{18253F9E-9902-4F52-A1C6-6894A02FF1D6}" srcOrd="0" destOrd="0" presId="urn:microsoft.com/office/officeart/2005/8/layout/hierarchy1"/>
    <dgm:cxn modelId="{59E38B58-C859-4CF1-A4A9-D423DB37A324}" type="presOf" srcId="{D9DF2989-388C-4073-9552-C1231C4D3833}" destId="{8FA034BA-319E-4AE5-ACD9-A77DD1ECC004}" srcOrd="0" destOrd="0" presId="urn:microsoft.com/office/officeart/2005/8/layout/hierarchy1"/>
    <dgm:cxn modelId="{1CB27B7A-806D-41BD-8E96-0EF82C6D8BE1}" srcId="{22C611BE-B02F-45F2-A9F2-32DA456F29C0}" destId="{DDCBF981-FB47-458E-AE43-0FA273E0664D}" srcOrd="0" destOrd="0" parTransId="{5C9B6858-CA68-463F-8B51-D106E29A2E21}" sibTransId="{B46DB5C9-4CBF-4138-80FB-26DC6E886322}"/>
    <dgm:cxn modelId="{292D447D-210B-4CDD-8235-B81077B7025E}" type="presOf" srcId="{7BF45062-9E74-4C44-A66E-6FA592EAC5E6}" destId="{4126DA3C-5B9B-48B3-8440-12C23C0437FB}" srcOrd="0" destOrd="0" presId="urn:microsoft.com/office/officeart/2005/8/layout/hierarchy1"/>
    <dgm:cxn modelId="{92034C7F-939C-4782-965C-4872D09E5A44}" srcId="{49700C41-ACF1-4D48-9C5D-B9ED5879EED8}" destId="{5D79D0B4-60E1-4465-9ADA-2D4A0CA9ADAA}" srcOrd="0" destOrd="0" parTransId="{69C23361-518F-40F9-A399-1FC622F2FC5E}" sibTransId="{863F41B5-EED0-48C1-A2AE-BF8502D3F29D}"/>
    <dgm:cxn modelId="{B9617E7F-FB99-44F2-9092-CB48D20AA20E}" type="presOf" srcId="{D36BD58D-0032-4DE7-B524-5B24D9A99C77}" destId="{D95A2317-5ED0-448F-BE01-C6DC90993EDE}" srcOrd="0" destOrd="0" presId="urn:microsoft.com/office/officeart/2005/8/layout/hierarchy1"/>
    <dgm:cxn modelId="{E674F086-818F-485E-BDE1-E35607C6D909}" srcId="{3C3C89CB-050C-49C6-91C8-7E1F90D73BE3}" destId="{1868FC79-CF50-4F1D-A5CA-F0A5B783349C}" srcOrd="1" destOrd="0" parTransId="{F0C841FB-E754-4E99-BC0A-5946CFF41390}" sibTransId="{F3F85874-C8FC-4687-AE5E-5FA5B505F29F}"/>
    <dgm:cxn modelId="{51E2B78B-C8A2-4109-908E-3008D78AE350}" srcId="{04644A21-E469-4CAB-9928-DF49C5FACCE8}" destId="{3D162196-CFFD-48A8-A815-41C0D40CA31F}" srcOrd="0" destOrd="0" parTransId="{306B1943-7807-43C7-8FA5-FCBBE1514C99}" sibTransId="{64087FC3-1284-4CA6-89FE-DE59BF2AC3FE}"/>
    <dgm:cxn modelId="{2C122B8E-B2A1-4ACD-A8EB-1CD2BC9B8674}" type="presOf" srcId="{017A8AC5-ABA3-4106-A12D-85F11B354F12}" destId="{BDC5EF07-D358-48EA-8445-7D13B2433A14}" srcOrd="0" destOrd="0" presId="urn:microsoft.com/office/officeart/2005/8/layout/hierarchy1"/>
    <dgm:cxn modelId="{5C293F8F-F33A-49A1-889A-DCE571A46F83}" type="presOf" srcId="{CBC9BEDC-8421-4912-BE82-BB6E10971252}" destId="{E364590D-02BB-4D56-971B-B2EFA32EF145}" srcOrd="0" destOrd="0" presId="urn:microsoft.com/office/officeart/2005/8/layout/hierarchy1"/>
    <dgm:cxn modelId="{6ED7688F-90FA-44D8-9C61-4AC905B43127}" type="presOf" srcId="{42265279-815E-4381-971F-E5D046DDFE9B}" destId="{4E8416BC-17B4-4817-830E-534749CBB79C}" srcOrd="0" destOrd="0" presId="urn:microsoft.com/office/officeart/2005/8/layout/hierarchy1"/>
    <dgm:cxn modelId="{7DFA1692-B827-429B-8DCF-36D0064D9D13}" type="presOf" srcId="{382EFDF8-2A3B-4B01-A146-A89BF1ACAE5E}" destId="{B64EC6CD-E32A-4014-8F92-AF38889688E1}" srcOrd="0" destOrd="0" presId="urn:microsoft.com/office/officeart/2005/8/layout/hierarchy1"/>
    <dgm:cxn modelId="{0C318093-6233-4FF4-BB83-2C5A15E033A5}" type="presOf" srcId="{F6CEB8A2-1E16-4D85-99D4-C372DCB848AE}" destId="{3D2CFF01-FEBD-402A-B03D-85DF095252BA}" srcOrd="0" destOrd="0" presId="urn:microsoft.com/office/officeart/2005/8/layout/hierarchy1"/>
    <dgm:cxn modelId="{AA716295-07FC-451E-90E0-B908561C14AF}" type="presOf" srcId="{D55A5526-2E3D-4666-B39E-9FE8FF06FD67}" destId="{AE040C42-D870-4ACE-A588-F39FBB26362D}" srcOrd="0" destOrd="0" presId="urn:microsoft.com/office/officeart/2005/8/layout/hierarchy1"/>
    <dgm:cxn modelId="{20D14696-F672-4EF1-B276-5907A3847C1A}" srcId="{6F2AA4E2-E314-462C-B989-350BD52FAA88}" destId="{3C3C89CB-050C-49C6-91C8-7E1F90D73BE3}" srcOrd="0" destOrd="0" parTransId="{2FB218BD-7039-4A8C-8D4D-B83DF1420005}" sibTransId="{B1A22C15-BE09-46B6-BBD1-3B0C4B055BE0}"/>
    <dgm:cxn modelId="{3600D69A-85F8-4F40-9573-B6560F01F0A2}" type="presOf" srcId="{6F2AA4E2-E314-462C-B989-350BD52FAA88}" destId="{0086CEC2-7294-441A-BB89-56002B77361B}" srcOrd="0" destOrd="0" presId="urn:microsoft.com/office/officeart/2005/8/layout/hierarchy1"/>
    <dgm:cxn modelId="{8ACDFB9C-FBD3-47DE-A153-3719435FBFF1}" srcId="{382EFDF8-2A3B-4B01-A146-A89BF1ACAE5E}" destId="{07D05E35-8EDB-42CE-854D-09D28B5CDDF5}" srcOrd="2" destOrd="0" parTransId="{CB88C94A-3EC3-444C-9248-CB3FE74BE960}" sibTransId="{F19675FA-FA90-48AA-AD37-F93E17C7526A}"/>
    <dgm:cxn modelId="{0C8F6C9F-D8CD-4ADF-8563-70E9392ECDC1}" type="presOf" srcId="{306B1943-7807-43C7-8FA5-FCBBE1514C99}" destId="{7B696A2B-1070-437D-BA63-D9091E3C9C57}" srcOrd="0" destOrd="0" presId="urn:microsoft.com/office/officeart/2005/8/layout/hierarchy1"/>
    <dgm:cxn modelId="{A7EC68A1-DF89-4524-9546-23464324C42D}" type="presOf" srcId="{F5C457BF-105E-45A2-BBAD-823E43B71BE1}" destId="{99D53EAD-8D9C-4FC4-95AA-B3953E0622E1}" srcOrd="0" destOrd="0" presId="urn:microsoft.com/office/officeart/2005/8/layout/hierarchy1"/>
    <dgm:cxn modelId="{2D02F2AA-A0EC-4B30-9C0C-5512B4572F7F}" type="presOf" srcId="{19E6F8BD-697E-4796-AF08-0804200971F7}" destId="{D0A19685-A61A-4F04-9ABB-AA3D6DAF3244}" srcOrd="0" destOrd="0" presId="urn:microsoft.com/office/officeart/2005/8/layout/hierarchy1"/>
    <dgm:cxn modelId="{A262D7AC-1169-4517-9CCC-E7C59D66D546}" type="presOf" srcId="{4E206275-2692-4AB2-AC6F-D38D2E3AD062}" destId="{F5135AF4-F88C-4FBD-95FC-F1DCA375EEB6}" srcOrd="0" destOrd="0" presId="urn:microsoft.com/office/officeart/2005/8/layout/hierarchy1"/>
    <dgm:cxn modelId="{9C2274AF-9DCF-4468-A38C-570AC9800AA4}" type="presOf" srcId="{68385BDA-C9A8-483C-9896-A9D1AE773B0C}" destId="{CDEB74C5-2A99-4566-ACF8-B8BAC8FE4377}" srcOrd="0" destOrd="0" presId="urn:microsoft.com/office/officeart/2005/8/layout/hierarchy1"/>
    <dgm:cxn modelId="{4F9C47B4-D2B4-40E1-868E-6BE9437917B0}" type="presOf" srcId="{92875D55-90A8-438D-9620-07760067410F}" destId="{6E93E651-0C31-4680-91C0-C99F19220931}" srcOrd="0" destOrd="0" presId="urn:microsoft.com/office/officeart/2005/8/layout/hierarchy1"/>
    <dgm:cxn modelId="{F512D5B5-BBCD-4D05-BDE3-B3528AAD168C}" srcId="{DCD5BDEF-7474-4513-A2CB-0BDB897C7943}" destId="{ADB224A8-579B-404E-B433-523E1E0D0178}" srcOrd="0" destOrd="0" parTransId="{92875D55-90A8-438D-9620-07760067410F}" sibTransId="{0BB9FEE7-CD0F-4DA4-9AB4-EFFD45B74DE2}"/>
    <dgm:cxn modelId="{BCC412B6-8979-4752-AA83-FCBB891A9A54}" type="presOf" srcId="{4600881F-2DD3-42ED-ACF8-B8F409C8CC95}" destId="{1D8090B5-C14B-4EC1-93BA-7DD1A3913D05}" srcOrd="0" destOrd="0" presId="urn:microsoft.com/office/officeart/2005/8/layout/hierarchy1"/>
    <dgm:cxn modelId="{33B62DBA-48E2-436A-A4E6-C6C8E5392219}" srcId="{D36BD58D-0032-4DE7-B524-5B24D9A99C77}" destId="{4E206275-2692-4AB2-AC6F-D38D2E3AD062}" srcOrd="0" destOrd="0" parTransId="{017A8AC5-ABA3-4106-A12D-85F11B354F12}" sibTransId="{3FDA69EA-D642-4A52-B877-6321EA333D03}"/>
    <dgm:cxn modelId="{B98935BE-4C8A-4CF6-9C23-77CE12AB9CA8}" type="presOf" srcId="{DCD5BDEF-7474-4513-A2CB-0BDB897C7943}" destId="{6FD13EE5-3597-4B52-9205-4AC1AD613BD3}" srcOrd="0" destOrd="0" presId="urn:microsoft.com/office/officeart/2005/8/layout/hierarchy1"/>
    <dgm:cxn modelId="{79BCC4BE-D907-4C83-8C9A-0FE8EE806F90}" srcId="{382EFDF8-2A3B-4B01-A146-A89BF1ACAE5E}" destId="{22C611BE-B02F-45F2-A9F2-32DA456F29C0}" srcOrd="3" destOrd="0" parTransId="{23971A13-4427-43A5-9C9E-555D151BD5B5}" sibTransId="{D71C8771-C309-4605-A5B7-713B77745ECF}"/>
    <dgm:cxn modelId="{0DDD00C1-EA42-4A3D-90FF-266BAD819501}" type="presOf" srcId="{23971A13-4427-43A5-9C9E-555D151BD5B5}" destId="{047BC4BD-49D7-48D0-B6C7-82C62D3E1A20}" srcOrd="0" destOrd="0" presId="urn:microsoft.com/office/officeart/2005/8/layout/hierarchy1"/>
    <dgm:cxn modelId="{B386BCC4-57C4-4E7E-8C5B-EE8E8D3A4D9F}" type="presOf" srcId="{45355E06-F071-4E9D-970C-DEC8006A5E30}" destId="{D11D7C98-41D0-457D-9D68-FE5F90DE6A29}" srcOrd="0" destOrd="0" presId="urn:microsoft.com/office/officeart/2005/8/layout/hierarchy1"/>
    <dgm:cxn modelId="{C30B68C8-78C2-4BC7-844C-5A3314AF0EB1}" srcId="{D9DF2989-388C-4073-9552-C1231C4D3833}" destId="{9134FF68-4F3C-4865-B928-15CD3EB96C13}" srcOrd="0" destOrd="0" parTransId="{C88FE20A-8EF6-472C-A86B-99B0DEE6168B}" sibTransId="{7D71DBEE-A713-4689-BC93-4CC867387285}"/>
    <dgm:cxn modelId="{38EFD8C9-21AE-45FF-9B22-4A9328C20C19}" type="presOf" srcId="{BA40AB73-A39D-4AAF-ADEE-08CD940E7454}" destId="{24210418-3F65-4FDB-9AC1-5EAC06C2FB8A}" srcOrd="0" destOrd="0" presId="urn:microsoft.com/office/officeart/2005/8/layout/hierarchy1"/>
    <dgm:cxn modelId="{C9EB67D1-4AEA-4608-91BF-70E21FA82783}" type="presOf" srcId="{7D243018-39BC-4D3B-9126-EAFD750BD9CA}" destId="{A5235313-7596-4BD2-8EE8-8E6328DB8F4A}" srcOrd="0" destOrd="0" presId="urn:microsoft.com/office/officeart/2005/8/layout/hierarchy1"/>
    <dgm:cxn modelId="{F36E31D6-0218-482F-94EA-9B080DFA7B46}" type="presOf" srcId="{CB88C94A-3EC3-444C-9248-CB3FE74BE960}" destId="{2557B1C1-4C5B-46A7-BAC5-12D8C8754D71}" srcOrd="0" destOrd="0" presId="urn:microsoft.com/office/officeart/2005/8/layout/hierarchy1"/>
    <dgm:cxn modelId="{2EAC46D6-F8AE-49D7-A278-BF186791DF71}" type="presOf" srcId="{69C23361-518F-40F9-A399-1FC622F2FC5E}" destId="{BD65ACC6-45D5-4EA7-B790-AC1FD45AB991}" srcOrd="0" destOrd="0" presId="urn:microsoft.com/office/officeart/2005/8/layout/hierarchy1"/>
    <dgm:cxn modelId="{AB0E2CD9-B01A-4A17-9247-D6C6AC8463D2}" srcId="{07D05E35-8EDB-42CE-854D-09D28B5CDDF5}" destId="{D36BD58D-0032-4DE7-B524-5B24D9A99C77}" srcOrd="0" destOrd="0" parTransId="{19E6F8BD-697E-4796-AF08-0804200971F7}" sibTransId="{A628015A-47C7-499C-A952-0AD473A49FBD}"/>
    <dgm:cxn modelId="{A235D6DA-19DC-46AE-90A5-30F972F97114}" srcId="{DDCBF981-FB47-458E-AE43-0FA273E0664D}" destId="{F105E2D8-4507-48B3-A8D4-2382FE6E63F5}" srcOrd="0" destOrd="0" parTransId="{5160BB7D-2AA1-4E59-B68B-8AE489AF2232}" sibTransId="{4810A8FA-E63C-4285-B19E-60E734C957F3}"/>
    <dgm:cxn modelId="{4DD6FCDD-E2D1-4CFF-BC9D-D4F2247F3AAA}" type="presOf" srcId="{A6A57586-4D4E-4631-93F6-CB3079C41660}" destId="{DDD749B3-9140-4072-8F7E-D340F1174458}" srcOrd="0" destOrd="0" presId="urn:microsoft.com/office/officeart/2005/8/layout/hierarchy1"/>
    <dgm:cxn modelId="{652BABDE-4238-47DE-8D0E-04C2A7A30D94}" type="presOf" srcId="{ADB224A8-579B-404E-B433-523E1E0D0178}" destId="{82B8B42C-C415-4202-A9D2-A2ED5ADE553E}" srcOrd="0" destOrd="0" presId="urn:microsoft.com/office/officeart/2005/8/layout/hierarchy1"/>
    <dgm:cxn modelId="{BE4E96E0-D63C-4076-86FF-C3B4FFFEE7ED}" srcId="{2CF7A39C-953D-42B3-8CC8-FFF57A4E5F1A}" destId="{D9DF2989-388C-4073-9552-C1231C4D3833}" srcOrd="0" destOrd="0" parTransId="{7D243018-39BC-4D3B-9126-EAFD750BD9CA}" sibTransId="{939BBC70-1C0F-4289-A282-A856AB9C1057}"/>
    <dgm:cxn modelId="{17064BE7-4E52-481C-A0F5-D93FB36B3F2B}" type="presOf" srcId="{C88FE20A-8EF6-472C-A86B-99B0DEE6168B}" destId="{9FC4F5D7-DCD3-4816-8AE7-4794F60D664B}" srcOrd="0" destOrd="0" presId="urn:microsoft.com/office/officeart/2005/8/layout/hierarchy1"/>
    <dgm:cxn modelId="{DDE985E7-37EC-4BE0-A512-6BCAEAC8C882}" srcId="{5D79D0B4-60E1-4465-9ADA-2D4A0CA9ADAA}" destId="{8CEE11FD-1B72-4B8E-AEA1-B9D3462BBD7E}" srcOrd="0" destOrd="0" parTransId="{E74A1D45-A34A-4689-B440-98BDC745EF3C}" sibTransId="{815E26C8-6740-4F5B-B8AF-1F4186CC3BD0}"/>
    <dgm:cxn modelId="{59516CE9-60E4-4DB6-8C66-1D6C95C4AAD0}" type="presOf" srcId="{1868FC79-CF50-4F1D-A5CA-F0A5B783349C}" destId="{25BF9F7C-5F5B-4ED4-B02A-0110CCC16FED}" srcOrd="0" destOrd="0" presId="urn:microsoft.com/office/officeart/2005/8/layout/hierarchy1"/>
    <dgm:cxn modelId="{80B3C1EE-4ECB-4D74-939D-02EF8AF15FE2}" srcId="{382EFDF8-2A3B-4B01-A146-A89BF1ACAE5E}" destId="{BD4744E4-091D-4D3D-AE01-082A8870600A}" srcOrd="0" destOrd="0" parTransId="{E5718DCD-2211-413F-8881-9B8862C8F70A}" sibTransId="{A42D1B97-8BED-4263-A9D4-731EF45C083A}"/>
    <dgm:cxn modelId="{DAE95CF3-4414-48AB-9F4D-6BC1D0FB4F23}" type="presOf" srcId="{F70E5452-F7BA-4506-A5B0-CEDAF353B9E2}" destId="{CD59EEC3-437A-461E-BBE5-60782BC5E5D6}" srcOrd="0" destOrd="0" presId="urn:microsoft.com/office/officeart/2005/8/layout/hierarchy1"/>
    <dgm:cxn modelId="{F13484F3-E632-4B0C-9EB9-09D4898FC7D5}" type="presOf" srcId="{C59A4778-B41D-4E1C-BA32-C1A5F22F1BE4}" destId="{D9E3D4E1-7EC6-4A6F-AEBE-D5F164C9AA5C}" srcOrd="0" destOrd="0" presId="urn:microsoft.com/office/officeart/2005/8/layout/hierarchy1"/>
    <dgm:cxn modelId="{5F5126F6-3EDA-45A3-9142-AC89734FDDD2}" type="presOf" srcId="{E74A1D45-A34A-4689-B440-98BDC745EF3C}" destId="{0D868E9C-F290-40B6-BD4E-7FC943756BED}" srcOrd="0" destOrd="0" presId="urn:microsoft.com/office/officeart/2005/8/layout/hierarchy1"/>
    <dgm:cxn modelId="{C9E4E2F7-8938-48D8-BAFC-41FD5D598008}" type="presOf" srcId="{88324A02-2B78-4D39-9D3D-DA90D435B88E}" destId="{724AB07C-FBFE-4A07-9C11-5AF989CE0887}" srcOrd="0" destOrd="0" presId="urn:microsoft.com/office/officeart/2005/8/layout/hierarchy1"/>
    <dgm:cxn modelId="{941562FB-5331-46AF-B1FA-B0F0D7345ADE}" srcId="{7BF45062-9E74-4C44-A66E-6FA592EAC5E6}" destId="{382EFDF8-2A3B-4B01-A146-A89BF1ACAE5E}" srcOrd="0" destOrd="0" parTransId="{27C21C9A-F16A-49DB-A5A2-5D0F8EE9CEBC}" sibTransId="{81067B0C-FC50-46C6-8A21-CE627563965B}"/>
    <dgm:cxn modelId="{811169FC-A35F-42BE-AE51-B2B3A9B4E08C}" type="presOf" srcId="{04644A21-E469-4CAB-9928-DF49C5FACCE8}" destId="{4B6BF618-A4D5-4CF8-A179-C54C07AACD58}" srcOrd="0" destOrd="0" presId="urn:microsoft.com/office/officeart/2005/8/layout/hierarchy1"/>
    <dgm:cxn modelId="{27FEB6FC-8C94-46BB-9743-1FA42E91B338}" srcId="{3C3C89CB-050C-49C6-91C8-7E1F90D73BE3}" destId="{4600881F-2DD3-42ED-ACF8-B8F409C8CC95}" srcOrd="2" destOrd="0" parTransId="{6D527AB0-B75A-4082-A10A-6918748F9B05}" sibTransId="{543A0BE9-3CD5-4F91-9448-5AB9AC061397}"/>
    <dgm:cxn modelId="{ED5FF4FE-F1AE-4B24-AED8-BAF5DD5B7019}" srcId="{88324A02-2B78-4D39-9D3D-DA90D435B88E}" destId="{F69FC0F0-3542-401D-BC8A-D90D3D43DCBF}" srcOrd="0" destOrd="0" parTransId="{A6A57586-4D4E-4631-93F6-CB3079C41660}" sibTransId="{37BAF1DF-1CF5-4ADB-A650-E4648AE0BBDA}"/>
    <dgm:cxn modelId="{28724DFF-F334-47EF-92C1-F68DA5EB71F6}" type="presOf" srcId="{22C611BE-B02F-45F2-A9F2-32DA456F29C0}" destId="{7B3D58ED-B831-4884-96B8-3BB6E3221131}" srcOrd="0" destOrd="0" presId="urn:microsoft.com/office/officeart/2005/8/layout/hierarchy1"/>
    <dgm:cxn modelId="{C7234D1F-1818-40AD-AF76-498653020965}" type="presParOf" srcId="{0086CEC2-7294-441A-BB89-56002B77361B}" destId="{D30B19CE-0B30-41F2-BBC3-85D8B57C2528}" srcOrd="0" destOrd="0" presId="urn:microsoft.com/office/officeart/2005/8/layout/hierarchy1"/>
    <dgm:cxn modelId="{C8CEA818-E4E0-4B6F-B1EB-34C07D194FEA}" type="presParOf" srcId="{D30B19CE-0B30-41F2-BBC3-85D8B57C2528}" destId="{351A617D-9F90-4E0E-881E-9FEDA75B62BA}" srcOrd="0" destOrd="0" presId="urn:microsoft.com/office/officeart/2005/8/layout/hierarchy1"/>
    <dgm:cxn modelId="{4223B808-B867-418E-AE4B-744C7E12BD7A}" type="presParOf" srcId="{351A617D-9F90-4E0E-881E-9FEDA75B62BA}" destId="{A6CFF0A7-66E4-4D48-9C10-226883987AF3}" srcOrd="0" destOrd="0" presId="urn:microsoft.com/office/officeart/2005/8/layout/hierarchy1"/>
    <dgm:cxn modelId="{878E8F56-044B-49ED-80EB-9A908AFF93E7}" type="presParOf" srcId="{351A617D-9F90-4E0E-881E-9FEDA75B62BA}" destId="{7A161114-C377-4C46-AA1D-63B5D6BFFA15}" srcOrd="1" destOrd="0" presId="urn:microsoft.com/office/officeart/2005/8/layout/hierarchy1"/>
    <dgm:cxn modelId="{B10300F3-DE32-4A41-A72B-CB06240DAAC2}" type="presParOf" srcId="{D30B19CE-0B30-41F2-BBC3-85D8B57C2528}" destId="{C095EDD8-6A6B-4E3A-B45F-4298146A33E6}" srcOrd="1" destOrd="0" presId="urn:microsoft.com/office/officeart/2005/8/layout/hierarchy1"/>
    <dgm:cxn modelId="{6C9AE0B6-1104-4B6C-B34E-B4B04C9AC755}" type="presParOf" srcId="{C095EDD8-6A6B-4E3A-B45F-4298146A33E6}" destId="{D9E3D4E1-7EC6-4A6F-AEBE-D5F164C9AA5C}" srcOrd="0" destOrd="0" presId="urn:microsoft.com/office/officeart/2005/8/layout/hierarchy1"/>
    <dgm:cxn modelId="{E455AF98-4590-4571-BACC-C2F832E60CAF}" type="presParOf" srcId="{C095EDD8-6A6B-4E3A-B45F-4298146A33E6}" destId="{910CFE5B-E407-452D-A329-11266AA7278A}" srcOrd="1" destOrd="0" presId="urn:microsoft.com/office/officeart/2005/8/layout/hierarchy1"/>
    <dgm:cxn modelId="{C6443EBE-9D9A-4A9E-BF58-6EDF7804C258}" type="presParOf" srcId="{910CFE5B-E407-452D-A329-11266AA7278A}" destId="{0CECB640-E8CC-43EF-BB8B-E5A837699773}" srcOrd="0" destOrd="0" presId="urn:microsoft.com/office/officeart/2005/8/layout/hierarchy1"/>
    <dgm:cxn modelId="{995EC08A-65A6-4D17-A745-C674985C21CB}" type="presParOf" srcId="{0CECB640-E8CC-43EF-BB8B-E5A837699773}" destId="{1185E0E3-F5BC-4891-BCB4-32230685A148}" srcOrd="0" destOrd="0" presId="urn:microsoft.com/office/officeart/2005/8/layout/hierarchy1"/>
    <dgm:cxn modelId="{2E360FE1-E2C5-4005-BFEF-AF096CDC3C07}" type="presParOf" srcId="{0CECB640-E8CC-43EF-BB8B-E5A837699773}" destId="{C78BBC50-F55D-45B0-A009-7FFC2A633280}" srcOrd="1" destOrd="0" presId="urn:microsoft.com/office/officeart/2005/8/layout/hierarchy1"/>
    <dgm:cxn modelId="{EB20A36C-BDA5-4ED5-B4AE-039E22FE0BB2}" type="presParOf" srcId="{910CFE5B-E407-452D-A329-11266AA7278A}" destId="{25E32812-504E-4F34-A748-2558E300539B}" srcOrd="1" destOrd="0" presId="urn:microsoft.com/office/officeart/2005/8/layout/hierarchy1"/>
    <dgm:cxn modelId="{109D2330-2527-45AC-B5B8-68CC79622998}" type="presParOf" srcId="{25E32812-504E-4F34-A748-2558E300539B}" destId="{CE8CF876-8C5E-4617-B9F1-2C9E22718DED}" srcOrd="0" destOrd="0" presId="urn:microsoft.com/office/officeart/2005/8/layout/hierarchy1"/>
    <dgm:cxn modelId="{82632B58-46BD-45A6-9463-24DAC1DDCAF1}" type="presParOf" srcId="{25E32812-504E-4F34-A748-2558E300539B}" destId="{6C879E52-7B74-44CE-A9E3-739A0BF7398E}" srcOrd="1" destOrd="0" presId="urn:microsoft.com/office/officeart/2005/8/layout/hierarchy1"/>
    <dgm:cxn modelId="{B2947F5C-C145-499A-803F-3F52BF1A395F}" type="presParOf" srcId="{6C879E52-7B74-44CE-A9E3-739A0BF7398E}" destId="{767168C5-D007-476B-A6E5-AE69369EE7B9}" srcOrd="0" destOrd="0" presId="urn:microsoft.com/office/officeart/2005/8/layout/hierarchy1"/>
    <dgm:cxn modelId="{23E1A291-F938-41C6-97A2-58BB2692AF64}" type="presParOf" srcId="{767168C5-D007-476B-A6E5-AE69369EE7B9}" destId="{04DA7969-917F-4F68-95BA-7024617FBB93}" srcOrd="0" destOrd="0" presId="urn:microsoft.com/office/officeart/2005/8/layout/hierarchy1"/>
    <dgm:cxn modelId="{F603F7B8-5951-46CA-A4CA-754DD16ECB18}" type="presParOf" srcId="{767168C5-D007-476B-A6E5-AE69369EE7B9}" destId="{E359D437-159C-47FD-AFFF-9310A1767393}" srcOrd="1" destOrd="0" presId="urn:microsoft.com/office/officeart/2005/8/layout/hierarchy1"/>
    <dgm:cxn modelId="{6E075CEE-E8BB-4855-9DEF-6A163799AFFA}" type="presParOf" srcId="{6C879E52-7B74-44CE-A9E3-739A0BF7398E}" destId="{49401B41-E0AF-4CEC-845B-9B8A94F84DBC}" srcOrd="1" destOrd="0" presId="urn:microsoft.com/office/officeart/2005/8/layout/hierarchy1"/>
    <dgm:cxn modelId="{8AD704FF-7E19-4CEF-8290-2673FD530C58}" type="presParOf" srcId="{49401B41-E0AF-4CEC-845B-9B8A94F84DBC}" destId="{A5235313-7596-4BD2-8EE8-8E6328DB8F4A}" srcOrd="0" destOrd="0" presId="urn:microsoft.com/office/officeart/2005/8/layout/hierarchy1"/>
    <dgm:cxn modelId="{F2448D31-708C-49E8-89DA-03E5FD9B04B6}" type="presParOf" srcId="{49401B41-E0AF-4CEC-845B-9B8A94F84DBC}" destId="{C077FAB3-6804-4EF0-87FC-1FD867C1C3F5}" srcOrd="1" destOrd="0" presId="urn:microsoft.com/office/officeart/2005/8/layout/hierarchy1"/>
    <dgm:cxn modelId="{63EE2A3C-31DF-42F4-9063-292365511709}" type="presParOf" srcId="{C077FAB3-6804-4EF0-87FC-1FD867C1C3F5}" destId="{59E3530A-8CF8-4B6B-9EAA-E635308FA796}" srcOrd="0" destOrd="0" presId="urn:microsoft.com/office/officeart/2005/8/layout/hierarchy1"/>
    <dgm:cxn modelId="{6F8793F8-BFB6-428E-9467-95CE214E2960}" type="presParOf" srcId="{59E3530A-8CF8-4B6B-9EAA-E635308FA796}" destId="{1B31DAD5-1CEF-4E44-B588-4A5587DACF5C}" srcOrd="0" destOrd="0" presId="urn:microsoft.com/office/officeart/2005/8/layout/hierarchy1"/>
    <dgm:cxn modelId="{A2395337-A148-43B1-9DF7-3A1ADF14EC05}" type="presParOf" srcId="{59E3530A-8CF8-4B6B-9EAA-E635308FA796}" destId="{8FA034BA-319E-4AE5-ACD9-A77DD1ECC004}" srcOrd="1" destOrd="0" presId="urn:microsoft.com/office/officeart/2005/8/layout/hierarchy1"/>
    <dgm:cxn modelId="{8069793D-D120-43F1-9AD2-6AE65564D427}" type="presParOf" srcId="{C077FAB3-6804-4EF0-87FC-1FD867C1C3F5}" destId="{838FA276-1E59-4469-B6BF-314D0163BF38}" srcOrd="1" destOrd="0" presId="urn:microsoft.com/office/officeart/2005/8/layout/hierarchy1"/>
    <dgm:cxn modelId="{A9A0D7FC-1E5B-47B8-B133-27239B6A6904}" type="presParOf" srcId="{838FA276-1E59-4469-B6BF-314D0163BF38}" destId="{9FC4F5D7-DCD3-4816-8AE7-4794F60D664B}" srcOrd="0" destOrd="0" presId="urn:microsoft.com/office/officeart/2005/8/layout/hierarchy1"/>
    <dgm:cxn modelId="{7964050D-9C7E-480B-B7A5-ADC6146407E2}" type="presParOf" srcId="{838FA276-1E59-4469-B6BF-314D0163BF38}" destId="{4C82FCFC-C85D-4823-857A-64DFF75AA8D7}" srcOrd="1" destOrd="0" presId="urn:microsoft.com/office/officeart/2005/8/layout/hierarchy1"/>
    <dgm:cxn modelId="{4991053C-A2F1-4D4C-98EE-86A7FEC188A2}" type="presParOf" srcId="{4C82FCFC-C85D-4823-857A-64DFF75AA8D7}" destId="{1188565F-17F3-42DC-AABB-7078008710AE}" srcOrd="0" destOrd="0" presId="urn:microsoft.com/office/officeart/2005/8/layout/hierarchy1"/>
    <dgm:cxn modelId="{E9447D50-6BA0-4431-A0A8-7C1957EC648D}" type="presParOf" srcId="{1188565F-17F3-42DC-AABB-7078008710AE}" destId="{B281BA15-D379-43F1-9E90-B6FA0795E434}" srcOrd="0" destOrd="0" presId="urn:microsoft.com/office/officeart/2005/8/layout/hierarchy1"/>
    <dgm:cxn modelId="{EBB6EDBE-DC44-4CDA-98B9-F75B67D69040}" type="presParOf" srcId="{1188565F-17F3-42DC-AABB-7078008710AE}" destId="{DB178150-649A-4053-AA00-DCF6CBB6CE6E}" srcOrd="1" destOrd="0" presId="urn:microsoft.com/office/officeart/2005/8/layout/hierarchy1"/>
    <dgm:cxn modelId="{D726BBD7-424B-415E-8A41-5255F6652EBE}" type="presParOf" srcId="{4C82FCFC-C85D-4823-857A-64DFF75AA8D7}" destId="{0E2E6EF0-56BC-43AA-92A1-896811F71A9E}" srcOrd="1" destOrd="0" presId="urn:microsoft.com/office/officeart/2005/8/layout/hierarchy1"/>
    <dgm:cxn modelId="{710537D9-A4BB-40A9-9DC7-804ED8F04603}" type="presParOf" srcId="{49401B41-E0AF-4CEC-845B-9B8A94F84DBC}" destId="{F26A7A24-BFA9-4F6A-80E6-25FEF3C785E9}" srcOrd="2" destOrd="0" presId="urn:microsoft.com/office/officeart/2005/8/layout/hierarchy1"/>
    <dgm:cxn modelId="{42CCE1F4-E5A8-441C-8EC2-1483DE44357B}" type="presParOf" srcId="{49401B41-E0AF-4CEC-845B-9B8A94F84DBC}" destId="{70B73248-804A-4920-8C18-7D97BB2E01F0}" srcOrd="3" destOrd="0" presId="urn:microsoft.com/office/officeart/2005/8/layout/hierarchy1"/>
    <dgm:cxn modelId="{BB628ECC-084A-4F90-BB15-63348C436C99}" type="presParOf" srcId="{70B73248-804A-4920-8C18-7D97BB2E01F0}" destId="{8C7E6C99-DFEB-4C6C-96B0-DDFC3FF93573}" srcOrd="0" destOrd="0" presId="urn:microsoft.com/office/officeart/2005/8/layout/hierarchy1"/>
    <dgm:cxn modelId="{59AF125B-DFA9-47A8-B9D4-429341EE226F}" type="presParOf" srcId="{8C7E6C99-DFEB-4C6C-96B0-DDFC3FF93573}" destId="{47F75EC8-C4DA-44BF-A2B8-83644C96B91B}" srcOrd="0" destOrd="0" presId="urn:microsoft.com/office/officeart/2005/8/layout/hierarchy1"/>
    <dgm:cxn modelId="{E4F3F0C4-5599-4AE3-812F-5D1F5FDB2D63}" type="presParOf" srcId="{8C7E6C99-DFEB-4C6C-96B0-DDFC3FF93573}" destId="{4B6BF618-A4D5-4CF8-A179-C54C07AACD58}" srcOrd="1" destOrd="0" presId="urn:microsoft.com/office/officeart/2005/8/layout/hierarchy1"/>
    <dgm:cxn modelId="{F6C8BD16-8080-4B3C-90EB-CCA24DC849B2}" type="presParOf" srcId="{70B73248-804A-4920-8C18-7D97BB2E01F0}" destId="{B56FF81E-C799-4DA3-AA77-89AD44199E06}" srcOrd="1" destOrd="0" presId="urn:microsoft.com/office/officeart/2005/8/layout/hierarchy1"/>
    <dgm:cxn modelId="{15677E61-5B44-410D-AB03-C11B3AD1A8CA}" type="presParOf" srcId="{B56FF81E-C799-4DA3-AA77-89AD44199E06}" destId="{7B696A2B-1070-437D-BA63-D9091E3C9C57}" srcOrd="0" destOrd="0" presId="urn:microsoft.com/office/officeart/2005/8/layout/hierarchy1"/>
    <dgm:cxn modelId="{1A8EAEE9-F3FA-4515-8490-1C35EBF96EEF}" type="presParOf" srcId="{B56FF81E-C799-4DA3-AA77-89AD44199E06}" destId="{7BD5DFCE-BA33-42AB-974B-A272149FF26F}" srcOrd="1" destOrd="0" presId="urn:microsoft.com/office/officeart/2005/8/layout/hierarchy1"/>
    <dgm:cxn modelId="{87CB7691-C5FD-4B3B-B0AE-582BF706BB6F}" type="presParOf" srcId="{7BD5DFCE-BA33-42AB-974B-A272149FF26F}" destId="{AB88B640-A929-48D6-9E4C-4058BFEF1BAF}" srcOrd="0" destOrd="0" presId="urn:microsoft.com/office/officeart/2005/8/layout/hierarchy1"/>
    <dgm:cxn modelId="{8183C4DE-C533-481E-8A97-0839DA630308}" type="presParOf" srcId="{AB88B640-A929-48D6-9E4C-4058BFEF1BAF}" destId="{7EA9647D-38E1-4E88-BFF3-103A827B56BD}" srcOrd="0" destOrd="0" presId="urn:microsoft.com/office/officeart/2005/8/layout/hierarchy1"/>
    <dgm:cxn modelId="{5B7C9BE5-9669-4ECD-B6CC-4DF6801B095C}" type="presParOf" srcId="{AB88B640-A929-48D6-9E4C-4058BFEF1BAF}" destId="{F3933AF4-ABF9-4CAE-B065-0301B486B94D}" srcOrd="1" destOrd="0" presId="urn:microsoft.com/office/officeart/2005/8/layout/hierarchy1"/>
    <dgm:cxn modelId="{0A819F2C-B1AF-4DD1-921C-9848E99CF5B6}" type="presParOf" srcId="{7BD5DFCE-BA33-42AB-974B-A272149FF26F}" destId="{4AB9EB3E-00D1-471C-83E9-525B80895275}" srcOrd="1" destOrd="0" presId="urn:microsoft.com/office/officeart/2005/8/layout/hierarchy1"/>
    <dgm:cxn modelId="{2257BE02-510F-41E6-BCEE-F1593C0825A4}" type="presParOf" srcId="{C095EDD8-6A6B-4E3A-B45F-4298146A33E6}" destId="{D3D3C62B-BEF4-4294-A607-A5EE28F31294}" srcOrd="2" destOrd="0" presId="urn:microsoft.com/office/officeart/2005/8/layout/hierarchy1"/>
    <dgm:cxn modelId="{02D2A041-6ED9-4A6A-BD65-71EE3099C2FC}" type="presParOf" srcId="{C095EDD8-6A6B-4E3A-B45F-4298146A33E6}" destId="{828091D8-5659-4279-AF3D-A247708A8850}" srcOrd="3" destOrd="0" presId="urn:microsoft.com/office/officeart/2005/8/layout/hierarchy1"/>
    <dgm:cxn modelId="{3335C336-318D-401F-AB52-66D1A2DE7D51}" type="presParOf" srcId="{828091D8-5659-4279-AF3D-A247708A8850}" destId="{8DE09284-F794-4F6C-B2C6-4B073F22BE78}" srcOrd="0" destOrd="0" presId="urn:microsoft.com/office/officeart/2005/8/layout/hierarchy1"/>
    <dgm:cxn modelId="{1A63BBE7-DF38-4A11-90C7-DA2AB5CC31F1}" type="presParOf" srcId="{8DE09284-F794-4F6C-B2C6-4B073F22BE78}" destId="{9EB01FCD-9F0E-4454-8947-66D01811F8BC}" srcOrd="0" destOrd="0" presId="urn:microsoft.com/office/officeart/2005/8/layout/hierarchy1"/>
    <dgm:cxn modelId="{B587E85B-E701-4283-8FE1-0B0390E51516}" type="presParOf" srcId="{8DE09284-F794-4F6C-B2C6-4B073F22BE78}" destId="{25BF9F7C-5F5B-4ED4-B02A-0110CCC16FED}" srcOrd="1" destOrd="0" presId="urn:microsoft.com/office/officeart/2005/8/layout/hierarchy1"/>
    <dgm:cxn modelId="{F2930C47-8AA2-4B85-B8F5-32CF22E4984C}" type="presParOf" srcId="{828091D8-5659-4279-AF3D-A247708A8850}" destId="{B14681C5-41F8-4E33-A005-F765D76354BB}" srcOrd="1" destOrd="0" presId="urn:microsoft.com/office/officeart/2005/8/layout/hierarchy1"/>
    <dgm:cxn modelId="{36A57EF4-F4DE-407D-85A5-B5EB7FF3EDFA}" type="presParOf" srcId="{B14681C5-41F8-4E33-A005-F765D76354BB}" destId="{CD59EEC3-437A-461E-BBE5-60782BC5E5D6}" srcOrd="0" destOrd="0" presId="urn:microsoft.com/office/officeart/2005/8/layout/hierarchy1"/>
    <dgm:cxn modelId="{906B2412-1CC2-483B-BEC5-783DD435041A}" type="presParOf" srcId="{B14681C5-41F8-4E33-A005-F765D76354BB}" destId="{DE22808B-6490-43EB-BFD2-BB5D4DF2A093}" srcOrd="1" destOrd="0" presId="urn:microsoft.com/office/officeart/2005/8/layout/hierarchy1"/>
    <dgm:cxn modelId="{95D861BB-7A84-438A-8DC2-A30CEBFB8BB3}" type="presParOf" srcId="{DE22808B-6490-43EB-BFD2-BB5D4DF2A093}" destId="{AFF790C1-9418-4918-81A9-E1B46F43CC45}" srcOrd="0" destOrd="0" presId="urn:microsoft.com/office/officeart/2005/8/layout/hierarchy1"/>
    <dgm:cxn modelId="{C228CD1E-EE85-410D-B590-E745C618FEA5}" type="presParOf" srcId="{AFF790C1-9418-4918-81A9-E1B46F43CC45}" destId="{8FDC4D49-5EC3-48B4-8F59-D1597056263D}" srcOrd="0" destOrd="0" presId="urn:microsoft.com/office/officeart/2005/8/layout/hierarchy1"/>
    <dgm:cxn modelId="{30085C50-2706-4254-BAD0-6700F6463BAD}" type="presParOf" srcId="{AFF790C1-9418-4918-81A9-E1B46F43CC45}" destId="{D11D7C98-41D0-457D-9D68-FE5F90DE6A29}" srcOrd="1" destOrd="0" presId="urn:microsoft.com/office/officeart/2005/8/layout/hierarchy1"/>
    <dgm:cxn modelId="{AF997FC8-28D9-45CA-AC51-6E788FE5272E}" type="presParOf" srcId="{DE22808B-6490-43EB-BFD2-BB5D4DF2A093}" destId="{896ED5A9-A64E-4EB5-91A8-293428D12D7C}" srcOrd="1" destOrd="0" presId="urn:microsoft.com/office/officeart/2005/8/layout/hierarchy1"/>
    <dgm:cxn modelId="{B7EA6BF6-5327-4503-9A56-6F07A9C50ECA}" type="presParOf" srcId="{896ED5A9-A64E-4EB5-91A8-293428D12D7C}" destId="{CDEB74C5-2A99-4566-ACF8-B8BAC8FE4377}" srcOrd="0" destOrd="0" presId="urn:microsoft.com/office/officeart/2005/8/layout/hierarchy1"/>
    <dgm:cxn modelId="{79020849-1306-4583-83CD-48F523B68A6D}" type="presParOf" srcId="{896ED5A9-A64E-4EB5-91A8-293428D12D7C}" destId="{ACC9E879-DFF1-4A4C-97BB-6AF3A66816D0}" srcOrd="1" destOrd="0" presId="urn:microsoft.com/office/officeart/2005/8/layout/hierarchy1"/>
    <dgm:cxn modelId="{F9E0A719-63E9-4EBD-A1C0-DEE40348C77F}" type="presParOf" srcId="{ACC9E879-DFF1-4A4C-97BB-6AF3A66816D0}" destId="{B19449C2-B633-48C8-A169-C13430FC393B}" srcOrd="0" destOrd="0" presId="urn:microsoft.com/office/officeart/2005/8/layout/hierarchy1"/>
    <dgm:cxn modelId="{2DDE5A84-D811-405D-926D-0B85B71216F4}" type="presParOf" srcId="{B19449C2-B633-48C8-A169-C13430FC393B}" destId="{19485967-C668-4B8C-A90B-4E66E5D05C26}" srcOrd="0" destOrd="0" presId="urn:microsoft.com/office/officeart/2005/8/layout/hierarchy1"/>
    <dgm:cxn modelId="{D15A7346-117E-4D0D-8D1B-C48439D2B34D}" type="presParOf" srcId="{B19449C2-B633-48C8-A169-C13430FC393B}" destId="{724AB07C-FBFE-4A07-9C11-5AF989CE0887}" srcOrd="1" destOrd="0" presId="urn:microsoft.com/office/officeart/2005/8/layout/hierarchy1"/>
    <dgm:cxn modelId="{15060C6C-726E-4E5D-AE2C-7F2F6C7533E0}" type="presParOf" srcId="{ACC9E879-DFF1-4A4C-97BB-6AF3A66816D0}" destId="{F7020EBA-E7BB-49F0-8A84-988E3BEE6C92}" srcOrd="1" destOrd="0" presId="urn:microsoft.com/office/officeart/2005/8/layout/hierarchy1"/>
    <dgm:cxn modelId="{7378726A-4AF2-47BE-A083-AECD7292A987}" type="presParOf" srcId="{F7020EBA-E7BB-49F0-8A84-988E3BEE6C92}" destId="{DDD749B3-9140-4072-8F7E-D340F1174458}" srcOrd="0" destOrd="0" presId="urn:microsoft.com/office/officeart/2005/8/layout/hierarchy1"/>
    <dgm:cxn modelId="{E62DD89D-3432-4E66-8233-CDED396E3378}" type="presParOf" srcId="{F7020EBA-E7BB-49F0-8A84-988E3BEE6C92}" destId="{91FE480F-7B3E-4573-950E-B7DA7AC9AF8E}" srcOrd="1" destOrd="0" presId="urn:microsoft.com/office/officeart/2005/8/layout/hierarchy1"/>
    <dgm:cxn modelId="{116155D7-A2BB-4C5F-A661-3C603C1F16EE}" type="presParOf" srcId="{91FE480F-7B3E-4573-950E-B7DA7AC9AF8E}" destId="{01ADC1B8-6711-4401-9E12-7C19F7A8B5CD}" srcOrd="0" destOrd="0" presId="urn:microsoft.com/office/officeart/2005/8/layout/hierarchy1"/>
    <dgm:cxn modelId="{280E1429-0762-4C85-9C96-9D7B6CAF774C}" type="presParOf" srcId="{01ADC1B8-6711-4401-9E12-7C19F7A8B5CD}" destId="{8CD15CAD-2116-4FD5-9825-1830567A24DB}" srcOrd="0" destOrd="0" presId="urn:microsoft.com/office/officeart/2005/8/layout/hierarchy1"/>
    <dgm:cxn modelId="{AFBBE4AD-9213-4331-BBBF-040061B5AB8C}" type="presParOf" srcId="{01ADC1B8-6711-4401-9E12-7C19F7A8B5CD}" destId="{38445118-3391-4C57-B244-0FF5881D592B}" srcOrd="1" destOrd="0" presId="urn:microsoft.com/office/officeart/2005/8/layout/hierarchy1"/>
    <dgm:cxn modelId="{F6943ADA-3CF4-40DF-88E0-5FCB61D42C4E}" type="presParOf" srcId="{91FE480F-7B3E-4573-950E-B7DA7AC9AF8E}" destId="{6012B180-3098-4955-ACA1-A619E9E82CB1}" srcOrd="1" destOrd="0" presId="urn:microsoft.com/office/officeart/2005/8/layout/hierarchy1"/>
    <dgm:cxn modelId="{A2183966-65EA-4043-96B2-B40FFA1D657D}" type="presParOf" srcId="{6012B180-3098-4955-ACA1-A619E9E82CB1}" destId="{4E8416BC-17B4-4817-830E-534749CBB79C}" srcOrd="0" destOrd="0" presId="urn:microsoft.com/office/officeart/2005/8/layout/hierarchy1"/>
    <dgm:cxn modelId="{1CFAFF1D-993F-41FA-937B-0EC7EF544C0F}" type="presParOf" srcId="{6012B180-3098-4955-ACA1-A619E9E82CB1}" destId="{165313C4-8CD4-4EE0-9B9C-62DEE70270B1}" srcOrd="1" destOrd="0" presId="urn:microsoft.com/office/officeart/2005/8/layout/hierarchy1"/>
    <dgm:cxn modelId="{AE5643B3-076D-4C7C-BC06-9B3A6EE7A7CD}" type="presParOf" srcId="{165313C4-8CD4-4EE0-9B9C-62DEE70270B1}" destId="{CD76DADB-2794-4E09-80EF-FEB98E7AD6DC}" srcOrd="0" destOrd="0" presId="urn:microsoft.com/office/officeart/2005/8/layout/hierarchy1"/>
    <dgm:cxn modelId="{E6AF35AE-5F46-4D5C-89AA-6CDFDC3FE761}" type="presParOf" srcId="{CD76DADB-2794-4E09-80EF-FEB98E7AD6DC}" destId="{619B9F93-6F76-4FA6-BD14-928BE2805133}" srcOrd="0" destOrd="0" presId="urn:microsoft.com/office/officeart/2005/8/layout/hierarchy1"/>
    <dgm:cxn modelId="{A5E119CA-5688-4298-95BD-9D7B8A551121}" type="presParOf" srcId="{CD76DADB-2794-4E09-80EF-FEB98E7AD6DC}" destId="{821C4291-441E-43B0-9FB4-E995CA151846}" srcOrd="1" destOrd="0" presId="urn:microsoft.com/office/officeart/2005/8/layout/hierarchy1"/>
    <dgm:cxn modelId="{7B29F582-1AC7-47B5-AA84-4DA3EE471309}" type="presParOf" srcId="{165313C4-8CD4-4EE0-9B9C-62DEE70270B1}" destId="{F5D43466-9679-44B5-8AF2-59E91E6D357F}" srcOrd="1" destOrd="0" presId="urn:microsoft.com/office/officeart/2005/8/layout/hierarchy1"/>
    <dgm:cxn modelId="{C5FB80DC-24EB-4BFB-B78C-7127C512AADE}" type="presParOf" srcId="{C095EDD8-6A6B-4E3A-B45F-4298146A33E6}" destId="{DCD05899-CC27-4416-97F6-7ED815D1153D}" srcOrd="4" destOrd="0" presId="urn:microsoft.com/office/officeart/2005/8/layout/hierarchy1"/>
    <dgm:cxn modelId="{9F5C6CAC-108C-4094-8B11-FF128F325EF4}" type="presParOf" srcId="{C095EDD8-6A6B-4E3A-B45F-4298146A33E6}" destId="{007E6FF5-6D79-4BE8-B8E8-BDB826F8AD6B}" srcOrd="5" destOrd="0" presId="urn:microsoft.com/office/officeart/2005/8/layout/hierarchy1"/>
    <dgm:cxn modelId="{54C9F17D-D617-4F55-8FB6-8C33C9ACD5A5}" type="presParOf" srcId="{007E6FF5-6D79-4BE8-B8E8-BDB826F8AD6B}" destId="{1CA5D880-4E7C-41EA-B8CE-F79590BDB1C8}" srcOrd="0" destOrd="0" presId="urn:microsoft.com/office/officeart/2005/8/layout/hierarchy1"/>
    <dgm:cxn modelId="{976C580D-7CE4-4237-8E34-A8767C09C6EF}" type="presParOf" srcId="{1CA5D880-4E7C-41EA-B8CE-F79590BDB1C8}" destId="{8110FBA4-E588-4C54-AA62-CF1F402AE60D}" srcOrd="0" destOrd="0" presId="urn:microsoft.com/office/officeart/2005/8/layout/hierarchy1"/>
    <dgm:cxn modelId="{AF8911A7-939F-45BF-BBF5-13CC368F45A3}" type="presParOf" srcId="{1CA5D880-4E7C-41EA-B8CE-F79590BDB1C8}" destId="{1D8090B5-C14B-4EC1-93BA-7DD1A3913D05}" srcOrd="1" destOrd="0" presId="urn:microsoft.com/office/officeart/2005/8/layout/hierarchy1"/>
    <dgm:cxn modelId="{8C72D730-516D-4CC9-99F6-111713C3667E}" type="presParOf" srcId="{007E6FF5-6D79-4BE8-B8E8-BDB826F8AD6B}" destId="{32CD3788-7D78-405B-B42F-4ACBD77186B0}" srcOrd="1" destOrd="0" presId="urn:microsoft.com/office/officeart/2005/8/layout/hierarchy1"/>
    <dgm:cxn modelId="{A50CF8FB-EC88-4133-8553-84584AD300F8}" type="presParOf" srcId="{32CD3788-7D78-405B-B42F-4ACBD77186B0}" destId="{E364590D-02BB-4D56-971B-B2EFA32EF145}" srcOrd="0" destOrd="0" presId="urn:microsoft.com/office/officeart/2005/8/layout/hierarchy1"/>
    <dgm:cxn modelId="{AFB58552-56FC-4206-BCF7-E0F67378E137}" type="presParOf" srcId="{32CD3788-7D78-405B-B42F-4ACBD77186B0}" destId="{DA042C69-5659-4E9F-ACA2-D7C009E8C2E8}" srcOrd="1" destOrd="0" presId="urn:microsoft.com/office/officeart/2005/8/layout/hierarchy1"/>
    <dgm:cxn modelId="{603A446E-AC01-4950-B5E5-0E0E1753DD5B}" type="presParOf" srcId="{DA042C69-5659-4E9F-ACA2-D7C009E8C2E8}" destId="{1114E633-4979-4EB4-94A6-6A29AF7336B9}" srcOrd="0" destOrd="0" presId="urn:microsoft.com/office/officeart/2005/8/layout/hierarchy1"/>
    <dgm:cxn modelId="{4724085A-3349-4801-9DA9-5CD2C29C7864}" type="presParOf" srcId="{1114E633-4979-4EB4-94A6-6A29AF7336B9}" destId="{4B494165-CFE4-43D9-BFE0-F7CB1CE5B9DE}" srcOrd="0" destOrd="0" presId="urn:microsoft.com/office/officeart/2005/8/layout/hierarchy1"/>
    <dgm:cxn modelId="{16D4CAA8-A016-4B6E-810B-987DA840BDD5}" type="presParOf" srcId="{1114E633-4979-4EB4-94A6-6A29AF7336B9}" destId="{404D8CA7-EAAD-4D76-9646-E0431B0858CB}" srcOrd="1" destOrd="0" presId="urn:microsoft.com/office/officeart/2005/8/layout/hierarchy1"/>
    <dgm:cxn modelId="{F24255C6-4079-42E4-85DD-626FD3A1615B}" type="presParOf" srcId="{DA042C69-5659-4E9F-ACA2-D7C009E8C2E8}" destId="{6D3D21D9-C3E3-40FB-B671-032B868E8C7E}" srcOrd="1" destOrd="0" presId="urn:microsoft.com/office/officeart/2005/8/layout/hierarchy1"/>
    <dgm:cxn modelId="{37FEEC21-9952-4D17-A4F0-12AB5846A5C7}" type="presParOf" srcId="{C095EDD8-6A6B-4E3A-B45F-4298146A33E6}" destId="{24210418-3F65-4FDB-9AC1-5EAC06C2FB8A}" srcOrd="6" destOrd="0" presId="urn:microsoft.com/office/officeart/2005/8/layout/hierarchy1"/>
    <dgm:cxn modelId="{5873E0FD-353E-4E6E-BF39-E451CE8DC1A8}" type="presParOf" srcId="{C095EDD8-6A6B-4E3A-B45F-4298146A33E6}" destId="{B67EF8C2-62EB-4B5F-9320-50621D95A38D}" srcOrd="7" destOrd="0" presId="urn:microsoft.com/office/officeart/2005/8/layout/hierarchy1"/>
    <dgm:cxn modelId="{114F0F66-5290-4E4F-9C44-D4EAA8146806}" type="presParOf" srcId="{B67EF8C2-62EB-4B5F-9320-50621D95A38D}" destId="{4893BD62-F3E2-44F6-85C9-880357CA21B8}" srcOrd="0" destOrd="0" presId="urn:microsoft.com/office/officeart/2005/8/layout/hierarchy1"/>
    <dgm:cxn modelId="{CB5A00A8-5656-46F8-B8D7-257FB2791823}" type="presParOf" srcId="{4893BD62-F3E2-44F6-85C9-880357CA21B8}" destId="{1D11F78B-4CBE-4CCC-9544-AB5DD32B4EB7}" srcOrd="0" destOrd="0" presId="urn:microsoft.com/office/officeart/2005/8/layout/hierarchy1"/>
    <dgm:cxn modelId="{19E191E2-EBE9-4B7C-9D6E-4397DA64A47F}" type="presParOf" srcId="{4893BD62-F3E2-44F6-85C9-880357CA21B8}" destId="{4126DA3C-5B9B-48B3-8440-12C23C0437FB}" srcOrd="1" destOrd="0" presId="urn:microsoft.com/office/officeart/2005/8/layout/hierarchy1"/>
    <dgm:cxn modelId="{62088C34-633E-420D-9BDA-1B61575654EF}" type="presParOf" srcId="{B67EF8C2-62EB-4B5F-9320-50621D95A38D}" destId="{1ACD16F7-D0B0-41F9-A08D-2E1A7C0BD809}" srcOrd="1" destOrd="0" presId="urn:microsoft.com/office/officeart/2005/8/layout/hierarchy1"/>
    <dgm:cxn modelId="{C587AE79-90B1-4137-9FA8-09E9CD477A44}" type="presParOf" srcId="{1ACD16F7-D0B0-41F9-A08D-2E1A7C0BD809}" destId="{DFDA9AA9-18C0-4237-B141-704A8B937A47}" srcOrd="0" destOrd="0" presId="urn:microsoft.com/office/officeart/2005/8/layout/hierarchy1"/>
    <dgm:cxn modelId="{24F291D0-8CE5-47CB-AFC1-6FFFC5CA7B0A}" type="presParOf" srcId="{1ACD16F7-D0B0-41F9-A08D-2E1A7C0BD809}" destId="{A2900C29-D119-4EBD-BA14-04833945DCAB}" srcOrd="1" destOrd="0" presId="urn:microsoft.com/office/officeart/2005/8/layout/hierarchy1"/>
    <dgm:cxn modelId="{55BFEAB8-AA0A-4929-B6E3-DA453DDFE971}" type="presParOf" srcId="{A2900C29-D119-4EBD-BA14-04833945DCAB}" destId="{7450FBB8-3C24-4736-9AF1-61BC85320869}" srcOrd="0" destOrd="0" presId="urn:microsoft.com/office/officeart/2005/8/layout/hierarchy1"/>
    <dgm:cxn modelId="{AF32A01F-C928-4985-8A4B-CFB2A50038E5}" type="presParOf" srcId="{7450FBB8-3C24-4736-9AF1-61BC85320869}" destId="{240CA9DB-1954-45D5-B022-4290A3E4D72C}" srcOrd="0" destOrd="0" presId="urn:microsoft.com/office/officeart/2005/8/layout/hierarchy1"/>
    <dgm:cxn modelId="{43BAD74F-9F6D-48F5-9C25-B5FB1948D504}" type="presParOf" srcId="{7450FBB8-3C24-4736-9AF1-61BC85320869}" destId="{B64EC6CD-E32A-4014-8F92-AF38889688E1}" srcOrd="1" destOrd="0" presId="urn:microsoft.com/office/officeart/2005/8/layout/hierarchy1"/>
    <dgm:cxn modelId="{1514DE5B-0AD2-47A1-B4FE-8161C2FF5ECE}" type="presParOf" srcId="{A2900C29-D119-4EBD-BA14-04833945DCAB}" destId="{533E9770-0334-4FB6-9B9A-12EC449185FA}" srcOrd="1" destOrd="0" presId="urn:microsoft.com/office/officeart/2005/8/layout/hierarchy1"/>
    <dgm:cxn modelId="{8C36753B-FECA-4465-BE13-4DCBE3C93200}" type="presParOf" srcId="{533E9770-0334-4FB6-9B9A-12EC449185FA}" destId="{B1D78812-835A-4EDA-AE11-F87219A5B0C5}" srcOrd="0" destOrd="0" presId="urn:microsoft.com/office/officeart/2005/8/layout/hierarchy1"/>
    <dgm:cxn modelId="{92FAC3AB-FDE8-4364-9653-3812F465C20D}" type="presParOf" srcId="{533E9770-0334-4FB6-9B9A-12EC449185FA}" destId="{71F6A6A5-F52A-4EEF-8041-CAD34A0B633C}" srcOrd="1" destOrd="0" presId="urn:microsoft.com/office/officeart/2005/8/layout/hierarchy1"/>
    <dgm:cxn modelId="{B66A0D49-B619-4152-896B-C85344F2B232}" type="presParOf" srcId="{71F6A6A5-F52A-4EEF-8041-CAD34A0B633C}" destId="{11CC2E7E-CFF3-44C6-9B19-176F753DAAC4}" srcOrd="0" destOrd="0" presId="urn:microsoft.com/office/officeart/2005/8/layout/hierarchy1"/>
    <dgm:cxn modelId="{4B1CA695-5D25-4D8C-9ECB-ACAB5B4B1959}" type="presParOf" srcId="{11CC2E7E-CFF3-44C6-9B19-176F753DAAC4}" destId="{D3BB5D8C-48AE-444E-AC9B-01E2BEC8EEC7}" srcOrd="0" destOrd="0" presId="urn:microsoft.com/office/officeart/2005/8/layout/hierarchy1"/>
    <dgm:cxn modelId="{ED922873-DE44-4368-892C-8E94D6338EB8}" type="presParOf" srcId="{11CC2E7E-CFF3-44C6-9B19-176F753DAAC4}" destId="{645F1B13-547A-43C1-81FB-50E991EF6637}" srcOrd="1" destOrd="0" presId="urn:microsoft.com/office/officeart/2005/8/layout/hierarchy1"/>
    <dgm:cxn modelId="{C6407717-62DE-4E12-993E-AEC9542C878F}" type="presParOf" srcId="{71F6A6A5-F52A-4EEF-8041-CAD34A0B633C}" destId="{524F8F9F-E489-4AE6-AC04-850D44D1DD43}" srcOrd="1" destOrd="0" presId="urn:microsoft.com/office/officeart/2005/8/layout/hierarchy1"/>
    <dgm:cxn modelId="{2B6426C8-94BD-479D-A27F-804F5CB4396A}" type="presParOf" srcId="{524F8F9F-E489-4AE6-AC04-850D44D1DD43}" destId="{BA36AE88-569F-4436-8040-99094ED99090}" srcOrd="0" destOrd="0" presId="urn:microsoft.com/office/officeart/2005/8/layout/hierarchy1"/>
    <dgm:cxn modelId="{08428C6D-1BB8-44D9-B473-68E537F6906F}" type="presParOf" srcId="{524F8F9F-E489-4AE6-AC04-850D44D1DD43}" destId="{E319C76B-606E-4FE2-ACFC-37B00CD4B94B}" srcOrd="1" destOrd="0" presId="urn:microsoft.com/office/officeart/2005/8/layout/hierarchy1"/>
    <dgm:cxn modelId="{9AF865C0-7056-48A0-BF62-22C9C4B6DBDF}" type="presParOf" srcId="{E319C76B-606E-4FE2-ACFC-37B00CD4B94B}" destId="{4EBFAD0C-05BC-41DE-8A65-83B1EB7257D8}" srcOrd="0" destOrd="0" presId="urn:microsoft.com/office/officeart/2005/8/layout/hierarchy1"/>
    <dgm:cxn modelId="{7679C415-B31F-4D3C-8F17-2320511C9CE6}" type="presParOf" srcId="{4EBFAD0C-05BC-41DE-8A65-83B1EB7257D8}" destId="{1C302123-438C-4BC2-8350-E67B0EDA3910}" srcOrd="0" destOrd="0" presId="urn:microsoft.com/office/officeart/2005/8/layout/hierarchy1"/>
    <dgm:cxn modelId="{3A246B8B-E60B-41CB-AACF-C28B823C3F2C}" type="presParOf" srcId="{4EBFAD0C-05BC-41DE-8A65-83B1EB7257D8}" destId="{18253F9E-9902-4F52-A1C6-6894A02FF1D6}" srcOrd="1" destOrd="0" presId="urn:microsoft.com/office/officeart/2005/8/layout/hierarchy1"/>
    <dgm:cxn modelId="{457B81FB-3D9F-40CD-9966-C523DC446435}" type="presParOf" srcId="{E319C76B-606E-4FE2-ACFC-37B00CD4B94B}" destId="{BAF47C8D-BB1A-4C9C-A455-2F25156C0989}" srcOrd="1" destOrd="0" presId="urn:microsoft.com/office/officeart/2005/8/layout/hierarchy1"/>
    <dgm:cxn modelId="{20DB97A3-A009-47C6-9A14-51CFC04082ED}" type="presParOf" srcId="{BAF47C8D-BB1A-4C9C-A455-2F25156C0989}" destId="{BD65ACC6-45D5-4EA7-B790-AC1FD45AB991}" srcOrd="0" destOrd="0" presId="urn:microsoft.com/office/officeart/2005/8/layout/hierarchy1"/>
    <dgm:cxn modelId="{4BCC2596-92EB-4BFC-8E76-FBCC6494C13D}" type="presParOf" srcId="{BAF47C8D-BB1A-4C9C-A455-2F25156C0989}" destId="{BDD91152-C919-4350-B870-1F8178108283}" srcOrd="1" destOrd="0" presId="urn:microsoft.com/office/officeart/2005/8/layout/hierarchy1"/>
    <dgm:cxn modelId="{22D1727E-6A01-4D9D-90FD-4E102EDDB814}" type="presParOf" srcId="{BDD91152-C919-4350-B870-1F8178108283}" destId="{BDEDD956-1166-4FED-8CD9-93178CC6BC82}" srcOrd="0" destOrd="0" presId="urn:microsoft.com/office/officeart/2005/8/layout/hierarchy1"/>
    <dgm:cxn modelId="{9BEABE0B-D304-481F-B20A-64D9F7660FCC}" type="presParOf" srcId="{BDEDD956-1166-4FED-8CD9-93178CC6BC82}" destId="{C7111D90-3C40-4934-8011-AC83D5873226}" srcOrd="0" destOrd="0" presId="urn:microsoft.com/office/officeart/2005/8/layout/hierarchy1"/>
    <dgm:cxn modelId="{CA0588C2-80BC-4CA1-8444-104C47E287FB}" type="presParOf" srcId="{BDEDD956-1166-4FED-8CD9-93178CC6BC82}" destId="{5E4287E2-70CD-42CF-9DF5-61F98C162A36}" srcOrd="1" destOrd="0" presId="urn:microsoft.com/office/officeart/2005/8/layout/hierarchy1"/>
    <dgm:cxn modelId="{98F11956-15F9-4083-BA6A-E4E7F5DAF4AD}" type="presParOf" srcId="{BDD91152-C919-4350-B870-1F8178108283}" destId="{A7EEA46E-428C-4FC5-862F-D89349B8091C}" srcOrd="1" destOrd="0" presId="urn:microsoft.com/office/officeart/2005/8/layout/hierarchy1"/>
    <dgm:cxn modelId="{05FEBE24-5C46-4B7F-A80A-CE9B78CA1C0F}" type="presParOf" srcId="{A7EEA46E-428C-4FC5-862F-D89349B8091C}" destId="{0D868E9C-F290-40B6-BD4E-7FC943756BED}" srcOrd="0" destOrd="0" presId="urn:microsoft.com/office/officeart/2005/8/layout/hierarchy1"/>
    <dgm:cxn modelId="{47CF04A3-4D9A-462F-B328-16EA1FFEC4AB}" type="presParOf" srcId="{A7EEA46E-428C-4FC5-862F-D89349B8091C}" destId="{E72CB613-9E40-4F01-AD4D-4D8AEAED2359}" srcOrd="1" destOrd="0" presId="urn:microsoft.com/office/officeart/2005/8/layout/hierarchy1"/>
    <dgm:cxn modelId="{3238490D-1E16-4660-8C9D-E7063A5F55AE}" type="presParOf" srcId="{E72CB613-9E40-4F01-AD4D-4D8AEAED2359}" destId="{0E22731E-E919-40E8-88AD-21430ACFE198}" srcOrd="0" destOrd="0" presId="urn:microsoft.com/office/officeart/2005/8/layout/hierarchy1"/>
    <dgm:cxn modelId="{1F83A2A0-F60E-4524-9FC9-92241B38F3F7}" type="presParOf" srcId="{0E22731E-E919-40E8-88AD-21430ACFE198}" destId="{877DBBEB-2C55-41A4-94B3-EE4781AA8319}" srcOrd="0" destOrd="0" presId="urn:microsoft.com/office/officeart/2005/8/layout/hierarchy1"/>
    <dgm:cxn modelId="{3B9BEE5D-D7A9-45E2-B85E-9CAB2414C85A}" type="presParOf" srcId="{0E22731E-E919-40E8-88AD-21430ACFE198}" destId="{BB3032BD-A4F3-4EAC-B4F2-B23D98447E2D}" srcOrd="1" destOrd="0" presId="urn:microsoft.com/office/officeart/2005/8/layout/hierarchy1"/>
    <dgm:cxn modelId="{31C6CFA4-D204-45AA-9F57-9357CD986B81}" type="presParOf" srcId="{E72CB613-9E40-4F01-AD4D-4D8AEAED2359}" destId="{B78F77A0-F5A5-4DE4-8853-B5DACB43B0F8}" srcOrd="1" destOrd="0" presId="urn:microsoft.com/office/officeart/2005/8/layout/hierarchy1"/>
    <dgm:cxn modelId="{75DC7567-A81A-47DD-97E2-FBF5AB8E8C02}" type="presParOf" srcId="{533E9770-0334-4FB6-9B9A-12EC449185FA}" destId="{47C9730E-635F-4690-80B1-0142803863D5}" srcOrd="2" destOrd="0" presId="urn:microsoft.com/office/officeart/2005/8/layout/hierarchy1"/>
    <dgm:cxn modelId="{ED4B32F2-F63B-4112-B48B-7863FD5D444F}" type="presParOf" srcId="{533E9770-0334-4FB6-9B9A-12EC449185FA}" destId="{2FE0AE1B-55E1-4A87-BDAE-95F72D5E25C5}" srcOrd="3" destOrd="0" presId="urn:microsoft.com/office/officeart/2005/8/layout/hierarchy1"/>
    <dgm:cxn modelId="{226E8857-A3EF-4521-A63C-42D5D659CFC0}" type="presParOf" srcId="{2FE0AE1B-55E1-4A87-BDAE-95F72D5E25C5}" destId="{7388A6C9-909E-4386-972E-508F257EEB85}" srcOrd="0" destOrd="0" presId="urn:microsoft.com/office/officeart/2005/8/layout/hierarchy1"/>
    <dgm:cxn modelId="{1D61A060-A3B5-4C98-9549-4075C74B2012}" type="presParOf" srcId="{7388A6C9-909E-4386-972E-508F257EEB85}" destId="{757C60A3-9F35-43F4-9B53-D0E543ADDF27}" srcOrd="0" destOrd="0" presId="urn:microsoft.com/office/officeart/2005/8/layout/hierarchy1"/>
    <dgm:cxn modelId="{7A7B55B6-2699-4B8A-A3C9-F50C365FED79}" type="presParOf" srcId="{7388A6C9-909E-4386-972E-508F257EEB85}" destId="{6FD13EE5-3597-4B52-9205-4AC1AD613BD3}" srcOrd="1" destOrd="0" presId="urn:microsoft.com/office/officeart/2005/8/layout/hierarchy1"/>
    <dgm:cxn modelId="{ACA30B8A-D278-44D7-8746-809A318EA646}" type="presParOf" srcId="{2FE0AE1B-55E1-4A87-BDAE-95F72D5E25C5}" destId="{05BC0294-94FF-4A65-8202-AC774144B266}" srcOrd="1" destOrd="0" presId="urn:microsoft.com/office/officeart/2005/8/layout/hierarchy1"/>
    <dgm:cxn modelId="{5D083FA1-F291-409C-828E-83A072C87142}" type="presParOf" srcId="{05BC0294-94FF-4A65-8202-AC774144B266}" destId="{6E93E651-0C31-4680-91C0-C99F19220931}" srcOrd="0" destOrd="0" presId="urn:microsoft.com/office/officeart/2005/8/layout/hierarchy1"/>
    <dgm:cxn modelId="{FAFF285F-986C-412F-9348-598753CEB02E}" type="presParOf" srcId="{05BC0294-94FF-4A65-8202-AC774144B266}" destId="{FD6510C3-D5D3-4978-9A38-DA471E836C45}" srcOrd="1" destOrd="0" presId="urn:microsoft.com/office/officeart/2005/8/layout/hierarchy1"/>
    <dgm:cxn modelId="{8B030EB4-93BD-42FE-83D6-EB138AE62EB9}" type="presParOf" srcId="{FD6510C3-D5D3-4978-9A38-DA471E836C45}" destId="{D3103169-37FB-41AF-9332-10449334E030}" srcOrd="0" destOrd="0" presId="urn:microsoft.com/office/officeart/2005/8/layout/hierarchy1"/>
    <dgm:cxn modelId="{BC62653E-FF97-489F-A9E4-D202AB3A40B6}" type="presParOf" srcId="{D3103169-37FB-41AF-9332-10449334E030}" destId="{CEA7F2EA-DAC4-4E1E-AD2A-3CABABBEEE74}" srcOrd="0" destOrd="0" presId="urn:microsoft.com/office/officeart/2005/8/layout/hierarchy1"/>
    <dgm:cxn modelId="{023D18E4-5868-4AF5-BFE0-2ED873F16264}" type="presParOf" srcId="{D3103169-37FB-41AF-9332-10449334E030}" destId="{82B8B42C-C415-4202-A9D2-A2ED5ADE553E}" srcOrd="1" destOrd="0" presId="urn:microsoft.com/office/officeart/2005/8/layout/hierarchy1"/>
    <dgm:cxn modelId="{4BE53FE7-27E1-4282-8D38-5ACDA6D1F5E2}" type="presParOf" srcId="{FD6510C3-D5D3-4978-9A38-DA471E836C45}" destId="{32AB7BCC-E32D-4BD8-9631-78F641EC6138}" srcOrd="1" destOrd="0" presId="urn:microsoft.com/office/officeart/2005/8/layout/hierarchy1"/>
    <dgm:cxn modelId="{93F60F7A-7495-4081-80F5-B71642C258C8}" type="presParOf" srcId="{32AB7BCC-E32D-4BD8-9631-78F641EC6138}" destId="{AE040C42-D870-4ACE-A588-F39FBB26362D}" srcOrd="0" destOrd="0" presId="urn:microsoft.com/office/officeart/2005/8/layout/hierarchy1"/>
    <dgm:cxn modelId="{16405844-1C16-4C19-A009-1D8948C9C751}" type="presParOf" srcId="{32AB7BCC-E32D-4BD8-9631-78F641EC6138}" destId="{E8B5D3A6-C52F-4CF6-A0D6-D73C5DA5F4AE}" srcOrd="1" destOrd="0" presId="urn:microsoft.com/office/officeart/2005/8/layout/hierarchy1"/>
    <dgm:cxn modelId="{74DC0B63-32E4-41A7-9BD0-AB65773FBDC4}" type="presParOf" srcId="{E8B5D3A6-C52F-4CF6-A0D6-D73C5DA5F4AE}" destId="{54F46828-6E53-4942-ACBE-B8B47D8B8B90}" srcOrd="0" destOrd="0" presId="urn:microsoft.com/office/officeart/2005/8/layout/hierarchy1"/>
    <dgm:cxn modelId="{0A6BDBE4-4E4F-4A43-9091-A110C3905323}" type="presParOf" srcId="{54F46828-6E53-4942-ACBE-B8B47D8B8B90}" destId="{086285F2-3660-4601-8878-E4EAD2816C3D}" srcOrd="0" destOrd="0" presId="urn:microsoft.com/office/officeart/2005/8/layout/hierarchy1"/>
    <dgm:cxn modelId="{EC7D3057-FE2B-4558-B537-A903B2A5E0F1}" type="presParOf" srcId="{54F46828-6E53-4942-ACBE-B8B47D8B8B90}" destId="{F07D343D-04AD-42AE-84F6-F973DFCCA243}" srcOrd="1" destOrd="0" presId="urn:microsoft.com/office/officeart/2005/8/layout/hierarchy1"/>
    <dgm:cxn modelId="{4ACF1A00-E337-41D3-B2A1-A5567C7524E8}" type="presParOf" srcId="{E8B5D3A6-C52F-4CF6-A0D6-D73C5DA5F4AE}" destId="{16FC121F-9743-4017-B2FE-58AC8A234F90}" srcOrd="1" destOrd="0" presId="urn:microsoft.com/office/officeart/2005/8/layout/hierarchy1"/>
    <dgm:cxn modelId="{8075A5EC-F081-4A18-8912-F671719B9033}" type="presParOf" srcId="{16FC121F-9743-4017-B2FE-58AC8A234F90}" destId="{8781C4FB-F773-4072-9AAE-31101DDB5DBE}" srcOrd="0" destOrd="0" presId="urn:microsoft.com/office/officeart/2005/8/layout/hierarchy1"/>
    <dgm:cxn modelId="{D57E4768-9897-4CFF-9BA8-1BA5F239EBA4}" type="presParOf" srcId="{16FC121F-9743-4017-B2FE-58AC8A234F90}" destId="{27BAA73A-C8F8-403A-8E9A-55362D8DFB3D}" srcOrd="1" destOrd="0" presId="urn:microsoft.com/office/officeart/2005/8/layout/hierarchy1"/>
    <dgm:cxn modelId="{63CC0535-B533-4C75-90F9-50DA1B9EAE86}" type="presParOf" srcId="{27BAA73A-C8F8-403A-8E9A-55362D8DFB3D}" destId="{3233D2AA-724D-43EA-9342-DB9C367B502B}" srcOrd="0" destOrd="0" presId="urn:microsoft.com/office/officeart/2005/8/layout/hierarchy1"/>
    <dgm:cxn modelId="{9C86C028-5B47-4C8B-BD90-EA686BF95412}" type="presParOf" srcId="{3233D2AA-724D-43EA-9342-DB9C367B502B}" destId="{8DF87525-C236-4977-9320-8F9C06668F14}" srcOrd="0" destOrd="0" presId="urn:microsoft.com/office/officeart/2005/8/layout/hierarchy1"/>
    <dgm:cxn modelId="{6542681C-2DBC-49D6-A90B-C9A1F8470C9F}" type="presParOf" srcId="{3233D2AA-724D-43EA-9342-DB9C367B502B}" destId="{99D53EAD-8D9C-4FC4-95AA-B3953E0622E1}" srcOrd="1" destOrd="0" presId="urn:microsoft.com/office/officeart/2005/8/layout/hierarchy1"/>
    <dgm:cxn modelId="{B1BF96EF-B074-4BE1-BC31-34FE2F534EFC}" type="presParOf" srcId="{27BAA73A-C8F8-403A-8E9A-55362D8DFB3D}" destId="{BB786475-5EF4-4266-BA72-84A840AD0884}" srcOrd="1" destOrd="0" presId="urn:microsoft.com/office/officeart/2005/8/layout/hierarchy1"/>
    <dgm:cxn modelId="{54995BE6-0537-4303-B835-8DA16DF7F358}" type="presParOf" srcId="{533E9770-0334-4FB6-9B9A-12EC449185FA}" destId="{2557B1C1-4C5B-46A7-BAC5-12D8C8754D71}" srcOrd="4" destOrd="0" presId="urn:microsoft.com/office/officeart/2005/8/layout/hierarchy1"/>
    <dgm:cxn modelId="{4D4E8337-C8F7-490B-A586-D84737B0F215}" type="presParOf" srcId="{533E9770-0334-4FB6-9B9A-12EC449185FA}" destId="{FD1FC968-3D29-41DA-AABF-5D3B019C48B5}" srcOrd="5" destOrd="0" presId="urn:microsoft.com/office/officeart/2005/8/layout/hierarchy1"/>
    <dgm:cxn modelId="{0E8CB17E-DEAF-4E44-AF31-78E31B4FECB4}" type="presParOf" srcId="{FD1FC968-3D29-41DA-AABF-5D3B019C48B5}" destId="{BE654484-942A-48FA-B073-9D7B907D4DD7}" srcOrd="0" destOrd="0" presId="urn:microsoft.com/office/officeart/2005/8/layout/hierarchy1"/>
    <dgm:cxn modelId="{513F336E-354F-4BA4-B372-109D1A70D359}" type="presParOf" srcId="{BE654484-942A-48FA-B073-9D7B907D4DD7}" destId="{0B7089BA-B6EA-4926-85DF-10BC63914937}" srcOrd="0" destOrd="0" presId="urn:microsoft.com/office/officeart/2005/8/layout/hierarchy1"/>
    <dgm:cxn modelId="{A7B2F50A-2070-4119-8FDE-A27517F6E03F}" type="presParOf" srcId="{BE654484-942A-48FA-B073-9D7B907D4DD7}" destId="{F2C1442D-9780-48C9-B284-912877CC1A3B}" srcOrd="1" destOrd="0" presId="urn:microsoft.com/office/officeart/2005/8/layout/hierarchy1"/>
    <dgm:cxn modelId="{FE7F9365-0E92-4486-BDD2-4006A7D4A317}" type="presParOf" srcId="{FD1FC968-3D29-41DA-AABF-5D3B019C48B5}" destId="{D264B4D0-3459-4D8B-B4E8-280765A3D4CA}" srcOrd="1" destOrd="0" presId="urn:microsoft.com/office/officeart/2005/8/layout/hierarchy1"/>
    <dgm:cxn modelId="{23B50457-C291-437C-8941-750EDAA5E9F3}" type="presParOf" srcId="{D264B4D0-3459-4D8B-B4E8-280765A3D4CA}" destId="{D0A19685-A61A-4F04-9ABB-AA3D6DAF3244}" srcOrd="0" destOrd="0" presId="urn:microsoft.com/office/officeart/2005/8/layout/hierarchy1"/>
    <dgm:cxn modelId="{0E14674A-D514-427D-997D-1995AA544D49}" type="presParOf" srcId="{D264B4D0-3459-4D8B-B4E8-280765A3D4CA}" destId="{32F8C423-5FD3-432A-BBCB-0C4C14C5EEEC}" srcOrd="1" destOrd="0" presId="urn:microsoft.com/office/officeart/2005/8/layout/hierarchy1"/>
    <dgm:cxn modelId="{76A2FD0A-6023-41DA-B8E1-23EE05F6D5C7}" type="presParOf" srcId="{32F8C423-5FD3-432A-BBCB-0C4C14C5EEEC}" destId="{AE6D1D1C-8443-42EB-A96E-D00DB617DF5D}" srcOrd="0" destOrd="0" presId="urn:microsoft.com/office/officeart/2005/8/layout/hierarchy1"/>
    <dgm:cxn modelId="{21BE9C9D-8C77-4C0F-A92A-197197223142}" type="presParOf" srcId="{AE6D1D1C-8443-42EB-A96E-D00DB617DF5D}" destId="{3A99ACB2-689F-4B5C-9B32-695D2CAC7BB7}" srcOrd="0" destOrd="0" presId="urn:microsoft.com/office/officeart/2005/8/layout/hierarchy1"/>
    <dgm:cxn modelId="{7DF5B6C6-EE6D-428B-99AB-7B8EF82DCDE8}" type="presParOf" srcId="{AE6D1D1C-8443-42EB-A96E-D00DB617DF5D}" destId="{D95A2317-5ED0-448F-BE01-C6DC90993EDE}" srcOrd="1" destOrd="0" presId="urn:microsoft.com/office/officeart/2005/8/layout/hierarchy1"/>
    <dgm:cxn modelId="{8993B38E-1426-46F3-B01A-8CC4D8F95B18}" type="presParOf" srcId="{32F8C423-5FD3-432A-BBCB-0C4C14C5EEEC}" destId="{2831D719-03DA-47E3-BE00-62EE62FB7A91}" srcOrd="1" destOrd="0" presId="urn:microsoft.com/office/officeart/2005/8/layout/hierarchy1"/>
    <dgm:cxn modelId="{3E8A2A5B-DFE6-4A9D-8085-4F2DEC19A329}" type="presParOf" srcId="{2831D719-03DA-47E3-BE00-62EE62FB7A91}" destId="{BDC5EF07-D358-48EA-8445-7D13B2433A14}" srcOrd="0" destOrd="0" presId="urn:microsoft.com/office/officeart/2005/8/layout/hierarchy1"/>
    <dgm:cxn modelId="{9BCC0682-2082-4CA9-A64A-E3A9665C36F6}" type="presParOf" srcId="{2831D719-03DA-47E3-BE00-62EE62FB7A91}" destId="{8661838D-AEF7-41A5-BBBD-99A1AF480CA5}" srcOrd="1" destOrd="0" presId="urn:microsoft.com/office/officeart/2005/8/layout/hierarchy1"/>
    <dgm:cxn modelId="{3FBC2B3B-858B-4DCC-AC24-1401C5757B33}" type="presParOf" srcId="{8661838D-AEF7-41A5-BBBD-99A1AF480CA5}" destId="{298401AE-4866-4C22-8415-4722B2162CF9}" srcOrd="0" destOrd="0" presId="urn:microsoft.com/office/officeart/2005/8/layout/hierarchy1"/>
    <dgm:cxn modelId="{78FA2ED6-EAB9-4546-BD24-1E31B868577B}" type="presParOf" srcId="{298401AE-4866-4C22-8415-4722B2162CF9}" destId="{ECAB5F64-C7E6-4069-87D0-7F3E2085B4A9}" srcOrd="0" destOrd="0" presId="urn:microsoft.com/office/officeart/2005/8/layout/hierarchy1"/>
    <dgm:cxn modelId="{7A65EB93-807D-4797-956F-49A6945EAF72}" type="presParOf" srcId="{298401AE-4866-4C22-8415-4722B2162CF9}" destId="{F5135AF4-F88C-4FBD-95FC-F1DCA375EEB6}" srcOrd="1" destOrd="0" presId="urn:microsoft.com/office/officeart/2005/8/layout/hierarchy1"/>
    <dgm:cxn modelId="{E9926518-73C2-4EA8-ABC2-8F4165996B07}" type="presParOf" srcId="{8661838D-AEF7-41A5-BBBD-99A1AF480CA5}" destId="{71961769-73CA-4CA4-AEEE-AF419B376AC5}" srcOrd="1" destOrd="0" presId="urn:microsoft.com/office/officeart/2005/8/layout/hierarchy1"/>
    <dgm:cxn modelId="{9162F398-58B9-4C81-8F55-B02510BA7742}" type="presParOf" srcId="{71961769-73CA-4CA4-AEEE-AF419B376AC5}" destId="{3D2CFF01-FEBD-402A-B03D-85DF095252BA}" srcOrd="0" destOrd="0" presId="urn:microsoft.com/office/officeart/2005/8/layout/hierarchy1"/>
    <dgm:cxn modelId="{09BAD401-816D-45F6-A718-175923762C8D}" type="presParOf" srcId="{71961769-73CA-4CA4-AEEE-AF419B376AC5}" destId="{14F38221-D0A6-4EC1-B860-8DD5DA0E7BAC}" srcOrd="1" destOrd="0" presId="urn:microsoft.com/office/officeart/2005/8/layout/hierarchy1"/>
    <dgm:cxn modelId="{62539BDF-BB8A-4B7E-A58C-171BBFC8D297}" type="presParOf" srcId="{14F38221-D0A6-4EC1-B860-8DD5DA0E7BAC}" destId="{B64444BF-B818-43AC-BD9B-A5836C787CD0}" srcOrd="0" destOrd="0" presId="urn:microsoft.com/office/officeart/2005/8/layout/hierarchy1"/>
    <dgm:cxn modelId="{124D4993-3CA7-4257-B548-DA9AA3300A00}" type="presParOf" srcId="{B64444BF-B818-43AC-BD9B-A5836C787CD0}" destId="{4FBF83D9-BAD4-4C7C-85C1-2F7223D0FA70}" srcOrd="0" destOrd="0" presId="urn:microsoft.com/office/officeart/2005/8/layout/hierarchy1"/>
    <dgm:cxn modelId="{0D9CFD0A-F02B-49C0-869D-8B9A332AC28C}" type="presParOf" srcId="{B64444BF-B818-43AC-BD9B-A5836C787CD0}" destId="{E12571CC-07C6-4227-9577-7F276B674348}" srcOrd="1" destOrd="0" presId="urn:microsoft.com/office/officeart/2005/8/layout/hierarchy1"/>
    <dgm:cxn modelId="{B02BA1B4-3AC3-4410-AE06-3ACBB77A1D59}" type="presParOf" srcId="{14F38221-D0A6-4EC1-B860-8DD5DA0E7BAC}" destId="{C9E3D6D7-74C8-4144-A6EA-69F39D6302A4}" srcOrd="1" destOrd="0" presId="urn:microsoft.com/office/officeart/2005/8/layout/hierarchy1"/>
    <dgm:cxn modelId="{59C8B939-583D-4706-BB2C-A4260A9855FA}" type="presParOf" srcId="{533E9770-0334-4FB6-9B9A-12EC449185FA}" destId="{047BC4BD-49D7-48D0-B6C7-82C62D3E1A20}" srcOrd="6" destOrd="0" presId="urn:microsoft.com/office/officeart/2005/8/layout/hierarchy1"/>
    <dgm:cxn modelId="{C735648E-AE8E-449D-858D-856A50754052}" type="presParOf" srcId="{533E9770-0334-4FB6-9B9A-12EC449185FA}" destId="{EBCA31F4-5B75-4103-986F-C4A62B6F2455}" srcOrd="7" destOrd="0" presId="urn:microsoft.com/office/officeart/2005/8/layout/hierarchy1"/>
    <dgm:cxn modelId="{4D151871-CE4F-4203-BFF9-1289010B31E9}" type="presParOf" srcId="{EBCA31F4-5B75-4103-986F-C4A62B6F2455}" destId="{D7A164BC-D366-4737-9B6E-2C6326B45E5A}" srcOrd="0" destOrd="0" presId="urn:microsoft.com/office/officeart/2005/8/layout/hierarchy1"/>
    <dgm:cxn modelId="{B48424F2-4BAE-40ED-9419-B168772AC039}" type="presParOf" srcId="{D7A164BC-D366-4737-9B6E-2C6326B45E5A}" destId="{11BA2B15-7196-4337-8095-A46CFF61B092}" srcOrd="0" destOrd="0" presId="urn:microsoft.com/office/officeart/2005/8/layout/hierarchy1"/>
    <dgm:cxn modelId="{59CF30BB-C443-4C58-9D0E-9B0E34A4FD5F}" type="presParOf" srcId="{D7A164BC-D366-4737-9B6E-2C6326B45E5A}" destId="{7B3D58ED-B831-4884-96B8-3BB6E3221131}" srcOrd="1" destOrd="0" presId="urn:microsoft.com/office/officeart/2005/8/layout/hierarchy1"/>
    <dgm:cxn modelId="{C11D62FD-C96D-456C-BC74-CE540D5091B0}" type="presParOf" srcId="{EBCA31F4-5B75-4103-986F-C4A62B6F2455}" destId="{1CB22098-DD37-4D72-8875-DD69650BF85D}" srcOrd="1" destOrd="0" presId="urn:microsoft.com/office/officeart/2005/8/layout/hierarchy1"/>
    <dgm:cxn modelId="{BF9CA8AE-CABD-4D26-BA93-13D87830F426}" type="presParOf" srcId="{1CB22098-DD37-4D72-8875-DD69650BF85D}" destId="{5491767E-A1AF-4E28-8766-A3A72F91135B}" srcOrd="0" destOrd="0" presId="urn:microsoft.com/office/officeart/2005/8/layout/hierarchy1"/>
    <dgm:cxn modelId="{51CF33D5-8896-4936-8309-401EC42DF10A}" type="presParOf" srcId="{1CB22098-DD37-4D72-8875-DD69650BF85D}" destId="{FAF64E15-D8A6-442C-95FD-39BC042CD463}" srcOrd="1" destOrd="0" presId="urn:microsoft.com/office/officeart/2005/8/layout/hierarchy1"/>
    <dgm:cxn modelId="{841EA3F2-05CA-46F6-BFD3-027C4F4F73BB}" type="presParOf" srcId="{FAF64E15-D8A6-442C-95FD-39BC042CD463}" destId="{643F4DCE-7250-4D9C-ADB5-3EF785569A8C}" srcOrd="0" destOrd="0" presId="urn:microsoft.com/office/officeart/2005/8/layout/hierarchy1"/>
    <dgm:cxn modelId="{5799AFD9-A6E9-43D1-ACE5-15C801E56C54}" type="presParOf" srcId="{643F4DCE-7250-4D9C-ADB5-3EF785569A8C}" destId="{28268329-8B77-49D1-95F0-0B457B77160F}" srcOrd="0" destOrd="0" presId="urn:microsoft.com/office/officeart/2005/8/layout/hierarchy1"/>
    <dgm:cxn modelId="{635F7730-A311-4D73-9068-AC55580ADC19}" type="presParOf" srcId="{643F4DCE-7250-4D9C-ADB5-3EF785569A8C}" destId="{CBC9B988-5832-435B-BF32-7ABAD37CCE65}" srcOrd="1" destOrd="0" presId="urn:microsoft.com/office/officeart/2005/8/layout/hierarchy1"/>
    <dgm:cxn modelId="{50CADB82-DEEA-4C02-AE40-8B4887EA77F7}" type="presParOf" srcId="{FAF64E15-D8A6-442C-95FD-39BC042CD463}" destId="{FE48F272-1D3E-4768-9FEA-3729C5932377}" srcOrd="1" destOrd="0" presId="urn:microsoft.com/office/officeart/2005/8/layout/hierarchy1"/>
    <dgm:cxn modelId="{6AC0AAE2-E721-4B76-8D35-B3C14E7E69D0}" type="presParOf" srcId="{FE48F272-1D3E-4768-9FEA-3729C5932377}" destId="{AF9297F4-AD3D-451B-B50B-B78EFB7F3038}" srcOrd="0" destOrd="0" presId="urn:microsoft.com/office/officeart/2005/8/layout/hierarchy1"/>
    <dgm:cxn modelId="{DC7AE223-EB31-4156-8972-611F8AD6C7BA}" type="presParOf" srcId="{FE48F272-1D3E-4768-9FEA-3729C5932377}" destId="{ED990FF1-BD28-4F5A-8F47-EC45C8DF8719}" srcOrd="1" destOrd="0" presId="urn:microsoft.com/office/officeart/2005/8/layout/hierarchy1"/>
    <dgm:cxn modelId="{4094D703-2F91-4922-AC35-816D2091ECE6}" type="presParOf" srcId="{ED990FF1-BD28-4F5A-8F47-EC45C8DF8719}" destId="{830FD025-A0EC-4850-AA57-AF4D05542AA0}" srcOrd="0" destOrd="0" presId="urn:microsoft.com/office/officeart/2005/8/layout/hierarchy1"/>
    <dgm:cxn modelId="{3FC34A54-5B97-4FC2-8F15-083C6A807701}" type="presParOf" srcId="{830FD025-A0EC-4850-AA57-AF4D05542AA0}" destId="{8C5E0D45-532A-4C17-9F79-C74664D40BB7}" srcOrd="0" destOrd="0" presId="urn:microsoft.com/office/officeart/2005/8/layout/hierarchy1"/>
    <dgm:cxn modelId="{0218130F-2636-4D39-8C82-39FFD0E37810}" type="presParOf" srcId="{830FD025-A0EC-4850-AA57-AF4D05542AA0}" destId="{EE09577D-F6B0-41E7-B3E3-3722E19EC29F}" srcOrd="1" destOrd="0" presId="urn:microsoft.com/office/officeart/2005/8/layout/hierarchy1"/>
    <dgm:cxn modelId="{27BE69C0-9A78-4C01-96EB-1BBF57983261}" type="presParOf" srcId="{ED990FF1-BD28-4F5A-8F47-EC45C8DF8719}" destId="{5EA6DB96-07C7-45A8-A0BA-7C74EF95D419}" srcOrd="1" destOrd="0" presId="urn:microsoft.com/office/officeart/2005/8/layout/hierarchy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9297F4-AD3D-451B-B50B-B78EFB7F3038}">
      <dsp:nvSpPr>
        <dsp:cNvPr id="0" name=""/>
        <dsp:cNvSpPr/>
      </dsp:nvSpPr>
      <dsp:spPr>
        <a:xfrm>
          <a:off x="8919868" y="4500331"/>
          <a:ext cx="91440" cy="415442"/>
        </a:xfrm>
        <a:custGeom>
          <a:avLst/>
          <a:gdLst/>
          <a:ahLst/>
          <a:cxnLst/>
          <a:rect l="0" t="0" r="0" b="0"/>
          <a:pathLst>
            <a:path>
              <a:moveTo>
                <a:pt x="45720" y="0"/>
              </a:moveTo>
              <a:lnTo>
                <a:pt x="45720" y="415442"/>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5491767E-A1AF-4E28-8766-A3A72F91135B}">
      <dsp:nvSpPr>
        <dsp:cNvPr id="0" name=""/>
        <dsp:cNvSpPr/>
      </dsp:nvSpPr>
      <dsp:spPr>
        <a:xfrm>
          <a:off x="8919868" y="3632432"/>
          <a:ext cx="91440" cy="415442"/>
        </a:xfrm>
        <a:custGeom>
          <a:avLst/>
          <a:gdLst/>
          <a:ahLst/>
          <a:cxnLst/>
          <a:rect l="0" t="0" r="0" b="0"/>
          <a:pathLst>
            <a:path>
              <a:moveTo>
                <a:pt x="45720" y="0"/>
              </a:moveTo>
              <a:lnTo>
                <a:pt x="45720" y="415442"/>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047BC4BD-49D7-48D0-B6C7-82C62D3E1A20}">
      <dsp:nvSpPr>
        <dsp:cNvPr id="0" name=""/>
        <dsp:cNvSpPr/>
      </dsp:nvSpPr>
      <dsp:spPr>
        <a:xfrm>
          <a:off x="8013809" y="2735498"/>
          <a:ext cx="951778" cy="434427"/>
        </a:xfrm>
        <a:custGeom>
          <a:avLst/>
          <a:gdLst/>
          <a:ahLst/>
          <a:cxnLst/>
          <a:rect l="0" t="0" r="0" b="0"/>
          <a:pathLst>
            <a:path>
              <a:moveTo>
                <a:pt x="0" y="0"/>
              </a:moveTo>
              <a:lnTo>
                <a:pt x="0" y="302097"/>
              </a:lnTo>
              <a:lnTo>
                <a:pt x="951778" y="302097"/>
              </a:lnTo>
              <a:lnTo>
                <a:pt x="951778" y="434427"/>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BDC5EF07-D358-48EA-8445-7D13B2433A14}">
      <dsp:nvSpPr>
        <dsp:cNvPr id="0" name=""/>
        <dsp:cNvSpPr/>
      </dsp:nvSpPr>
      <dsp:spPr>
        <a:xfrm>
          <a:off x="7526905" y="4608345"/>
          <a:ext cx="91440" cy="415442"/>
        </a:xfrm>
        <a:custGeom>
          <a:avLst/>
          <a:gdLst/>
          <a:ahLst/>
          <a:cxnLst/>
          <a:rect l="0" t="0" r="0" b="0"/>
          <a:pathLst>
            <a:path>
              <a:moveTo>
                <a:pt x="45720" y="0"/>
              </a:moveTo>
              <a:lnTo>
                <a:pt x="45720" y="415442"/>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D0A19685-A61A-4F04-9ABB-AA3D6DAF3244}">
      <dsp:nvSpPr>
        <dsp:cNvPr id="0" name=""/>
        <dsp:cNvSpPr/>
      </dsp:nvSpPr>
      <dsp:spPr>
        <a:xfrm>
          <a:off x="7526905" y="3743575"/>
          <a:ext cx="91440" cy="415442"/>
        </a:xfrm>
        <a:custGeom>
          <a:avLst/>
          <a:gdLst/>
          <a:ahLst/>
          <a:cxnLst/>
          <a:rect l="0" t="0" r="0" b="0"/>
          <a:pathLst>
            <a:path>
              <a:moveTo>
                <a:pt x="45720" y="0"/>
              </a:moveTo>
              <a:lnTo>
                <a:pt x="45720" y="415442"/>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2557B1C1-4C5B-46A7-BAC5-12D8C8754D71}">
      <dsp:nvSpPr>
        <dsp:cNvPr id="0" name=""/>
        <dsp:cNvSpPr/>
      </dsp:nvSpPr>
      <dsp:spPr>
        <a:xfrm>
          <a:off x="7572625" y="2735498"/>
          <a:ext cx="441184" cy="434427"/>
        </a:xfrm>
        <a:custGeom>
          <a:avLst/>
          <a:gdLst/>
          <a:ahLst/>
          <a:cxnLst/>
          <a:rect l="0" t="0" r="0" b="0"/>
          <a:pathLst>
            <a:path>
              <a:moveTo>
                <a:pt x="441184" y="0"/>
              </a:moveTo>
              <a:lnTo>
                <a:pt x="441184" y="302097"/>
              </a:lnTo>
              <a:lnTo>
                <a:pt x="0" y="302097"/>
              </a:lnTo>
              <a:lnTo>
                <a:pt x="0" y="434427"/>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AE040C42-D870-4ACE-A588-F39FBB26362D}">
      <dsp:nvSpPr>
        <dsp:cNvPr id="0" name=""/>
        <dsp:cNvSpPr/>
      </dsp:nvSpPr>
      <dsp:spPr>
        <a:xfrm>
          <a:off x="6063783" y="4681781"/>
          <a:ext cx="91440" cy="415442"/>
        </a:xfrm>
        <a:custGeom>
          <a:avLst/>
          <a:gdLst/>
          <a:ahLst/>
          <a:cxnLst/>
          <a:rect l="0" t="0" r="0" b="0"/>
          <a:pathLst>
            <a:path>
              <a:moveTo>
                <a:pt x="45720" y="0"/>
              </a:moveTo>
              <a:lnTo>
                <a:pt x="45720" y="415442"/>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6E93E651-0C31-4680-91C0-C99F19220931}">
      <dsp:nvSpPr>
        <dsp:cNvPr id="0" name=""/>
        <dsp:cNvSpPr/>
      </dsp:nvSpPr>
      <dsp:spPr>
        <a:xfrm>
          <a:off x="6063783" y="3799832"/>
          <a:ext cx="91440" cy="415442"/>
        </a:xfrm>
        <a:custGeom>
          <a:avLst/>
          <a:gdLst/>
          <a:ahLst/>
          <a:cxnLst/>
          <a:rect l="0" t="0" r="0" b="0"/>
          <a:pathLst>
            <a:path>
              <a:moveTo>
                <a:pt x="45720" y="0"/>
              </a:moveTo>
              <a:lnTo>
                <a:pt x="45720" y="415442"/>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47C9730E-635F-4690-80B1-0142803863D5}">
      <dsp:nvSpPr>
        <dsp:cNvPr id="0" name=""/>
        <dsp:cNvSpPr/>
      </dsp:nvSpPr>
      <dsp:spPr>
        <a:xfrm>
          <a:off x="6109503" y="2735498"/>
          <a:ext cx="1904306" cy="434427"/>
        </a:xfrm>
        <a:custGeom>
          <a:avLst/>
          <a:gdLst/>
          <a:ahLst/>
          <a:cxnLst/>
          <a:rect l="0" t="0" r="0" b="0"/>
          <a:pathLst>
            <a:path>
              <a:moveTo>
                <a:pt x="1904306" y="0"/>
              </a:moveTo>
              <a:lnTo>
                <a:pt x="1904306" y="302097"/>
              </a:lnTo>
              <a:lnTo>
                <a:pt x="0" y="302097"/>
              </a:lnTo>
              <a:lnTo>
                <a:pt x="0" y="434427"/>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BD65ACC6-45D5-4EA7-B790-AC1FD45AB991}">
      <dsp:nvSpPr>
        <dsp:cNvPr id="0" name=""/>
        <dsp:cNvSpPr/>
      </dsp:nvSpPr>
      <dsp:spPr>
        <a:xfrm>
          <a:off x="4599790" y="4712975"/>
          <a:ext cx="91440" cy="415442"/>
        </a:xfrm>
        <a:custGeom>
          <a:avLst/>
          <a:gdLst/>
          <a:ahLst/>
          <a:cxnLst/>
          <a:rect l="0" t="0" r="0" b="0"/>
          <a:pathLst>
            <a:path>
              <a:moveTo>
                <a:pt x="45720" y="0"/>
              </a:moveTo>
              <a:lnTo>
                <a:pt x="45720" y="415442"/>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BA36AE88-569F-4436-8040-99094ED99090}">
      <dsp:nvSpPr>
        <dsp:cNvPr id="0" name=""/>
        <dsp:cNvSpPr/>
      </dsp:nvSpPr>
      <dsp:spPr>
        <a:xfrm>
          <a:off x="4599790" y="3799832"/>
          <a:ext cx="91440" cy="415442"/>
        </a:xfrm>
        <a:custGeom>
          <a:avLst/>
          <a:gdLst/>
          <a:ahLst/>
          <a:cxnLst/>
          <a:rect l="0" t="0" r="0" b="0"/>
          <a:pathLst>
            <a:path>
              <a:moveTo>
                <a:pt x="45720" y="0"/>
              </a:moveTo>
              <a:lnTo>
                <a:pt x="45720" y="415442"/>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B1D78812-835A-4EDA-AE11-F87219A5B0C5}">
      <dsp:nvSpPr>
        <dsp:cNvPr id="0" name=""/>
        <dsp:cNvSpPr/>
      </dsp:nvSpPr>
      <dsp:spPr>
        <a:xfrm>
          <a:off x="4645510" y="2735498"/>
          <a:ext cx="3368299" cy="434427"/>
        </a:xfrm>
        <a:custGeom>
          <a:avLst/>
          <a:gdLst/>
          <a:ahLst/>
          <a:cxnLst/>
          <a:rect l="0" t="0" r="0" b="0"/>
          <a:pathLst>
            <a:path>
              <a:moveTo>
                <a:pt x="3368299" y="0"/>
              </a:moveTo>
              <a:lnTo>
                <a:pt x="3368299" y="302097"/>
              </a:lnTo>
              <a:lnTo>
                <a:pt x="0" y="302097"/>
              </a:lnTo>
              <a:lnTo>
                <a:pt x="0" y="434427"/>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DFDA9AA9-18C0-4237-B141-704A8B937A47}">
      <dsp:nvSpPr>
        <dsp:cNvPr id="0" name=""/>
        <dsp:cNvSpPr/>
      </dsp:nvSpPr>
      <dsp:spPr>
        <a:xfrm>
          <a:off x="7968089" y="1838818"/>
          <a:ext cx="91440" cy="341716"/>
        </a:xfrm>
        <a:custGeom>
          <a:avLst/>
          <a:gdLst/>
          <a:ahLst/>
          <a:cxnLst/>
          <a:rect l="0" t="0" r="0" b="0"/>
          <a:pathLst>
            <a:path>
              <a:moveTo>
                <a:pt x="51662" y="0"/>
              </a:moveTo>
              <a:lnTo>
                <a:pt x="51662" y="209385"/>
              </a:lnTo>
              <a:lnTo>
                <a:pt x="45720" y="209385"/>
              </a:lnTo>
              <a:lnTo>
                <a:pt x="45720" y="341716"/>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24210418-3F65-4FDB-9AC1-5EAC06C2FB8A}">
      <dsp:nvSpPr>
        <dsp:cNvPr id="0" name=""/>
        <dsp:cNvSpPr/>
      </dsp:nvSpPr>
      <dsp:spPr>
        <a:xfrm>
          <a:off x="4318035" y="667867"/>
          <a:ext cx="3701716" cy="624205"/>
        </a:xfrm>
        <a:custGeom>
          <a:avLst/>
          <a:gdLst/>
          <a:ahLst/>
          <a:cxnLst/>
          <a:rect l="0" t="0" r="0" b="0"/>
          <a:pathLst>
            <a:path>
              <a:moveTo>
                <a:pt x="0" y="0"/>
              </a:moveTo>
              <a:lnTo>
                <a:pt x="0" y="491874"/>
              </a:lnTo>
              <a:lnTo>
                <a:pt x="3701716" y="491874"/>
              </a:lnTo>
              <a:lnTo>
                <a:pt x="3701716" y="624205"/>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E364590D-02BB-4D56-971B-B2EFA32EF145}">
      <dsp:nvSpPr>
        <dsp:cNvPr id="0" name=""/>
        <dsp:cNvSpPr/>
      </dsp:nvSpPr>
      <dsp:spPr>
        <a:xfrm>
          <a:off x="4574970" y="1759622"/>
          <a:ext cx="91440" cy="368502"/>
        </a:xfrm>
        <a:custGeom>
          <a:avLst/>
          <a:gdLst/>
          <a:ahLst/>
          <a:cxnLst/>
          <a:rect l="0" t="0" r="0" b="0"/>
          <a:pathLst>
            <a:path>
              <a:moveTo>
                <a:pt x="45720" y="0"/>
              </a:moveTo>
              <a:lnTo>
                <a:pt x="45720" y="236171"/>
              </a:lnTo>
              <a:lnTo>
                <a:pt x="46048" y="236171"/>
              </a:lnTo>
              <a:lnTo>
                <a:pt x="46048" y="368502"/>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DCD05899-CC27-4416-97F6-7ED815D1153D}">
      <dsp:nvSpPr>
        <dsp:cNvPr id="0" name=""/>
        <dsp:cNvSpPr/>
      </dsp:nvSpPr>
      <dsp:spPr>
        <a:xfrm>
          <a:off x="4318035" y="667867"/>
          <a:ext cx="302655" cy="572529"/>
        </a:xfrm>
        <a:custGeom>
          <a:avLst/>
          <a:gdLst/>
          <a:ahLst/>
          <a:cxnLst/>
          <a:rect l="0" t="0" r="0" b="0"/>
          <a:pathLst>
            <a:path>
              <a:moveTo>
                <a:pt x="0" y="0"/>
              </a:moveTo>
              <a:lnTo>
                <a:pt x="0" y="440199"/>
              </a:lnTo>
              <a:lnTo>
                <a:pt x="302655" y="440199"/>
              </a:lnTo>
              <a:lnTo>
                <a:pt x="302655" y="572529"/>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9C3E6EC6-4FCD-4587-948C-BF9CB6106B9F}">
      <dsp:nvSpPr>
        <dsp:cNvPr id="0" name=""/>
        <dsp:cNvSpPr/>
      </dsp:nvSpPr>
      <dsp:spPr>
        <a:xfrm>
          <a:off x="2921664" y="4416572"/>
          <a:ext cx="91440" cy="488217"/>
        </a:xfrm>
        <a:custGeom>
          <a:avLst/>
          <a:gdLst/>
          <a:ahLst/>
          <a:cxnLst/>
          <a:rect l="0" t="0" r="0" b="0"/>
          <a:pathLst>
            <a:path>
              <a:moveTo>
                <a:pt x="57404" y="0"/>
              </a:moveTo>
              <a:lnTo>
                <a:pt x="57404" y="355886"/>
              </a:lnTo>
              <a:lnTo>
                <a:pt x="45720" y="355886"/>
              </a:lnTo>
              <a:lnTo>
                <a:pt x="45720" y="488217"/>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DDD749B3-9140-4072-8F7E-D340F1174458}">
      <dsp:nvSpPr>
        <dsp:cNvPr id="0" name=""/>
        <dsp:cNvSpPr/>
      </dsp:nvSpPr>
      <dsp:spPr>
        <a:xfrm>
          <a:off x="2933348" y="3611225"/>
          <a:ext cx="91440" cy="341045"/>
        </a:xfrm>
        <a:custGeom>
          <a:avLst/>
          <a:gdLst/>
          <a:ahLst/>
          <a:cxnLst/>
          <a:rect l="0" t="0" r="0" b="0"/>
          <a:pathLst>
            <a:path>
              <a:moveTo>
                <a:pt x="106486" y="0"/>
              </a:moveTo>
              <a:lnTo>
                <a:pt x="106486" y="208714"/>
              </a:lnTo>
              <a:lnTo>
                <a:pt x="45720" y="208714"/>
              </a:lnTo>
              <a:lnTo>
                <a:pt x="45720" y="341045"/>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CDEB74C5-2A99-4566-ACF8-B8BAC8FE4377}">
      <dsp:nvSpPr>
        <dsp:cNvPr id="0" name=""/>
        <dsp:cNvSpPr/>
      </dsp:nvSpPr>
      <dsp:spPr>
        <a:xfrm>
          <a:off x="2881091" y="2711107"/>
          <a:ext cx="158744" cy="383731"/>
        </a:xfrm>
        <a:custGeom>
          <a:avLst/>
          <a:gdLst/>
          <a:ahLst/>
          <a:cxnLst/>
          <a:rect l="0" t="0" r="0" b="0"/>
          <a:pathLst>
            <a:path>
              <a:moveTo>
                <a:pt x="0" y="0"/>
              </a:moveTo>
              <a:lnTo>
                <a:pt x="0" y="251401"/>
              </a:lnTo>
              <a:lnTo>
                <a:pt x="158744" y="251401"/>
              </a:lnTo>
              <a:lnTo>
                <a:pt x="158744" y="383731"/>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CD59EEC3-437A-461E-BBE5-60782BC5E5D6}">
      <dsp:nvSpPr>
        <dsp:cNvPr id="0" name=""/>
        <dsp:cNvSpPr/>
      </dsp:nvSpPr>
      <dsp:spPr>
        <a:xfrm>
          <a:off x="2835371" y="1925534"/>
          <a:ext cx="91440" cy="330523"/>
        </a:xfrm>
        <a:custGeom>
          <a:avLst/>
          <a:gdLst/>
          <a:ahLst/>
          <a:cxnLst/>
          <a:rect l="0" t="0" r="0" b="0"/>
          <a:pathLst>
            <a:path>
              <a:moveTo>
                <a:pt x="96630" y="0"/>
              </a:moveTo>
              <a:lnTo>
                <a:pt x="96630" y="198192"/>
              </a:lnTo>
              <a:lnTo>
                <a:pt x="45720" y="198192"/>
              </a:lnTo>
              <a:lnTo>
                <a:pt x="45720" y="330523"/>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D3D3C62B-BEF4-4294-A607-A5EE28F31294}">
      <dsp:nvSpPr>
        <dsp:cNvPr id="0" name=""/>
        <dsp:cNvSpPr/>
      </dsp:nvSpPr>
      <dsp:spPr>
        <a:xfrm>
          <a:off x="2932001" y="667867"/>
          <a:ext cx="1386034" cy="687718"/>
        </a:xfrm>
        <a:custGeom>
          <a:avLst/>
          <a:gdLst/>
          <a:ahLst/>
          <a:cxnLst/>
          <a:rect l="0" t="0" r="0" b="0"/>
          <a:pathLst>
            <a:path>
              <a:moveTo>
                <a:pt x="1386034" y="0"/>
              </a:moveTo>
              <a:lnTo>
                <a:pt x="1386034" y="555387"/>
              </a:lnTo>
              <a:lnTo>
                <a:pt x="0" y="555387"/>
              </a:lnTo>
              <a:lnTo>
                <a:pt x="0" y="687718"/>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9FC4F5D7-DCD3-4816-8AE7-4794F60D664B}">
      <dsp:nvSpPr>
        <dsp:cNvPr id="0" name=""/>
        <dsp:cNvSpPr/>
      </dsp:nvSpPr>
      <dsp:spPr>
        <a:xfrm>
          <a:off x="451512" y="3519139"/>
          <a:ext cx="99242" cy="310304"/>
        </a:xfrm>
        <a:custGeom>
          <a:avLst/>
          <a:gdLst/>
          <a:ahLst/>
          <a:cxnLst/>
          <a:rect l="0" t="0" r="0" b="0"/>
          <a:pathLst>
            <a:path>
              <a:moveTo>
                <a:pt x="99242" y="0"/>
              </a:moveTo>
              <a:lnTo>
                <a:pt x="99242" y="177973"/>
              </a:lnTo>
              <a:lnTo>
                <a:pt x="0" y="177973"/>
              </a:lnTo>
              <a:lnTo>
                <a:pt x="0" y="310304"/>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A5235313-7596-4BD2-8EE8-8E6328DB8F4A}">
      <dsp:nvSpPr>
        <dsp:cNvPr id="0" name=""/>
        <dsp:cNvSpPr/>
      </dsp:nvSpPr>
      <dsp:spPr>
        <a:xfrm>
          <a:off x="451560" y="2754764"/>
          <a:ext cx="91440" cy="254247"/>
        </a:xfrm>
        <a:custGeom>
          <a:avLst/>
          <a:gdLst/>
          <a:ahLst/>
          <a:cxnLst/>
          <a:rect l="0" t="0" r="0" b="0"/>
          <a:pathLst>
            <a:path>
              <a:moveTo>
                <a:pt x="45720" y="0"/>
              </a:moveTo>
              <a:lnTo>
                <a:pt x="45720" y="121916"/>
              </a:lnTo>
              <a:lnTo>
                <a:pt x="99194" y="121916"/>
              </a:lnTo>
              <a:lnTo>
                <a:pt x="99194" y="254247"/>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CE8CF876-8C5E-4617-B9F1-2C9E22718DED}">
      <dsp:nvSpPr>
        <dsp:cNvPr id="0" name=""/>
        <dsp:cNvSpPr/>
      </dsp:nvSpPr>
      <dsp:spPr>
        <a:xfrm>
          <a:off x="393656" y="1927339"/>
          <a:ext cx="91440" cy="295936"/>
        </a:xfrm>
        <a:custGeom>
          <a:avLst/>
          <a:gdLst/>
          <a:ahLst/>
          <a:cxnLst/>
          <a:rect l="0" t="0" r="0" b="0"/>
          <a:pathLst>
            <a:path>
              <a:moveTo>
                <a:pt x="45720" y="0"/>
              </a:moveTo>
              <a:lnTo>
                <a:pt x="45720" y="163605"/>
              </a:lnTo>
              <a:lnTo>
                <a:pt x="103623" y="163605"/>
              </a:lnTo>
              <a:lnTo>
                <a:pt x="103623" y="295936"/>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D9E3D4E1-7EC6-4A6F-AEBE-D5F164C9AA5C}">
      <dsp:nvSpPr>
        <dsp:cNvPr id="0" name=""/>
        <dsp:cNvSpPr/>
      </dsp:nvSpPr>
      <dsp:spPr>
        <a:xfrm>
          <a:off x="439376" y="667867"/>
          <a:ext cx="3878659" cy="604531"/>
        </a:xfrm>
        <a:custGeom>
          <a:avLst/>
          <a:gdLst/>
          <a:ahLst/>
          <a:cxnLst/>
          <a:rect l="0" t="0" r="0" b="0"/>
          <a:pathLst>
            <a:path>
              <a:moveTo>
                <a:pt x="3878659" y="0"/>
              </a:moveTo>
              <a:lnTo>
                <a:pt x="3878659" y="472200"/>
              </a:lnTo>
              <a:lnTo>
                <a:pt x="0" y="472200"/>
              </a:lnTo>
              <a:lnTo>
                <a:pt x="0" y="604531"/>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A6CFF0A7-66E4-4D48-9C10-226883987AF3}">
      <dsp:nvSpPr>
        <dsp:cNvPr id="0" name=""/>
        <dsp:cNvSpPr/>
      </dsp:nvSpPr>
      <dsp:spPr>
        <a:xfrm>
          <a:off x="3421371" y="-150781"/>
          <a:ext cx="1793327" cy="818649"/>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161114-C377-4C46-AA1D-63B5D6BFFA15}">
      <dsp:nvSpPr>
        <dsp:cNvPr id="0" name=""/>
        <dsp:cNvSpPr/>
      </dsp:nvSpPr>
      <dsp:spPr>
        <a:xfrm>
          <a:off x="3580089" y="0"/>
          <a:ext cx="1793327" cy="818649"/>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577850">
            <a:lnSpc>
              <a:spcPct val="90000"/>
            </a:lnSpc>
            <a:spcBef>
              <a:spcPct val="0"/>
            </a:spcBef>
            <a:spcAft>
              <a:spcPct val="35000"/>
            </a:spcAft>
            <a:buNone/>
          </a:pPr>
          <a:r>
            <a:rPr lang="en-US" sz="1000" kern="1200" dirty="0">
              <a:solidFill>
                <a:schemeClr val="accent1">
                  <a:lumMod val="50000"/>
                </a:schemeClr>
              </a:solidFill>
            </a:rPr>
            <a:t>Director of Transportation</a:t>
          </a:r>
        </a:p>
        <a:p>
          <a:pPr marL="0" lvl="0" indent="0" algn="ctr" defTabSz="577850">
            <a:lnSpc>
              <a:spcPct val="90000"/>
            </a:lnSpc>
            <a:spcBef>
              <a:spcPct val="0"/>
            </a:spcBef>
            <a:spcAft>
              <a:spcPct val="35000"/>
            </a:spcAft>
            <a:buNone/>
          </a:pPr>
          <a:r>
            <a:rPr lang="en-US" sz="1000" b="1" kern="1200" dirty="0">
              <a:solidFill>
                <a:schemeClr val="accent1">
                  <a:lumMod val="50000"/>
                </a:schemeClr>
              </a:solidFill>
            </a:rPr>
            <a:t>Brian A. Kelley, P.E.</a:t>
          </a:r>
        </a:p>
        <a:p>
          <a:pPr marL="0" lvl="0" indent="0" algn="ctr" defTabSz="577850">
            <a:lnSpc>
              <a:spcPct val="90000"/>
            </a:lnSpc>
            <a:spcBef>
              <a:spcPct val="0"/>
            </a:spcBef>
            <a:spcAft>
              <a:spcPct val="35000"/>
            </a:spcAft>
            <a:buNone/>
          </a:pPr>
          <a:r>
            <a:rPr lang="en-US" sz="1000" kern="1200" dirty="0"/>
            <a:t>4100-41</a:t>
          </a:r>
        </a:p>
      </dsp:txBody>
      <dsp:txXfrm>
        <a:off x="3604066" y="23977"/>
        <a:ext cx="1745373" cy="770695"/>
      </dsp:txXfrm>
    </dsp:sp>
    <dsp:sp modelId="{1185E0E3-F5BC-4891-BCB4-32230685A148}">
      <dsp:nvSpPr>
        <dsp:cNvPr id="0" name=""/>
        <dsp:cNvSpPr/>
      </dsp:nvSpPr>
      <dsp:spPr>
        <a:xfrm>
          <a:off x="-121414" y="1272398"/>
          <a:ext cx="1121581" cy="654941"/>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8BBC50-F55D-45B0-A009-7FFC2A633280}">
      <dsp:nvSpPr>
        <dsp:cNvPr id="0" name=""/>
        <dsp:cNvSpPr/>
      </dsp:nvSpPr>
      <dsp:spPr>
        <a:xfrm>
          <a:off x="37302" y="1423180"/>
          <a:ext cx="1121581" cy="654941"/>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accent1">
                  <a:lumMod val="50000"/>
                </a:schemeClr>
              </a:solidFill>
            </a:rPr>
            <a:t>General Manager </a:t>
          </a:r>
        </a:p>
        <a:p>
          <a:pPr marL="0" lvl="0" indent="0" algn="ctr" defTabSz="355600">
            <a:lnSpc>
              <a:spcPct val="90000"/>
            </a:lnSpc>
            <a:spcBef>
              <a:spcPct val="0"/>
            </a:spcBef>
            <a:spcAft>
              <a:spcPct val="35000"/>
            </a:spcAft>
            <a:buNone/>
          </a:pPr>
          <a:r>
            <a:rPr lang="en-US" sz="800" kern="1200" dirty="0">
              <a:solidFill>
                <a:schemeClr val="accent1">
                  <a:lumMod val="50000"/>
                </a:schemeClr>
              </a:solidFill>
            </a:rPr>
            <a:t>4100-41</a:t>
          </a:r>
        </a:p>
      </dsp:txBody>
      <dsp:txXfrm>
        <a:off x="56485" y="1442363"/>
        <a:ext cx="1083215" cy="616575"/>
      </dsp:txXfrm>
    </dsp:sp>
    <dsp:sp modelId="{04DA7969-917F-4F68-95BA-7024617FBB93}">
      <dsp:nvSpPr>
        <dsp:cNvPr id="0" name=""/>
        <dsp:cNvSpPr/>
      </dsp:nvSpPr>
      <dsp:spPr>
        <a:xfrm>
          <a:off x="-158717" y="2223276"/>
          <a:ext cx="1311994" cy="531488"/>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59D437-159C-47FD-AFFF-9310A1767393}">
      <dsp:nvSpPr>
        <dsp:cNvPr id="0" name=""/>
        <dsp:cNvSpPr/>
      </dsp:nvSpPr>
      <dsp:spPr>
        <a:xfrm>
          <a:off x="0" y="2374057"/>
          <a:ext cx="1311994" cy="531488"/>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0" kern="1200" dirty="0">
              <a:solidFill>
                <a:schemeClr val="accent1">
                  <a:lumMod val="50000"/>
                </a:schemeClr>
              </a:solidFill>
              <a:latin typeface="Calibri" panose="020F0502020204030204"/>
              <a:ea typeface="+mn-ea"/>
              <a:cs typeface="+mn-cs"/>
            </a:rPr>
            <a:t>Field</a:t>
          </a:r>
          <a:r>
            <a:rPr lang="en-US" sz="800" kern="1200" dirty="0">
              <a:solidFill>
                <a:schemeClr val="accent1">
                  <a:lumMod val="50000"/>
                </a:schemeClr>
              </a:solidFill>
              <a:latin typeface="Calibri" panose="020F0502020204030204"/>
              <a:ea typeface="+mn-ea"/>
              <a:cs typeface="+mn-cs"/>
            </a:rPr>
            <a:t> Operations Manager </a:t>
          </a:r>
        </a:p>
        <a:p>
          <a:pPr marL="0" lvl="0" indent="0" algn="ctr" defTabSz="355600">
            <a:lnSpc>
              <a:spcPct val="90000"/>
            </a:lnSpc>
            <a:spcBef>
              <a:spcPct val="0"/>
            </a:spcBef>
            <a:spcAft>
              <a:spcPct val="35000"/>
            </a:spcAft>
            <a:buNone/>
          </a:pPr>
          <a:r>
            <a:rPr lang="en-US" sz="800" kern="1200" dirty="0">
              <a:solidFill>
                <a:schemeClr val="tx1"/>
              </a:solidFill>
            </a:rPr>
            <a:t>4225-41</a:t>
          </a:r>
          <a:endParaRPr lang="en-US" sz="800" kern="1200" dirty="0"/>
        </a:p>
      </dsp:txBody>
      <dsp:txXfrm>
        <a:off x="15567" y="2389624"/>
        <a:ext cx="1280860" cy="500354"/>
      </dsp:txXfrm>
    </dsp:sp>
    <dsp:sp modelId="{1B31DAD5-1CEF-4E44-B588-4A5587DACF5C}">
      <dsp:nvSpPr>
        <dsp:cNvPr id="0" name=""/>
        <dsp:cNvSpPr/>
      </dsp:nvSpPr>
      <dsp:spPr>
        <a:xfrm>
          <a:off x="-158717" y="3009012"/>
          <a:ext cx="1418943" cy="510127"/>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A034BA-319E-4AE5-ACD9-A77DD1ECC004}">
      <dsp:nvSpPr>
        <dsp:cNvPr id="0" name=""/>
        <dsp:cNvSpPr/>
      </dsp:nvSpPr>
      <dsp:spPr>
        <a:xfrm>
          <a:off x="0" y="3159793"/>
          <a:ext cx="1418943" cy="510127"/>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0" kern="1200" dirty="0">
              <a:solidFill>
                <a:schemeClr val="accent1">
                  <a:lumMod val="50000"/>
                </a:schemeClr>
              </a:solidFill>
              <a:latin typeface="Calibri" panose="020F0502020204030204"/>
              <a:ea typeface="+mn-ea"/>
              <a:cs typeface="+mn-cs"/>
            </a:rPr>
            <a:t>CIT Field</a:t>
          </a:r>
          <a:r>
            <a:rPr lang="en-US" sz="800" kern="1200" dirty="0">
              <a:solidFill>
                <a:schemeClr val="accent1">
                  <a:lumMod val="50000"/>
                </a:schemeClr>
              </a:solidFill>
              <a:latin typeface="Calibri" panose="020F0502020204030204"/>
              <a:ea typeface="+mn-ea"/>
              <a:cs typeface="+mn-cs"/>
            </a:rPr>
            <a:t> Supervisor</a:t>
          </a:r>
        </a:p>
        <a:p>
          <a:pPr marL="0" lvl="0" indent="0" algn="ctr" defTabSz="355600">
            <a:lnSpc>
              <a:spcPct val="90000"/>
            </a:lnSpc>
            <a:spcBef>
              <a:spcPct val="0"/>
            </a:spcBef>
            <a:spcAft>
              <a:spcPct val="35000"/>
            </a:spcAft>
            <a:buNone/>
          </a:pPr>
          <a:r>
            <a:rPr lang="en-US" sz="800" kern="1200" dirty="0">
              <a:solidFill>
                <a:schemeClr val="tx1"/>
              </a:solidFill>
            </a:rPr>
            <a:t>4225-41</a:t>
          </a:r>
          <a:endParaRPr lang="en-US" sz="800" kern="1200" dirty="0"/>
        </a:p>
      </dsp:txBody>
      <dsp:txXfrm>
        <a:off x="14941" y="3174734"/>
        <a:ext cx="1389061" cy="480245"/>
      </dsp:txXfrm>
    </dsp:sp>
    <dsp:sp modelId="{B281BA15-D379-43F1-9E90-B6FA0795E434}">
      <dsp:nvSpPr>
        <dsp:cNvPr id="0" name=""/>
        <dsp:cNvSpPr/>
      </dsp:nvSpPr>
      <dsp:spPr>
        <a:xfrm>
          <a:off x="-158717" y="3829443"/>
          <a:ext cx="1220459" cy="539280"/>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178150-649A-4053-AA00-DCF6CBB6CE6E}">
      <dsp:nvSpPr>
        <dsp:cNvPr id="0" name=""/>
        <dsp:cNvSpPr/>
      </dsp:nvSpPr>
      <dsp:spPr>
        <a:xfrm>
          <a:off x="0" y="3980225"/>
          <a:ext cx="1220459" cy="539280"/>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Maintenance Workers (6</a:t>
          </a:r>
          <a:r>
            <a:rPr lang="en-US" sz="700" kern="1200" dirty="0"/>
            <a:t>)</a:t>
          </a:r>
        </a:p>
      </dsp:txBody>
      <dsp:txXfrm>
        <a:off x="15795" y="3996020"/>
        <a:ext cx="1188869" cy="507690"/>
      </dsp:txXfrm>
    </dsp:sp>
    <dsp:sp modelId="{9EB01FCD-9F0E-4454-8947-66D01811F8BC}">
      <dsp:nvSpPr>
        <dsp:cNvPr id="0" name=""/>
        <dsp:cNvSpPr/>
      </dsp:nvSpPr>
      <dsp:spPr>
        <a:xfrm>
          <a:off x="2312479" y="1355586"/>
          <a:ext cx="1239043" cy="569948"/>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BF9F7C-5F5B-4ED4-B02A-0110CCC16FED}">
      <dsp:nvSpPr>
        <dsp:cNvPr id="0" name=""/>
        <dsp:cNvSpPr/>
      </dsp:nvSpPr>
      <dsp:spPr>
        <a:xfrm>
          <a:off x="2471196" y="1506367"/>
          <a:ext cx="1239043" cy="569948"/>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Engineering &amp; Construction Manager</a:t>
          </a:r>
        </a:p>
        <a:p>
          <a:pPr marL="0" lvl="0" indent="0" algn="ctr" defTabSz="355600">
            <a:lnSpc>
              <a:spcPct val="90000"/>
            </a:lnSpc>
            <a:spcBef>
              <a:spcPct val="0"/>
            </a:spcBef>
            <a:spcAft>
              <a:spcPct val="35000"/>
            </a:spcAft>
            <a:buNone/>
          </a:pPr>
          <a:r>
            <a:rPr lang="en-US" sz="800" kern="1200" dirty="0"/>
            <a:t>4270-41</a:t>
          </a:r>
        </a:p>
      </dsp:txBody>
      <dsp:txXfrm>
        <a:off x="2487889" y="1523060"/>
        <a:ext cx="1205657" cy="536562"/>
      </dsp:txXfrm>
    </dsp:sp>
    <dsp:sp modelId="{8FDC4D49-5EC3-48B4-8F59-D1597056263D}">
      <dsp:nvSpPr>
        <dsp:cNvPr id="0" name=""/>
        <dsp:cNvSpPr/>
      </dsp:nvSpPr>
      <dsp:spPr>
        <a:xfrm>
          <a:off x="2304794" y="2256057"/>
          <a:ext cx="1152593" cy="455049"/>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1D7C98-41D0-457D-9D68-FE5F90DE6A29}">
      <dsp:nvSpPr>
        <dsp:cNvPr id="0" name=""/>
        <dsp:cNvSpPr/>
      </dsp:nvSpPr>
      <dsp:spPr>
        <a:xfrm>
          <a:off x="2463511" y="2406839"/>
          <a:ext cx="1152593" cy="455049"/>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Civil Engineer I</a:t>
          </a:r>
        </a:p>
        <a:p>
          <a:pPr marL="0" lvl="0" indent="0" algn="ctr" defTabSz="311150">
            <a:lnSpc>
              <a:spcPct val="90000"/>
            </a:lnSpc>
            <a:spcBef>
              <a:spcPct val="0"/>
            </a:spcBef>
            <a:spcAft>
              <a:spcPct val="35000"/>
            </a:spcAft>
            <a:buNone/>
          </a:pPr>
          <a:r>
            <a:rPr lang="en-US" sz="700" kern="1200" dirty="0"/>
            <a:t>4270-41</a:t>
          </a:r>
        </a:p>
        <a:p>
          <a:pPr marL="0" lvl="0" indent="0" algn="ctr" defTabSz="311150">
            <a:lnSpc>
              <a:spcPct val="90000"/>
            </a:lnSpc>
            <a:spcBef>
              <a:spcPct val="0"/>
            </a:spcBef>
            <a:spcAft>
              <a:spcPct val="35000"/>
            </a:spcAft>
            <a:buNone/>
          </a:pPr>
          <a:r>
            <a:rPr lang="en-US" sz="700" kern="1200" dirty="0">
              <a:solidFill>
                <a:srgbClr val="FF0000"/>
              </a:solidFill>
            </a:rPr>
            <a:t>Vacant</a:t>
          </a:r>
        </a:p>
      </dsp:txBody>
      <dsp:txXfrm>
        <a:off x="2476839" y="2420167"/>
        <a:ext cx="1125937" cy="428393"/>
      </dsp:txXfrm>
    </dsp:sp>
    <dsp:sp modelId="{19485967-C668-4B8C-A90B-4E66E5D05C26}">
      <dsp:nvSpPr>
        <dsp:cNvPr id="0" name=""/>
        <dsp:cNvSpPr/>
      </dsp:nvSpPr>
      <dsp:spPr>
        <a:xfrm>
          <a:off x="2485901" y="3094839"/>
          <a:ext cx="1107868" cy="516386"/>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4AB07C-FBFE-4A07-9C11-5AF989CE0887}">
      <dsp:nvSpPr>
        <dsp:cNvPr id="0" name=""/>
        <dsp:cNvSpPr/>
      </dsp:nvSpPr>
      <dsp:spPr>
        <a:xfrm>
          <a:off x="2644618" y="3245620"/>
          <a:ext cx="1107868" cy="516386"/>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Field Inspector</a:t>
          </a:r>
        </a:p>
        <a:p>
          <a:pPr marL="0" lvl="0" indent="0" algn="ctr" defTabSz="355600">
            <a:lnSpc>
              <a:spcPct val="90000"/>
            </a:lnSpc>
            <a:spcBef>
              <a:spcPct val="0"/>
            </a:spcBef>
            <a:spcAft>
              <a:spcPct val="35000"/>
            </a:spcAft>
            <a:buNone/>
          </a:pPr>
          <a:r>
            <a:rPr lang="en-US" sz="800" kern="1200" dirty="0"/>
            <a:t>4270-41</a:t>
          </a:r>
        </a:p>
        <a:p>
          <a:pPr marL="0" lvl="0" indent="0" algn="ctr" defTabSz="355600">
            <a:lnSpc>
              <a:spcPct val="90000"/>
            </a:lnSpc>
            <a:spcBef>
              <a:spcPct val="0"/>
            </a:spcBef>
            <a:spcAft>
              <a:spcPct val="35000"/>
            </a:spcAft>
            <a:buNone/>
          </a:pPr>
          <a:r>
            <a:rPr lang="en-US" sz="800" kern="1200" dirty="0">
              <a:solidFill>
                <a:srgbClr val="FF0000"/>
              </a:solidFill>
            </a:rPr>
            <a:t>Vacant</a:t>
          </a:r>
        </a:p>
      </dsp:txBody>
      <dsp:txXfrm>
        <a:off x="2659742" y="3260744"/>
        <a:ext cx="1077620" cy="486138"/>
      </dsp:txXfrm>
    </dsp:sp>
    <dsp:sp modelId="{8CD15CAD-2116-4FD5-9825-1830567A24DB}">
      <dsp:nvSpPr>
        <dsp:cNvPr id="0" name=""/>
        <dsp:cNvSpPr/>
      </dsp:nvSpPr>
      <dsp:spPr>
        <a:xfrm>
          <a:off x="2432284" y="3952270"/>
          <a:ext cx="1093569" cy="464302"/>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445118-3391-4C57-B244-0FF5881D592B}">
      <dsp:nvSpPr>
        <dsp:cNvPr id="0" name=""/>
        <dsp:cNvSpPr/>
      </dsp:nvSpPr>
      <dsp:spPr>
        <a:xfrm>
          <a:off x="2591001" y="4103051"/>
          <a:ext cx="1093569" cy="464302"/>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Engineer Technician</a:t>
          </a:r>
        </a:p>
        <a:p>
          <a:pPr marL="0" lvl="0" indent="0" algn="ctr" defTabSz="355600">
            <a:lnSpc>
              <a:spcPct val="90000"/>
            </a:lnSpc>
            <a:spcBef>
              <a:spcPct val="0"/>
            </a:spcBef>
            <a:spcAft>
              <a:spcPct val="35000"/>
            </a:spcAft>
            <a:buNone/>
          </a:pPr>
          <a:r>
            <a:rPr lang="en-US" sz="800" kern="1200" dirty="0"/>
            <a:t>4270-41</a:t>
          </a:r>
        </a:p>
      </dsp:txBody>
      <dsp:txXfrm>
        <a:off x="2604600" y="4116650"/>
        <a:ext cx="1066371" cy="437104"/>
      </dsp:txXfrm>
    </dsp:sp>
    <dsp:sp modelId="{E1AC8919-E0FE-4963-BBD4-27884017FDF1}">
      <dsp:nvSpPr>
        <dsp:cNvPr id="0" name=""/>
        <dsp:cNvSpPr/>
      </dsp:nvSpPr>
      <dsp:spPr>
        <a:xfrm>
          <a:off x="2529054" y="4904789"/>
          <a:ext cx="876658" cy="580706"/>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1C89B8-1349-4653-A596-1093ABE102D4}">
      <dsp:nvSpPr>
        <dsp:cNvPr id="0" name=""/>
        <dsp:cNvSpPr/>
      </dsp:nvSpPr>
      <dsp:spPr>
        <a:xfrm>
          <a:off x="2687772" y="5055571"/>
          <a:ext cx="876658" cy="580706"/>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Sr. Inspector</a:t>
          </a:r>
        </a:p>
        <a:p>
          <a:pPr marL="0" lvl="0" indent="0" algn="ctr" defTabSz="311150">
            <a:lnSpc>
              <a:spcPct val="90000"/>
            </a:lnSpc>
            <a:spcBef>
              <a:spcPct val="0"/>
            </a:spcBef>
            <a:spcAft>
              <a:spcPct val="35000"/>
            </a:spcAft>
            <a:buNone/>
          </a:pPr>
          <a:r>
            <a:rPr lang="en-US" sz="700" kern="1200" dirty="0"/>
            <a:t>4270-41</a:t>
          </a:r>
        </a:p>
        <a:p>
          <a:pPr marL="0" lvl="0" indent="0" algn="ctr" defTabSz="311150">
            <a:lnSpc>
              <a:spcPct val="90000"/>
            </a:lnSpc>
            <a:spcBef>
              <a:spcPct val="0"/>
            </a:spcBef>
            <a:spcAft>
              <a:spcPct val="35000"/>
            </a:spcAft>
            <a:buNone/>
          </a:pPr>
          <a:r>
            <a:rPr lang="en-US" sz="700" kern="1200" dirty="0">
              <a:solidFill>
                <a:srgbClr val="FF0000"/>
              </a:solidFill>
            </a:rPr>
            <a:t>Vacant</a:t>
          </a:r>
        </a:p>
      </dsp:txBody>
      <dsp:txXfrm>
        <a:off x="2704780" y="5072579"/>
        <a:ext cx="842642" cy="546690"/>
      </dsp:txXfrm>
    </dsp:sp>
    <dsp:sp modelId="{8110FBA4-E588-4C54-AA62-CF1F402AE60D}">
      <dsp:nvSpPr>
        <dsp:cNvPr id="0" name=""/>
        <dsp:cNvSpPr/>
      </dsp:nvSpPr>
      <dsp:spPr>
        <a:xfrm>
          <a:off x="4138914" y="1240397"/>
          <a:ext cx="963551" cy="519225"/>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8090B5-C14B-4EC1-93BA-7DD1A3913D05}">
      <dsp:nvSpPr>
        <dsp:cNvPr id="0" name=""/>
        <dsp:cNvSpPr/>
      </dsp:nvSpPr>
      <dsp:spPr>
        <a:xfrm>
          <a:off x="4297632" y="1391178"/>
          <a:ext cx="963551" cy="519225"/>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Administrative Manager</a:t>
          </a:r>
        </a:p>
        <a:p>
          <a:pPr marL="0" lvl="0" indent="0" algn="ctr" defTabSz="311150">
            <a:lnSpc>
              <a:spcPct val="90000"/>
            </a:lnSpc>
            <a:spcBef>
              <a:spcPct val="0"/>
            </a:spcBef>
            <a:spcAft>
              <a:spcPct val="35000"/>
            </a:spcAft>
            <a:buNone/>
          </a:pPr>
          <a:r>
            <a:rPr lang="en-US" sz="700" kern="1200" dirty="0"/>
            <a:t>4100-41</a:t>
          </a:r>
        </a:p>
      </dsp:txBody>
      <dsp:txXfrm>
        <a:off x="4312840" y="1406386"/>
        <a:ext cx="933135" cy="488809"/>
      </dsp:txXfrm>
    </dsp:sp>
    <dsp:sp modelId="{4B494165-CFE4-43D9-BFE0-F7CB1CE5B9DE}">
      <dsp:nvSpPr>
        <dsp:cNvPr id="0" name=""/>
        <dsp:cNvSpPr/>
      </dsp:nvSpPr>
      <dsp:spPr>
        <a:xfrm>
          <a:off x="4084769" y="2128124"/>
          <a:ext cx="1072499" cy="480593"/>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4D8CA7-EAAD-4D76-9646-E0431B0858CB}">
      <dsp:nvSpPr>
        <dsp:cNvPr id="0" name=""/>
        <dsp:cNvSpPr/>
      </dsp:nvSpPr>
      <dsp:spPr>
        <a:xfrm>
          <a:off x="4243486" y="2278905"/>
          <a:ext cx="1072499" cy="480593"/>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Admin. Coordinators (2)</a:t>
          </a:r>
        </a:p>
      </dsp:txBody>
      <dsp:txXfrm>
        <a:off x="4257562" y="2292981"/>
        <a:ext cx="1044347" cy="452441"/>
      </dsp:txXfrm>
    </dsp:sp>
    <dsp:sp modelId="{1D11F78B-4CBE-4CCC-9544-AB5DD32B4EB7}">
      <dsp:nvSpPr>
        <dsp:cNvPr id="0" name=""/>
        <dsp:cNvSpPr/>
      </dsp:nvSpPr>
      <dsp:spPr>
        <a:xfrm>
          <a:off x="7427135" y="1292072"/>
          <a:ext cx="1185233" cy="546745"/>
        </a:xfrm>
        <a:prstGeom prst="roundRect">
          <a:avLst>
            <a:gd name="adj" fmla="val 10000"/>
          </a:avLst>
        </a:prstGeom>
        <a:solidFill>
          <a:srgbClr val="9B7F57"/>
        </a:solidFill>
        <a:ln w="19050" cap="flat" cmpd="sng" algn="ctr">
          <a:solidFill>
            <a:srgbClr val="9B7F57"/>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26DA3C-5B9B-48B3-8440-12C23C0437FB}">
      <dsp:nvSpPr>
        <dsp:cNvPr id="0" name=""/>
        <dsp:cNvSpPr/>
      </dsp:nvSpPr>
      <dsp:spPr>
        <a:xfrm>
          <a:off x="7585852" y="1442854"/>
          <a:ext cx="1185233" cy="546745"/>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solidFill>
                <a:schemeClr val="accent1">
                  <a:lumMod val="50000"/>
                </a:schemeClr>
              </a:solidFill>
            </a:rPr>
            <a:t>Deputy Director </a:t>
          </a:r>
        </a:p>
        <a:p>
          <a:pPr marL="0" lvl="0" indent="0" algn="ctr" defTabSz="311150">
            <a:lnSpc>
              <a:spcPct val="90000"/>
            </a:lnSpc>
            <a:spcBef>
              <a:spcPct val="0"/>
            </a:spcBef>
            <a:spcAft>
              <a:spcPct val="35000"/>
            </a:spcAft>
            <a:buNone/>
          </a:pPr>
          <a:r>
            <a:rPr lang="en-US" sz="700" kern="1200" dirty="0">
              <a:solidFill>
                <a:schemeClr val="accent1">
                  <a:lumMod val="50000"/>
                </a:schemeClr>
              </a:solidFill>
            </a:rPr>
            <a:t>4100-41</a:t>
          </a:r>
        </a:p>
      </dsp:txBody>
      <dsp:txXfrm>
        <a:off x="7601866" y="1458868"/>
        <a:ext cx="1153205" cy="514717"/>
      </dsp:txXfrm>
    </dsp:sp>
    <dsp:sp modelId="{240CA9DB-1954-45D5-B022-4290A3E4D72C}">
      <dsp:nvSpPr>
        <dsp:cNvPr id="0" name=""/>
        <dsp:cNvSpPr/>
      </dsp:nvSpPr>
      <dsp:spPr>
        <a:xfrm>
          <a:off x="7463146" y="2180534"/>
          <a:ext cx="1101326" cy="554963"/>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4EC6CD-E32A-4014-8F92-AF38889688E1}">
      <dsp:nvSpPr>
        <dsp:cNvPr id="0" name=""/>
        <dsp:cNvSpPr/>
      </dsp:nvSpPr>
      <dsp:spPr>
        <a:xfrm>
          <a:off x="7621864" y="2331316"/>
          <a:ext cx="1101326" cy="554963"/>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b="0" kern="1200" dirty="0">
              <a:solidFill>
                <a:schemeClr val="accent1">
                  <a:lumMod val="50000"/>
                </a:schemeClr>
              </a:solidFill>
              <a:latin typeface="Calibri" panose="020F0502020204030204"/>
              <a:ea typeface="+mn-ea"/>
              <a:cs typeface="+mn-cs"/>
            </a:rPr>
            <a:t>Field</a:t>
          </a:r>
          <a:r>
            <a:rPr lang="en-US" sz="700" kern="1200" dirty="0">
              <a:solidFill>
                <a:schemeClr val="accent1">
                  <a:lumMod val="50000"/>
                </a:schemeClr>
              </a:solidFill>
              <a:latin typeface="Calibri" panose="020F0502020204030204"/>
              <a:ea typeface="+mn-ea"/>
              <a:cs typeface="+mn-cs"/>
            </a:rPr>
            <a:t> Operations Manager </a:t>
          </a:r>
        </a:p>
        <a:p>
          <a:pPr marL="0" lvl="0" indent="0" algn="ctr" defTabSz="311150">
            <a:lnSpc>
              <a:spcPct val="90000"/>
            </a:lnSpc>
            <a:spcBef>
              <a:spcPct val="0"/>
            </a:spcBef>
            <a:spcAft>
              <a:spcPct val="35000"/>
            </a:spcAft>
            <a:buNone/>
          </a:pPr>
          <a:r>
            <a:rPr lang="en-US" sz="700" kern="1200" dirty="0">
              <a:solidFill>
                <a:schemeClr val="tx1"/>
              </a:solidFill>
            </a:rPr>
            <a:t>4210-41</a:t>
          </a:r>
          <a:endParaRPr lang="en-US" sz="700" kern="1200" dirty="0"/>
        </a:p>
      </dsp:txBody>
      <dsp:txXfrm>
        <a:off x="7638118" y="2347570"/>
        <a:ext cx="1068818" cy="522455"/>
      </dsp:txXfrm>
    </dsp:sp>
    <dsp:sp modelId="{D3BB5D8C-48AE-444E-AC9B-01E2BEC8EEC7}">
      <dsp:nvSpPr>
        <dsp:cNvPr id="0" name=""/>
        <dsp:cNvSpPr/>
      </dsp:nvSpPr>
      <dsp:spPr>
        <a:xfrm>
          <a:off x="4101410" y="3169926"/>
          <a:ext cx="1088198" cy="629905"/>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5F1B13-547A-43C1-81FB-50E991EF6637}">
      <dsp:nvSpPr>
        <dsp:cNvPr id="0" name=""/>
        <dsp:cNvSpPr/>
      </dsp:nvSpPr>
      <dsp:spPr>
        <a:xfrm>
          <a:off x="4260128" y="3320708"/>
          <a:ext cx="1088198" cy="629905"/>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b="0" kern="1200" dirty="0">
              <a:solidFill>
                <a:schemeClr val="accent1">
                  <a:lumMod val="50000"/>
                </a:schemeClr>
              </a:solidFill>
              <a:latin typeface="Calibri" panose="020F0502020204030204"/>
              <a:ea typeface="+mn-ea"/>
              <a:cs typeface="+mn-cs"/>
            </a:rPr>
            <a:t>Unpaved Road </a:t>
          </a:r>
          <a:r>
            <a:rPr lang="en-US" sz="700" kern="1200" dirty="0">
              <a:solidFill>
                <a:schemeClr val="accent1">
                  <a:lumMod val="50000"/>
                </a:schemeClr>
              </a:solidFill>
              <a:latin typeface="Calibri" panose="020F0502020204030204"/>
              <a:ea typeface="+mn-ea"/>
              <a:cs typeface="+mn-cs"/>
            </a:rPr>
            <a:t>Supervisor</a:t>
          </a:r>
        </a:p>
        <a:p>
          <a:pPr marL="0" lvl="0" indent="0" algn="ctr" defTabSz="311150">
            <a:lnSpc>
              <a:spcPct val="90000"/>
            </a:lnSpc>
            <a:spcBef>
              <a:spcPct val="0"/>
            </a:spcBef>
            <a:spcAft>
              <a:spcPct val="35000"/>
            </a:spcAft>
            <a:buNone/>
          </a:pPr>
          <a:r>
            <a:rPr lang="en-US" sz="700" kern="1200" dirty="0">
              <a:solidFill>
                <a:schemeClr val="accent1">
                  <a:lumMod val="50000"/>
                </a:schemeClr>
              </a:solidFill>
            </a:rPr>
            <a:t>4226 -41</a:t>
          </a:r>
        </a:p>
      </dsp:txBody>
      <dsp:txXfrm>
        <a:off x="4278577" y="3339157"/>
        <a:ext cx="1051300" cy="593007"/>
      </dsp:txXfrm>
    </dsp:sp>
    <dsp:sp modelId="{1C302123-438C-4BC2-8350-E67B0EDA3910}">
      <dsp:nvSpPr>
        <dsp:cNvPr id="0" name=""/>
        <dsp:cNvSpPr/>
      </dsp:nvSpPr>
      <dsp:spPr>
        <a:xfrm>
          <a:off x="4078669" y="4215275"/>
          <a:ext cx="1133680" cy="497700"/>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253F9E-9902-4F52-A1C6-6894A02FF1D6}">
      <dsp:nvSpPr>
        <dsp:cNvPr id="0" name=""/>
        <dsp:cNvSpPr/>
      </dsp:nvSpPr>
      <dsp:spPr>
        <a:xfrm>
          <a:off x="4237387" y="4366056"/>
          <a:ext cx="1133680" cy="497700"/>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Heavy Equipment Operators (2)</a:t>
          </a:r>
        </a:p>
      </dsp:txBody>
      <dsp:txXfrm>
        <a:off x="4251964" y="4380633"/>
        <a:ext cx="1104526" cy="468546"/>
      </dsp:txXfrm>
    </dsp:sp>
    <dsp:sp modelId="{C7111D90-3C40-4934-8011-AC83D5873226}">
      <dsp:nvSpPr>
        <dsp:cNvPr id="0" name=""/>
        <dsp:cNvSpPr/>
      </dsp:nvSpPr>
      <dsp:spPr>
        <a:xfrm>
          <a:off x="4078669" y="5128418"/>
          <a:ext cx="1133680" cy="631393"/>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4287E2-70CD-42CF-9DF5-61F98C162A36}">
      <dsp:nvSpPr>
        <dsp:cNvPr id="0" name=""/>
        <dsp:cNvSpPr/>
      </dsp:nvSpPr>
      <dsp:spPr>
        <a:xfrm>
          <a:off x="4237387" y="5279200"/>
          <a:ext cx="1133680" cy="631393"/>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Equipment Operators ( 2)</a:t>
          </a:r>
        </a:p>
      </dsp:txBody>
      <dsp:txXfrm>
        <a:off x="4255880" y="5297693"/>
        <a:ext cx="1096694" cy="594407"/>
      </dsp:txXfrm>
    </dsp:sp>
    <dsp:sp modelId="{757C60A3-9F35-43F4-9B53-D0E543ADDF27}">
      <dsp:nvSpPr>
        <dsp:cNvPr id="0" name=""/>
        <dsp:cNvSpPr/>
      </dsp:nvSpPr>
      <dsp:spPr>
        <a:xfrm>
          <a:off x="5580481" y="3169926"/>
          <a:ext cx="1058043" cy="629905"/>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D13EE5-3597-4B52-9205-4AC1AD613BD3}">
      <dsp:nvSpPr>
        <dsp:cNvPr id="0" name=""/>
        <dsp:cNvSpPr/>
      </dsp:nvSpPr>
      <dsp:spPr>
        <a:xfrm>
          <a:off x="5739198" y="3320708"/>
          <a:ext cx="1058043" cy="629905"/>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b="0" kern="1200" dirty="0">
              <a:solidFill>
                <a:schemeClr val="accent1">
                  <a:lumMod val="50000"/>
                </a:schemeClr>
              </a:solidFill>
              <a:latin typeface="Calibri" panose="020F0502020204030204"/>
              <a:ea typeface="+mn-ea"/>
              <a:cs typeface="+mn-cs"/>
            </a:rPr>
            <a:t>Paved Road </a:t>
          </a:r>
          <a:r>
            <a:rPr lang="en-US" sz="700" kern="1200" dirty="0">
              <a:solidFill>
                <a:schemeClr val="accent1">
                  <a:lumMod val="50000"/>
                </a:schemeClr>
              </a:solidFill>
              <a:latin typeface="Calibri" panose="020F0502020204030204"/>
              <a:ea typeface="+mn-ea"/>
              <a:cs typeface="+mn-cs"/>
            </a:rPr>
            <a:t>Supervisor</a:t>
          </a:r>
        </a:p>
        <a:p>
          <a:pPr marL="0" lvl="0" indent="0" algn="ctr" defTabSz="311150">
            <a:lnSpc>
              <a:spcPct val="90000"/>
            </a:lnSpc>
            <a:spcBef>
              <a:spcPct val="0"/>
            </a:spcBef>
            <a:spcAft>
              <a:spcPct val="35000"/>
            </a:spcAft>
            <a:buNone/>
          </a:pPr>
          <a:r>
            <a:rPr lang="en-US" sz="700" kern="1200" dirty="0">
              <a:solidFill>
                <a:schemeClr val="tx1"/>
              </a:solidFill>
            </a:rPr>
            <a:t>4210 -41</a:t>
          </a:r>
          <a:endParaRPr lang="en-US" sz="700" kern="1200" dirty="0"/>
        </a:p>
      </dsp:txBody>
      <dsp:txXfrm>
        <a:off x="5757647" y="3339157"/>
        <a:ext cx="1021145" cy="593007"/>
      </dsp:txXfrm>
    </dsp:sp>
    <dsp:sp modelId="{CEA7F2EA-DAC4-4E1E-AD2A-3CABABBEEE74}">
      <dsp:nvSpPr>
        <dsp:cNvPr id="0" name=""/>
        <dsp:cNvSpPr/>
      </dsp:nvSpPr>
      <dsp:spPr>
        <a:xfrm>
          <a:off x="5529785" y="4215275"/>
          <a:ext cx="1159435" cy="466506"/>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B8B42C-C415-4202-A9D2-A2ED5ADE553E}">
      <dsp:nvSpPr>
        <dsp:cNvPr id="0" name=""/>
        <dsp:cNvSpPr/>
      </dsp:nvSpPr>
      <dsp:spPr>
        <a:xfrm>
          <a:off x="5688502" y="4366056"/>
          <a:ext cx="1159435" cy="466506"/>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Equipment Operators ( 2)</a:t>
          </a:r>
        </a:p>
      </dsp:txBody>
      <dsp:txXfrm>
        <a:off x="5702165" y="4379719"/>
        <a:ext cx="1132109" cy="439180"/>
      </dsp:txXfrm>
    </dsp:sp>
    <dsp:sp modelId="{086285F2-3660-4601-8878-E4EAD2816C3D}">
      <dsp:nvSpPr>
        <dsp:cNvPr id="0" name=""/>
        <dsp:cNvSpPr/>
      </dsp:nvSpPr>
      <dsp:spPr>
        <a:xfrm>
          <a:off x="5635334" y="5097224"/>
          <a:ext cx="948338" cy="616317"/>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7D343D-04AD-42AE-84F6-F973DFCCA243}">
      <dsp:nvSpPr>
        <dsp:cNvPr id="0" name=""/>
        <dsp:cNvSpPr/>
      </dsp:nvSpPr>
      <dsp:spPr>
        <a:xfrm>
          <a:off x="5794051" y="5248006"/>
          <a:ext cx="948338" cy="616317"/>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Concrete finisher</a:t>
          </a:r>
        </a:p>
      </dsp:txBody>
      <dsp:txXfrm>
        <a:off x="5812102" y="5266057"/>
        <a:ext cx="912236" cy="580215"/>
      </dsp:txXfrm>
    </dsp:sp>
    <dsp:sp modelId="{0B7089BA-B6EA-4926-85DF-10BC63914937}">
      <dsp:nvSpPr>
        <dsp:cNvPr id="0" name=""/>
        <dsp:cNvSpPr/>
      </dsp:nvSpPr>
      <dsp:spPr>
        <a:xfrm>
          <a:off x="7061051" y="3169926"/>
          <a:ext cx="1023146" cy="573649"/>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C1442D-9780-48C9-B284-912877CC1A3B}">
      <dsp:nvSpPr>
        <dsp:cNvPr id="0" name=""/>
        <dsp:cNvSpPr/>
      </dsp:nvSpPr>
      <dsp:spPr>
        <a:xfrm>
          <a:off x="7219769" y="3320708"/>
          <a:ext cx="1023146" cy="573649"/>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b="0" kern="1200" dirty="0">
              <a:solidFill>
                <a:schemeClr val="accent1">
                  <a:lumMod val="50000"/>
                </a:schemeClr>
              </a:solidFill>
              <a:latin typeface="Calibri" panose="020F0502020204030204"/>
              <a:ea typeface="+mn-ea"/>
              <a:cs typeface="+mn-cs"/>
            </a:rPr>
            <a:t>Other Maintenance </a:t>
          </a:r>
          <a:r>
            <a:rPr lang="en-US" sz="700" kern="1200" dirty="0">
              <a:solidFill>
                <a:schemeClr val="accent1">
                  <a:lumMod val="50000"/>
                </a:schemeClr>
              </a:solidFill>
              <a:latin typeface="Calibri" panose="020F0502020204030204"/>
              <a:ea typeface="+mn-ea"/>
              <a:cs typeface="+mn-cs"/>
            </a:rPr>
            <a:t>Supervisor</a:t>
          </a:r>
        </a:p>
        <a:p>
          <a:pPr marL="0" lvl="0" indent="0" algn="ctr" defTabSz="311150">
            <a:lnSpc>
              <a:spcPct val="90000"/>
            </a:lnSpc>
            <a:spcBef>
              <a:spcPct val="0"/>
            </a:spcBef>
            <a:spcAft>
              <a:spcPct val="35000"/>
            </a:spcAft>
            <a:buNone/>
          </a:pPr>
          <a:r>
            <a:rPr lang="en-US" sz="700" kern="1200" dirty="0">
              <a:solidFill>
                <a:schemeClr val="tx1"/>
              </a:solidFill>
            </a:rPr>
            <a:t>4226-41</a:t>
          </a:r>
          <a:endParaRPr lang="en-US" sz="700" kern="1200" dirty="0"/>
        </a:p>
      </dsp:txBody>
      <dsp:txXfrm>
        <a:off x="7236571" y="3337510"/>
        <a:ext cx="989542" cy="540045"/>
      </dsp:txXfrm>
    </dsp:sp>
    <dsp:sp modelId="{3A99ACB2-689F-4B5C-9B32-695D2CAC7BB7}">
      <dsp:nvSpPr>
        <dsp:cNvPr id="0" name=""/>
        <dsp:cNvSpPr/>
      </dsp:nvSpPr>
      <dsp:spPr>
        <a:xfrm>
          <a:off x="7006656" y="4159018"/>
          <a:ext cx="1131937" cy="449326"/>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5A2317-5ED0-448F-BE01-C6DC90993EDE}">
      <dsp:nvSpPr>
        <dsp:cNvPr id="0" name=""/>
        <dsp:cNvSpPr/>
      </dsp:nvSpPr>
      <dsp:spPr>
        <a:xfrm>
          <a:off x="7165373" y="4309800"/>
          <a:ext cx="1131937" cy="449326"/>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Maintenance Worker III</a:t>
          </a:r>
        </a:p>
        <a:p>
          <a:pPr marL="0" lvl="0" indent="0" algn="ctr" defTabSz="311150">
            <a:lnSpc>
              <a:spcPct val="90000"/>
            </a:lnSpc>
            <a:spcBef>
              <a:spcPct val="0"/>
            </a:spcBef>
            <a:spcAft>
              <a:spcPct val="35000"/>
            </a:spcAft>
            <a:buNone/>
          </a:pPr>
          <a:r>
            <a:rPr lang="en-US" sz="700" kern="1200" dirty="0">
              <a:solidFill>
                <a:srgbClr val="FF0000"/>
              </a:solidFill>
            </a:rPr>
            <a:t>Vacant</a:t>
          </a:r>
        </a:p>
      </dsp:txBody>
      <dsp:txXfrm>
        <a:off x="7178533" y="4322960"/>
        <a:ext cx="1105617" cy="423006"/>
      </dsp:txXfrm>
    </dsp:sp>
    <dsp:sp modelId="{ECAB5F64-C7E6-4069-87D0-7F3E2085B4A9}">
      <dsp:nvSpPr>
        <dsp:cNvPr id="0" name=""/>
        <dsp:cNvSpPr/>
      </dsp:nvSpPr>
      <dsp:spPr>
        <a:xfrm>
          <a:off x="6995771" y="5023788"/>
          <a:ext cx="1153707" cy="592507"/>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135AF4-F88C-4FBD-95FC-F1DCA375EEB6}">
      <dsp:nvSpPr>
        <dsp:cNvPr id="0" name=""/>
        <dsp:cNvSpPr/>
      </dsp:nvSpPr>
      <dsp:spPr>
        <a:xfrm>
          <a:off x="7154488" y="5174569"/>
          <a:ext cx="1153707" cy="592507"/>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Maintenance Worker II</a:t>
          </a:r>
        </a:p>
        <a:p>
          <a:pPr marL="0" lvl="0" indent="0" algn="ctr" defTabSz="311150">
            <a:lnSpc>
              <a:spcPct val="90000"/>
            </a:lnSpc>
            <a:spcBef>
              <a:spcPct val="0"/>
            </a:spcBef>
            <a:spcAft>
              <a:spcPct val="35000"/>
            </a:spcAft>
            <a:buNone/>
          </a:pPr>
          <a:r>
            <a:rPr lang="en-US" sz="700" kern="1200" dirty="0">
              <a:solidFill>
                <a:srgbClr val="FF0000"/>
              </a:solidFill>
            </a:rPr>
            <a:t>Vacant</a:t>
          </a:r>
        </a:p>
      </dsp:txBody>
      <dsp:txXfrm>
        <a:off x="7171842" y="5191923"/>
        <a:ext cx="1118999" cy="557799"/>
      </dsp:txXfrm>
    </dsp:sp>
    <dsp:sp modelId="{11BA2B15-7196-4337-8095-A46CFF61B092}">
      <dsp:nvSpPr>
        <dsp:cNvPr id="0" name=""/>
        <dsp:cNvSpPr/>
      </dsp:nvSpPr>
      <dsp:spPr>
        <a:xfrm>
          <a:off x="8425974" y="3169926"/>
          <a:ext cx="1079227" cy="462506"/>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3D58ED-B831-4884-96B8-3BB6E3221131}">
      <dsp:nvSpPr>
        <dsp:cNvPr id="0" name=""/>
        <dsp:cNvSpPr/>
      </dsp:nvSpPr>
      <dsp:spPr>
        <a:xfrm>
          <a:off x="8584691" y="3320708"/>
          <a:ext cx="1079227" cy="462506"/>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b="0" kern="1200" dirty="0">
              <a:solidFill>
                <a:schemeClr val="accent1">
                  <a:lumMod val="50000"/>
                </a:schemeClr>
              </a:solidFill>
              <a:latin typeface="Calibri" panose="020F0502020204030204"/>
              <a:ea typeface="+mn-ea"/>
              <a:cs typeface="+mn-cs"/>
            </a:rPr>
            <a:t>Traffic Sign &amp; Signal </a:t>
          </a:r>
          <a:r>
            <a:rPr lang="en-US" sz="700" kern="1200" dirty="0">
              <a:solidFill>
                <a:schemeClr val="accent1">
                  <a:lumMod val="50000"/>
                </a:schemeClr>
              </a:solidFill>
              <a:latin typeface="Calibri" panose="020F0502020204030204"/>
              <a:ea typeface="+mn-ea"/>
              <a:cs typeface="+mn-cs"/>
            </a:rPr>
            <a:t>Supervisor</a:t>
          </a:r>
        </a:p>
        <a:p>
          <a:pPr marL="0" lvl="0" indent="0" algn="ctr" defTabSz="311150">
            <a:lnSpc>
              <a:spcPct val="90000"/>
            </a:lnSpc>
            <a:spcBef>
              <a:spcPct val="0"/>
            </a:spcBef>
            <a:spcAft>
              <a:spcPct val="35000"/>
            </a:spcAft>
            <a:buNone/>
          </a:pPr>
          <a:r>
            <a:rPr lang="en-US" sz="700" kern="1200" dirty="0">
              <a:solidFill>
                <a:schemeClr val="tx1"/>
              </a:solidFill>
            </a:rPr>
            <a:t>4226-41</a:t>
          </a:r>
          <a:endParaRPr lang="en-US" sz="700" kern="1200" dirty="0"/>
        </a:p>
      </dsp:txBody>
      <dsp:txXfrm>
        <a:off x="8598237" y="3334254"/>
        <a:ext cx="1052135" cy="435414"/>
      </dsp:txXfrm>
    </dsp:sp>
    <dsp:sp modelId="{28268329-8B77-49D1-95F0-0B457B77160F}">
      <dsp:nvSpPr>
        <dsp:cNvPr id="0" name=""/>
        <dsp:cNvSpPr/>
      </dsp:nvSpPr>
      <dsp:spPr>
        <a:xfrm>
          <a:off x="8510838" y="4047875"/>
          <a:ext cx="909498" cy="452455"/>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C9B988-5832-435B-BF32-7ABAD37CCE65}">
      <dsp:nvSpPr>
        <dsp:cNvPr id="0" name=""/>
        <dsp:cNvSpPr/>
      </dsp:nvSpPr>
      <dsp:spPr>
        <a:xfrm>
          <a:off x="8669556" y="4198657"/>
          <a:ext cx="909498" cy="452455"/>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Traffic  Sign &amp; Signal Maintenance </a:t>
          </a:r>
        </a:p>
      </dsp:txBody>
      <dsp:txXfrm>
        <a:off x="8682808" y="4211909"/>
        <a:ext cx="882994" cy="425951"/>
      </dsp:txXfrm>
    </dsp:sp>
    <dsp:sp modelId="{8C5E0D45-532A-4C17-9F79-C74664D40BB7}">
      <dsp:nvSpPr>
        <dsp:cNvPr id="0" name=""/>
        <dsp:cNvSpPr/>
      </dsp:nvSpPr>
      <dsp:spPr>
        <a:xfrm>
          <a:off x="8466913" y="4915774"/>
          <a:ext cx="997348" cy="430595"/>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09577D-F6B0-41E7-B3E3-3722E19EC29F}">
      <dsp:nvSpPr>
        <dsp:cNvPr id="0" name=""/>
        <dsp:cNvSpPr/>
      </dsp:nvSpPr>
      <dsp:spPr>
        <a:xfrm>
          <a:off x="8625631" y="5066555"/>
          <a:ext cx="997348" cy="430595"/>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Traffic  Sign &amp; Signal Maintenance </a:t>
          </a:r>
        </a:p>
        <a:p>
          <a:pPr marL="0" lvl="0" indent="0" algn="ctr" defTabSz="311150">
            <a:lnSpc>
              <a:spcPct val="90000"/>
            </a:lnSpc>
            <a:spcBef>
              <a:spcPct val="0"/>
            </a:spcBef>
            <a:spcAft>
              <a:spcPct val="35000"/>
            </a:spcAft>
            <a:buNone/>
          </a:pPr>
          <a:r>
            <a:rPr lang="en-US" sz="700" kern="1200" dirty="0">
              <a:solidFill>
                <a:srgbClr val="FF0000"/>
              </a:solidFill>
            </a:rPr>
            <a:t>Vacant</a:t>
          </a:r>
        </a:p>
      </dsp:txBody>
      <dsp:txXfrm>
        <a:off x="8638243" y="5079167"/>
        <a:ext cx="972124" cy="4053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9297F4-AD3D-451B-B50B-B78EFB7F3038}">
      <dsp:nvSpPr>
        <dsp:cNvPr id="0" name=""/>
        <dsp:cNvSpPr/>
      </dsp:nvSpPr>
      <dsp:spPr>
        <a:xfrm>
          <a:off x="9546058" y="4528337"/>
          <a:ext cx="91440" cy="379786"/>
        </a:xfrm>
        <a:custGeom>
          <a:avLst/>
          <a:gdLst/>
          <a:ahLst/>
          <a:cxnLst/>
          <a:rect l="0" t="0" r="0" b="0"/>
          <a:pathLst>
            <a:path>
              <a:moveTo>
                <a:pt x="45720" y="0"/>
              </a:moveTo>
              <a:lnTo>
                <a:pt x="45720" y="379786"/>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5491767E-A1AF-4E28-8766-A3A72F91135B}">
      <dsp:nvSpPr>
        <dsp:cNvPr id="0" name=""/>
        <dsp:cNvSpPr/>
      </dsp:nvSpPr>
      <dsp:spPr>
        <a:xfrm>
          <a:off x="9546058" y="3480815"/>
          <a:ext cx="91440" cy="379786"/>
        </a:xfrm>
        <a:custGeom>
          <a:avLst/>
          <a:gdLst/>
          <a:ahLst/>
          <a:cxnLst/>
          <a:rect l="0" t="0" r="0" b="0"/>
          <a:pathLst>
            <a:path>
              <a:moveTo>
                <a:pt x="45720" y="0"/>
              </a:moveTo>
              <a:lnTo>
                <a:pt x="45720" y="379786"/>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047BC4BD-49D7-48D0-B6C7-82C62D3E1A20}">
      <dsp:nvSpPr>
        <dsp:cNvPr id="0" name=""/>
        <dsp:cNvSpPr/>
      </dsp:nvSpPr>
      <dsp:spPr>
        <a:xfrm>
          <a:off x="8697655" y="2518537"/>
          <a:ext cx="894122" cy="397141"/>
        </a:xfrm>
        <a:custGeom>
          <a:avLst/>
          <a:gdLst/>
          <a:ahLst/>
          <a:cxnLst/>
          <a:rect l="0" t="0" r="0" b="0"/>
          <a:pathLst>
            <a:path>
              <a:moveTo>
                <a:pt x="0" y="0"/>
              </a:moveTo>
              <a:lnTo>
                <a:pt x="0" y="276168"/>
              </a:lnTo>
              <a:lnTo>
                <a:pt x="894122" y="276168"/>
              </a:lnTo>
              <a:lnTo>
                <a:pt x="894122" y="397141"/>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3D2CFF01-FEBD-402A-B03D-85DF095252BA}">
      <dsp:nvSpPr>
        <dsp:cNvPr id="0" name=""/>
        <dsp:cNvSpPr/>
      </dsp:nvSpPr>
      <dsp:spPr>
        <a:xfrm>
          <a:off x="8224582" y="5053128"/>
          <a:ext cx="91440" cy="379786"/>
        </a:xfrm>
        <a:custGeom>
          <a:avLst/>
          <a:gdLst/>
          <a:ahLst/>
          <a:cxnLst/>
          <a:rect l="0" t="0" r="0" b="0"/>
          <a:pathLst>
            <a:path>
              <a:moveTo>
                <a:pt x="45720" y="0"/>
              </a:moveTo>
              <a:lnTo>
                <a:pt x="45720" y="379786"/>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BDC5EF07-D358-48EA-8445-7D13B2433A14}">
      <dsp:nvSpPr>
        <dsp:cNvPr id="0" name=""/>
        <dsp:cNvSpPr/>
      </dsp:nvSpPr>
      <dsp:spPr>
        <a:xfrm>
          <a:off x="8224582" y="4230640"/>
          <a:ext cx="91440" cy="379786"/>
        </a:xfrm>
        <a:custGeom>
          <a:avLst/>
          <a:gdLst/>
          <a:ahLst/>
          <a:cxnLst/>
          <a:rect l="0" t="0" r="0" b="0"/>
          <a:pathLst>
            <a:path>
              <a:moveTo>
                <a:pt x="45720" y="0"/>
              </a:moveTo>
              <a:lnTo>
                <a:pt x="45720" y="379786"/>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D0A19685-A61A-4F04-9ABB-AA3D6DAF3244}">
      <dsp:nvSpPr>
        <dsp:cNvPr id="0" name=""/>
        <dsp:cNvSpPr/>
      </dsp:nvSpPr>
      <dsp:spPr>
        <a:xfrm>
          <a:off x="8224582" y="3440092"/>
          <a:ext cx="91440" cy="379786"/>
        </a:xfrm>
        <a:custGeom>
          <a:avLst/>
          <a:gdLst/>
          <a:ahLst/>
          <a:cxnLst/>
          <a:rect l="0" t="0" r="0" b="0"/>
          <a:pathLst>
            <a:path>
              <a:moveTo>
                <a:pt x="45720" y="0"/>
              </a:moveTo>
              <a:lnTo>
                <a:pt x="45720" y="379786"/>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2557B1C1-4C5B-46A7-BAC5-12D8C8754D71}">
      <dsp:nvSpPr>
        <dsp:cNvPr id="0" name=""/>
        <dsp:cNvSpPr/>
      </dsp:nvSpPr>
      <dsp:spPr>
        <a:xfrm>
          <a:off x="8270302" y="2518537"/>
          <a:ext cx="427352" cy="397141"/>
        </a:xfrm>
        <a:custGeom>
          <a:avLst/>
          <a:gdLst/>
          <a:ahLst/>
          <a:cxnLst/>
          <a:rect l="0" t="0" r="0" b="0"/>
          <a:pathLst>
            <a:path>
              <a:moveTo>
                <a:pt x="427352" y="0"/>
              </a:moveTo>
              <a:lnTo>
                <a:pt x="427352" y="276168"/>
              </a:lnTo>
              <a:lnTo>
                <a:pt x="0" y="276168"/>
              </a:lnTo>
              <a:lnTo>
                <a:pt x="0" y="397141"/>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8781C4FB-F773-4072-9AAE-31101DDB5DBE}">
      <dsp:nvSpPr>
        <dsp:cNvPr id="0" name=""/>
        <dsp:cNvSpPr/>
      </dsp:nvSpPr>
      <dsp:spPr>
        <a:xfrm>
          <a:off x="6887038" y="5105361"/>
          <a:ext cx="91440" cy="379786"/>
        </a:xfrm>
        <a:custGeom>
          <a:avLst/>
          <a:gdLst/>
          <a:ahLst/>
          <a:cxnLst/>
          <a:rect l="0" t="0" r="0" b="0"/>
          <a:pathLst>
            <a:path>
              <a:moveTo>
                <a:pt x="45720" y="0"/>
              </a:moveTo>
              <a:lnTo>
                <a:pt x="45720" y="379786"/>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AE040C42-D870-4ACE-A588-F39FBB26362D}">
      <dsp:nvSpPr>
        <dsp:cNvPr id="0" name=""/>
        <dsp:cNvSpPr/>
      </dsp:nvSpPr>
      <dsp:spPr>
        <a:xfrm>
          <a:off x="6887038" y="4297773"/>
          <a:ext cx="91440" cy="379786"/>
        </a:xfrm>
        <a:custGeom>
          <a:avLst/>
          <a:gdLst/>
          <a:ahLst/>
          <a:cxnLst/>
          <a:rect l="0" t="0" r="0" b="0"/>
          <a:pathLst>
            <a:path>
              <a:moveTo>
                <a:pt x="45720" y="0"/>
              </a:moveTo>
              <a:lnTo>
                <a:pt x="45720" y="379786"/>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6E93E651-0C31-4680-91C0-C99F19220931}">
      <dsp:nvSpPr>
        <dsp:cNvPr id="0" name=""/>
        <dsp:cNvSpPr/>
      </dsp:nvSpPr>
      <dsp:spPr>
        <a:xfrm>
          <a:off x="6887038" y="3491521"/>
          <a:ext cx="91440" cy="379786"/>
        </a:xfrm>
        <a:custGeom>
          <a:avLst/>
          <a:gdLst/>
          <a:ahLst/>
          <a:cxnLst/>
          <a:rect l="0" t="0" r="0" b="0"/>
          <a:pathLst>
            <a:path>
              <a:moveTo>
                <a:pt x="45720" y="0"/>
              </a:moveTo>
              <a:lnTo>
                <a:pt x="45720" y="379786"/>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47C9730E-635F-4690-80B1-0142803863D5}">
      <dsp:nvSpPr>
        <dsp:cNvPr id="0" name=""/>
        <dsp:cNvSpPr/>
      </dsp:nvSpPr>
      <dsp:spPr>
        <a:xfrm>
          <a:off x="6932758" y="2518537"/>
          <a:ext cx="1764896" cy="397141"/>
        </a:xfrm>
        <a:custGeom>
          <a:avLst/>
          <a:gdLst/>
          <a:ahLst/>
          <a:cxnLst/>
          <a:rect l="0" t="0" r="0" b="0"/>
          <a:pathLst>
            <a:path>
              <a:moveTo>
                <a:pt x="1764896" y="0"/>
              </a:moveTo>
              <a:lnTo>
                <a:pt x="1764896" y="276168"/>
              </a:lnTo>
              <a:lnTo>
                <a:pt x="0" y="276168"/>
              </a:lnTo>
              <a:lnTo>
                <a:pt x="0" y="397141"/>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0D868E9C-F290-40B6-BD4E-7FC943756BED}">
      <dsp:nvSpPr>
        <dsp:cNvPr id="0" name=""/>
        <dsp:cNvSpPr/>
      </dsp:nvSpPr>
      <dsp:spPr>
        <a:xfrm>
          <a:off x="5548698" y="5112111"/>
          <a:ext cx="91440" cy="379786"/>
        </a:xfrm>
        <a:custGeom>
          <a:avLst/>
          <a:gdLst/>
          <a:ahLst/>
          <a:cxnLst/>
          <a:rect l="0" t="0" r="0" b="0"/>
          <a:pathLst>
            <a:path>
              <a:moveTo>
                <a:pt x="45720" y="0"/>
              </a:moveTo>
              <a:lnTo>
                <a:pt x="45720" y="379786"/>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BD65ACC6-45D5-4EA7-B790-AC1FD45AB991}">
      <dsp:nvSpPr>
        <dsp:cNvPr id="0" name=""/>
        <dsp:cNvSpPr/>
      </dsp:nvSpPr>
      <dsp:spPr>
        <a:xfrm>
          <a:off x="5548698" y="4326290"/>
          <a:ext cx="91440" cy="379786"/>
        </a:xfrm>
        <a:custGeom>
          <a:avLst/>
          <a:gdLst/>
          <a:ahLst/>
          <a:cxnLst/>
          <a:rect l="0" t="0" r="0" b="0"/>
          <a:pathLst>
            <a:path>
              <a:moveTo>
                <a:pt x="45720" y="0"/>
              </a:moveTo>
              <a:lnTo>
                <a:pt x="45720" y="379786"/>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BA36AE88-569F-4436-8040-99094ED99090}">
      <dsp:nvSpPr>
        <dsp:cNvPr id="0" name=""/>
        <dsp:cNvSpPr/>
      </dsp:nvSpPr>
      <dsp:spPr>
        <a:xfrm>
          <a:off x="5548698" y="3491521"/>
          <a:ext cx="91440" cy="379786"/>
        </a:xfrm>
        <a:custGeom>
          <a:avLst/>
          <a:gdLst/>
          <a:ahLst/>
          <a:cxnLst/>
          <a:rect l="0" t="0" r="0" b="0"/>
          <a:pathLst>
            <a:path>
              <a:moveTo>
                <a:pt x="45720" y="0"/>
              </a:moveTo>
              <a:lnTo>
                <a:pt x="45720" y="379786"/>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B1D78812-835A-4EDA-AE11-F87219A5B0C5}">
      <dsp:nvSpPr>
        <dsp:cNvPr id="0" name=""/>
        <dsp:cNvSpPr/>
      </dsp:nvSpPr>
      <dsp:spPr>
        <a:xfrm>
          <a:off x="5594418" y="2518537"/>
          <a:ext cx="3103236" cy="397141"/>
        </a:xfrm>
        <a:custGeom>
          <a:avLst/>
          <a:gdLst/>
          <a:ahLst/>
          <a:cxnLst/>
          <a:rect l="0" t="0" r="0" b="0"/>
          <a:pathLst>
            <a:path>
              <a:moveTo>
                <a:pt x="3103236" y="0"/>
              </a:moveTo>
              <a:lnTo>
                <a:pt x="3103236" y="276168"/>
              </a:lnTo>
              <a:lnTo>
                <a:pt x="0" y="276168"/>
              </a:lnTo>
              <a:lnTo>
                <a:pt x="0" y="397141"/>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DFDA9AA9-18C0-4237-B141-704A8B937A47}">
      <dsp:nvSpPr>
        <dsp:cNvPr id="0" name=""/>
        <dsp:cNvSpPr/>
      </dsp:nvSpPr>
      <dsp:spPr>
        <a:xfrm>
          <a:off x="8651935" y="1698818"/>
          <a:ext cx="91440" cy="312387"/>
        </a:xfrm>
        <a:custGeom>
          <a:avLst/>
          <a:gdLst/>
          <a:ahLst/>
          <a:cxnLst/>
          <a:rect l="0" t="0" r="0" b="0"/>
          <a:pathLst>
            <a:path>
              <a:moveTo>
                <a:pt x="51152" y="0"/>
              </a:moveTo>
              <a:lnTo>
                <a:pt x="51152" y="191414"/>
              </a:lnTo>
              <a:lnTo>
                <a:pt x="45720" y="191414"/>
              </a:lnTo>
              <a:lnTo>
                <a:pt x="45720" y="312387"/>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24210418-3F65-4FDB-9AC1-5EAC06C2FB8A}">
      <dsp:nvSpPr>
        <dsp:cNvPr id="0" name=""/>
        <dsp:cNvSpPr/>
      </dsp:nvSpPr>
      <dsp:spPr>
        <a:xfrm>
          <a:off x="4996059" y="628481"/>
          <a:ext cx="3707027" cy="570518"/>
        </a:xfrm>
        <a:custGeom>
          <a:avLst/>
          <a:gdLst/>
          <a:ahLst/>
          <a:cxnLst/>
          <a:rect l="0" t="0" r="0" b="0"/>
          <a:pathLst>
            <a:path>
              <a:moveTo>
                <a:pt x="0" y="0"/>
              </a:moveTo>
              <a:lnTo>
                <a:pt x="0" y="449545"/>
              </a:lnTo>
              <a:lnTo>
                <a:pt x="3707027" y="449545"/>
              </a:lnTo>
              <a:lnTo>
                <a:pt x="3707027" y="570518"/>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E364590D-02BB-4D56-971B-B2EFA32EF145}">
      <dsp:nvSpPr>
        <dsp:cNvPr id="0" name=""/>
        <dsp:cNvSpPr/>
      </dsp:nvSpPr>
      <dsp:spPr>
        <a:xfrm>
          <a:off x="5632457" y="1583358"/>
          <a:ext cx="396366" cy="383003"/>
        </a:xfrm>
        <a:custGeom>
          <a:avLst/>
          <a:gdLst/>
          <a:ahLst/>
          <a:cxnLst/>
          <a:rect l="0" t="0" r="0" b="0"/>
          <a:pathLst>
            <a:path>
              <a:moveTo>
                <a:pt x="0" y="0"/>
              </a:moveTo>
              <a:lnTo>
                <a:pt x="0" y="262030"/>
              </a:lnTo>
              <a:lnTo>
                <a:pt x="396366" y="262030"/>
              </a:lnTo>
              <a:lnTo>
                <a:pt x="396366" y="383003"/>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DCD05899-CC27-4416-97F6-7ED815D1153D}">
      <dsp:nvSpPr>
        <dsp:cNvPr id="0" name=""/>
        <dsp:cNvSpPr/>
      </dsp:nvSpPr>
      <dsp:spPr>
        <a:xfrm>
          <a:off x="4996059" y="628481"/>
          <a:ext cx="636398" cy="523277"/>
        </a:xfrm>
        <a:custGeom>
          <a:avLst/>
          <a:gdLst/>
          <a:ahLst/>
          <a:cxnLst/>
          <a:rect l="0" t="0" r="0" b="0"/>
          <a:pathLst>
            <a:path>
              <a:moveTo>
                <a:pt x="0" y="0"/>
              </a:moveTo>
              <a:lnTo>
                <a:pt x="0" y="402304"/>
              </a:lnTo>
              <a:lnTo>
                <a:pt x="636398" y="402304"/>
              </a:lnTo>
              <a:lnTo>
                <a:pt x="636398" y="523277"/>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4E8416BC-17B4-4817-830E-534749CBB79C}">
      <dsp:nvSpPr>
        <dsp:cNvPr id="0" name=""/>
        <dsp:cNvSpPr/>
      </dsp:nvSpPr>
      <dsp:spPr>
        <a:xfrm>
          <a:off x="4025285" y="4055327"/>
          <a:ext cx="91440" cy="451679"/>
        </a:xfrm>
        <a:custGeom>
          <a:avLst/>
          <a:gdLst/>
          <a:ahLst/>
          <a:cxnLst/>
          <a:rect l="0" t="0" r="0" b="0"/>
          <a:pathLst>
            <a:path>
              <a:moveTo>
                <a:pt x="45720" y="0"/>
              </a:moveTo>
              <a:lnTo>
                <a:pt x="45720" y="330706"/>
              </a:lnTo>
              <a:lnTo>
                <a:pt x="51282" y="330706"/>
              </a:lnTo>
              <a:lnTo>
                <a:pt x="51282" y="451679"/>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DDD749B3-9140-4072-8F7E-D340F1174458}">
      <dsp:nvSpPr>
        <dsp:cNvPr id="0" name=""/>
        <dsp:cNvSpPr/>
      </dsp:nvSpPr>
      <dsp:spPr>
        <a:xfrm>
          <a:off x="4025285" y="3319101"/>
          <a:ext cx="91440" cy="311773"/>
        </a:xfrm>
        <a:custGeom>
          <a:avLst/>
          <a:gdLst/>
          <a:ahLst/>
          <a:cxnLst/>
          <a:rect l="0" t="0" r="0" b="0"/>
          <a:pathLst>
            <a:path>
              <a:moveTo>
                <a:pt x="101271" y="0"/>
              </a:moveTo>
              <a:lnTo>
                <a:pt x="101271" y="190800"/>
              </a:lnTo>
              <a:lnTo>
                <a:pt x="45720" y="190800"/>
              </a:lnTo>
              <a:lnTo>
                <a:pt x="45720" y="311773"/>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CDEB74C5-2A99-4566-ACF8-B8BAC8FE4377}">
      <dsp:nvSpPr>
        <dsp:cNvPr id="0" name=""/>
        <dsp:cNvSpPr/>
      </dsp:nvSpPr>
      <dsp:spPr>
        <a:xfrm>
          <a:off x="4034350" y="2512484"/>
          <a:ext cx="92206" cy="334552"/>
        </a:xfrm>
        <a:custGeom>
          <a:avLst/>
          <a:gdLst/>
          <a:ahLst/>
          <a:cxnLst/>
          <a:rect l="0" t="0" r="0" b="0"/>
          <a:pathLst>
            <a:path>
              <a:moveTo>
                <a:pt x="0" y="0"/>
              </a:moveTo>
              <a:lnTo>
                <a:pt x="0" y="213579"/>
              </a:lnTo>
              <a:lnTo>
                <a:pt x="92206" y="213579"/>
              </a:lnTo>
              <a:lnTo>
                <a:pt x="92206" y="334552"/>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CD59EEC3-437A-461E-BBE5-60782BC5E5D6}">
      <dsp:nvSpPr>
        <dsp:cNvPr id="0" name=""/>
        <dsp:cNvSpPr/>
      </dsp:nvSpPr>
      <dsp:spPr>
        <a:xfrm>
          <a:off x="3982257" y="1778091"/>
          <a:ext cx="91440" cy="318399"/>
        </a:xfrm>
        <a:custGeom>
          <a:avLst/>
          <a:gdLst/>
          <a:ahLst/>
          <a:cxnLst/>
          <a:rect l="0" t="0" r="0" b="0"/>
          <a:pathLst>
            <a:path>
              <a:moveTo>
                <a:pt x="45720" y="0"/>
              </a:moveTo>
              <a:lnTo>
                <a:pt x="45720" y="197426"/>
              </a:lnTo>
              <a:lnTo>
                <a:pt x="52092" y="197426"/>
              </a:lnTo>
              <a:lnTo>
                <a:pt x="52092" y="318399"/>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D3D3C62B-BEF4-4294-A607-A5EE28F31294}">
      <dsp:nvSpPr>
        <dsp:cNvPr id="0" name=""/>
        <dsp:cNvSpPr/>
      </dsp:nvSpPr>
      <dsp:spPr>
        <a:xfrm>
          <a:off x="4027977" y="628481"/>
          <a:ext cx="968081" cy="628579"/>
        </a:xfrm>
        <a:custGeom>
          <a:avLst/>
          <a:gdLst/>
          <a:ahLst/>
          <a:cxnLst/>
          <a:rect l="0" t="0" r="0" b="0"/>
          <a:pathLst>
            <a:path>
              <a:moveTo>
                <a:pt x="968081" y="0"/>
              </a:moveTo>
              <a:lnTo>
                <a:pt x="968081" y="507607"/>
              </a:lnTo>
              <a:lnTo>
                <a:pt x="0" y="507607"/>
              </a:lnTo>
              <a:lnTo>
                <a:pt x="0" y="628579"/>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7B696A2B-1070-437D-BA63-D9091E3C9C57}">
      <dsp:nvSpPr>
        <dsp:cNvPr id="0" name=""/>
        <dsp:cNvSpPr/>
      </dsp:nvSpPr>
      <dsp:spPr>
        <a:xfrm>
          <a:off x="2575287" y="3179453"/>
          <a:ext cx="91440" cy="347579"/>
        </a:xfrm>
        <a:custGeom>
          <a:avLst/>
          <a:gdLst/>
          <a:ahLst/>
          <a:cxnLst/>
          <a:rect l="0" t="0" r="0" b="0"/>
          <a:pathLst>
            <a:path>
              <a:moveTo>
                <a:pt x="45720" y="0"/>
              </a:moveTo>
              <a:lnTo>
                <a:pt x="45720" y="226606"/>
              </a:lnTo>
              <a:lnTo>
                <a:pt x="51087" y="226606"/>
              </a:lnTo>
              <a:lnTo>
                <a:pt x="51087" y="347579"/>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F26A7A24-BFA9-4F6A-80E6-25FEF3C785E9}">
      <dsp:nvSpPr>
        <dsp:cNvPr id="0" name=""/>
        <dsp:cNvSpPr/>
      </dsp:nvSpPr>
      <dsp:spPr>
        <a:xfrm>
          <a:off x="1107752" y="2536150"/>
          <a:ext cx="1513254" cy="124187"/>
        </a:xfrm>
        <a:custGeom>
          <a:avLst/>
          <a:gdLst/>
          <a:ahLst/>
          <a:cxnLst/>
          <a:rect l="0" t="0" r="0" b="0"/>
          <a:pathLst>
            <a:path>
              <a:moveTo>
                <a:pt x="0" y="0"/>
              </a:moveTo>
              <a:lnTo>
                <a:pt x="0" y="3215"/>
              </a:lnTo>
              <a:lnTo>
                <a:pt x="1513254" y="3215"/>
              </a:lnTo>
              <a:lnTo>
                <a:pt x="1513254" y="124187"/>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9FC4F5D7-DCD3-4816-8AE7-4794F60D664B}">
      <dsp:nvSpPr>
        <dsp:cNvPr id="0" name=""/>
        <dsp:cNvSpPr/>
      </dsp:nvSpPr>
      <dsp:spPr>
        <a:xfrm>
          <a:off x="786923" y="3234919"/>
          <a:ext cx="91440" cy="343831"/>
        </a:xfrm>
        <a:custGeom>
          <a:avLst/>
          <a:gdLst/>
          <a:ahLst/>
          <a:cxnLst/>
          <a:rect l="0" t="0" r="0" b="0"/>
          <a:pathLst>
            <a:path>
              <a:moveTo>
                <a:pt x="45720" y="0"/>
              </a:moveTo>
              <a:lnTo>
                <a:pt x="45720" y="222858"/>
              </a:lnTo>
              <a:lnTo>
                <a:pt x="55657" y="222858"/>
              </a:lnTo>
              <a:lnTo>
                <a:pt x="55657" y="343831"/>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A5235313-7596-4BD2-8EE8-8E6328DB8F4A}">
      <dsp:nvSpPr>
        <dsp:cNvPr id="0" name=""/>
        <dsp:cNvSpPr/>
      </dsp:nvSpPr>
      <dsp:spPr>
        <a:xfrm>
          <a:off x="832643" y="2536150"/>
          <a:ext cx="275109" cy="232425"/>
        </a:xfrm>
        <a:custGeom>
          <a:avLst/>
          <a:gdLst/>
          <a:ahLst/>
          <a:cxnLst/>
          <a:rect l="0" t="0" r="0" b="0"/>
          <a:pathLst>
            <a:path>
              <a:moveTo>
                <a:pt x="275109" y="0"/>
              </a:moveTo>
              <a:lnTo>
                <a:pt x="275109" y="111452"/>
              </a:lnTo>
              <a:lnTo>
                <a:pt x="0" y="111452"/>
              </a:lnTo>
              <a:lnTo>
                <a:pt x="0" y="232425"/>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CE8CF876-8C5E-4617-B9F1-2C9E22718DED}">
      <dsp:nvSpPr>
        <dsp:cNvPr id="0" name=""/>
        <dsp:cNvSpPr/>
      </dsp:nvSpPr>
      <dsp:spPr>
        <a:xfrm>
          <a:off x="1062032" y="1779741"/>
          <a:ext cx="91440" cy="270536"/>
        </a:xfrm>
        <a:custGeom>
          <a:avLst/>
          <a:gdLst/>
          <a:ahLst/>
          <a:cxnLst/>
          <a:rect l="0" t="0" r="0" b="0"/>
          <a:pathLst>
            <a:path>
              <a:moveTo>
                <a:pt x="65242" y="0"/>
              </a:moveTo>
              <a:lnTo>
                <a:pt x="65242" y="149563"/>
              </a:lnTo>
              <a:lnTo>
                <a:pt x="45720" y="149563"/>
              </a:lnTo>
              <a:lnTo>
                <a:pt x="45720" y="270536"/>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D9E3D4E1-7EC6-4A6F-AEBE-D5F164C9AA5C}">
      <dsp:nvSpPr>
        <dsp:cNvPr id="0" name=""/>
        <dsp:cNvSpPr/>
      </dsp:nvSpPr>
      <dsp:spPr>
        <a:xfrm>
          <a:off x="1127275" y="628481"/>
          <a:ext cx="3868784" cy="552532"/>
        </a:xfrm>
        <a:custGeom>
          <a:avLst/>
          <a:gdLst/>
          <a:ahLst/>
          <a:cxnLst/>
          <a:rect l="0" t="0" r="0" b="0"/>
          <a:pathLst>
            <a:path>
              <a:moveTo>
                <a:pt x="3868784" y="0"/>
              </a:moveTo>
              <a:lnTo>
                <a:pt x="3868784" y="431559"/>
              </a:lnTo>
              <a:lnTo>
                <a:pt x="0" y="431559"/>
              </a:lnTo>
              <a:lnTo>
                <a:pt x="0" y="552532"/>
              </a:lnTo>
            </a:path>
          </a:pathLst>
        </a:custGeom>
        <a:noFill/>
        <a:ln w="19050" cap="flat" cmpd="sng" algn="ctr">
          <a:solidFill>
            <a:srgbClr val="5E132A"/>
          </a:solidFill>
          <a:prstDash val="solid"/>
          <a:miter lim="800000"/>
        </a:ln>
        <a:effectLst/>
      </dsp:spPr>
      <dsp:style>
        <a:lnRef idx="2">
          <a:scrgbClr r="0" g="0" b="0"/>
        </a:lnRef>
        <a:fillRef idx="0">
          <a:scrgbClr r="0" g="0" b="0"/>
        </a:fillRef>
        <a:effectRef idx="0">
          <a:scrgbClr r="0" g="0" b="0"/>
        </a:effectRef>
        <a:fontRef idx="minor"/>
      </dsp:style>
    </dsp:sp>
    <dsp:sp modelId="{A6CFF0A7-66E4-4D48-9C10-226883987AF3}">
      <dsp:nvSpPr>
        <dsp:cNvPr id="0" name=""/>
        <dsp:cNvSpPr/>
      </dsp:nvSpPr>
      <dsp:spPr>
        <a:xfrm>
          <a:off x="4221766" y="-137840"/>
          <a:ext cx="1548586" cy="766321"/>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161114-C377-4C46-AA1D-63B5D6BFFA15}">
      <dsp:nvSpPr>
        <dsp:cNvPr id="0" name=""/>
        <dsp:cNvSpPr/>
      </dsp:nvSpPr>
      <dsp:spPr>
        <a:xfrm>
          <a:off x="4366861" y="0"/>
          <a:ext cx="1548586" cy="766321"/>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577850">
            <a:lnSpc>
              <a:spcPct val="90000"/>
            </a:lnSpc>
            <a:spcBef>
              <a:spcPct val="0"/>
            </a:spcBef>
            <a:spcAft>
              <a:spcPct val="35000"/>
            </a:spcAft>
            <a:buNone/>
          </a:pPr>
          <a:r>
            <a:rPr lang="en-US" sz="1000" kern="1200" dirty="0">
              <a:solidFill>
                <a:schemeClr val="accent1">
                  <a:lumMod val="50000"/>
                </a:schemeClr>
              </a:solidFill>
            </a:rPr>
            <a:t>Director of Transportation</a:t>
          </a:r>
        </a:p>
        <a:p>
          <a:pPr marL="0" lvl="0" indent="0" algn="ctr" defTabSz="577850">
            <a:lnSpc>
              <a:spcPct val="90000"/>
            </a:lnSpc>
            <a:spcBef>
              <a:spcPct val="0"/>
            </a:spcBef>
            <a:spcAft>
              <a:spcPct val="35000"/>
            </a:spcAft>
            <a:buNone/>
          </a:pPr>
          <a:r>
            <a:rPr lang="en-US" sz="1000" b="1" kern="1200" dirty="0">
              <a:solidFill>
                <a:schemeClr val="accent1">
                  <a:lumMod val="50000"/>
                </a:schemeClr>
              </a:solidFill>
            </a:rPr>
            <a:t>Brian A. Kelley, P.E.</a:t>
          </a:r>
        </a:p>
        <a:p>
          <a:pPr marL="0" lvl="0" indent="0" algn="ctr" defTabSz="577850">
            <a:lnSpc>
              <a:spcPct val="90000"/>
            </a:lnSpc>
            <a:spcBef>
              <a:spcPct val="0"/>
            </a:spcBef>
            <a:spcAft>
              <a:spcPct val="35000"/>
            </a:spcAft>
            <a:buNone/>
          </a:pPr>
          <a:r>
            <a:rPr lang="en-US" sz="1000" kern="1200" dirty="0"/>
            <a:t>4100-41</a:t>
          </a:r>
        </a:p>
      </dsp:txBody>
      <dsp:txXfrm>
        <a:off x="4389306" y="22445"/>
        <a:ext cx="1503696" cy="721431"/>
      </dsp:txXfrm>
    </dsp:sp>
    <dsp:sp modelId="{1185E0E3-F5BC-4891-BCB4-32230685A148}">
      <dsp:nvSpPr>
        <dsp:cNvPr id="0" name=""/>
        <dsp:cNvSpPr/>
      </dsp:nvSpPr>
      <dsp:spPr>
        <a:xfrm>
          <a:off x="614616" y="1181013"/>
          <a:ext cx="1025317" cy="598728"/>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8BBC50-F55D-45B0-A009-7FFC2A633280}">
      <dsp:nvSpPr>
        <dsp:cNvPr id="0" name=""/>
        <dsp:cNvSpPr/>
      </dsp:nvSpPr>
      <dsp:spPr>
        <a:xfrm>
          <a:off x="759711" y="1318853"/>
          <a:ext cx="1025317" cy="598728"/>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solidFill>
                <a:schemeClr val="accent1">
                  <a:lumMod val="50000"/>
                </a:schemeClr>
              </a:solidFill>
            </a:rPr>
            <a:t>General Manager </a:t>
          </a:r>
        </a:p>
        <a:p>
          <a:pPr marL="0" lvl="0" indent="0" algn="ctr" defTabSz="355600">
            <a:lnSpc>
              <a:spcPct val="90000"/>
            </a:lnSpc>
            <a:spcBef>
              <a:spcPct val="0"/>
            </a:spcBef>
            <a:spcAft>
              <a:spcPct val="35000"/>
            </a:spcAft>
            <a:buNone/>
          </a:pPr>
          <a:r>
            <a:rPr lang="en-US" sz="800" kern="1200" dirty="0">
              <a:solidFill>
                <a:schemeClr val="accent1">
                  <a:lumMod val="50000"/>
                </a:schemeClr>
              </a:solidFill>
            </a:rPr>
            <a:t>4100-41</a:t>
          </a:r>
        </a:p>
      </dsp:txBody>
      <dsp:txXfrm>
        <a:off x="777247" y="1336389"/>
        <a:ext cx="990245" cy="563656"/>
      </dsp:txXfrm>
    </dsp:sp>
    <dsp:sp modelId="{04DA7969-917F-4F68-95BA-7024617FBB93}">
      <dsp:nvSpPr>
        <dsp:cNvPr id="0" name=""/>
        <dsp:cNvSpPr/>
      </dsp:nvSpPr>
      <dsp:spPr>
        <a:xfrm>
          <a:off x="508058" y="2050278"/>
          <a:ext cx="1199388" cy="485871"/>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59D437-159C-47FD-AFFF-9310A1767393}">
      <dsp:nvSpPr>
        <dsp:cNvPr id="0" name=""/>
        <dsp:cNvSpPr/>
      </dsp:nvSpPr>
      <dsp:spPr>
        <a:xfrm>
          <a:off x="653153" y="2188118"/>
          <a:ext cx="1199388" cy="485871"/>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0" kern="1200" dirty="0">
              <a:solidFill>
                <a:schemeClr val="accent1">
                  <a:lumMod val="50000"/>
                </a:schemeClr>
              </a:solidFill>
              <a:latin typeface="Calibri" panose="020F0502020204030204"/>
              <a:ea typeface="+mn-ea"/>
              <a:cs typeface="+mn-cs"/>
            </a:rPr>
            <a:t>Field</a:t>
          </a:r>
          <a:r>
            <a:rPr lang="en-US" sz="800" kern="1200" dirty="0">
              <a:solidFill>
                <a:schemeClr val="accent1">
                  <a:lumMod val="50000"/>
                </a:schemeClr>
              </a:solidFill>
              <a:latin typeface="Calibri" panose="020F0502020204030204"/>
              <a:ea typeface="+mn-ea"/>
              <a:cs typeface="+mn-cs"/>
            </a:rPr>
            <a:t> Operations Manager </a:t>
          </a:r>
        </a:p>
        <a:p>
          <a:pPr marL="0" lvl="0" indent="0" algn="ctr" defTabSz="355600">
            <a:lnSpc>
              <a:spcPct val="90000"/>
            </a:lnSpc>
            <a:spcBef>
              <a:spcPct val="0"/>
            </a:spcBef>
            <a:spcAft>
              <a:spcPct val="35000"/>
            </a:spcAft>
            <a:buNone/>
          </a:pPr>
          <a:r>
            <a:rPr lang="en-US" sz="800" kern="1200" dirty="0">
              <a:solidFill>
                <a:schemeClr val="tx1"/>
              </a:solidFill>
            </a:rPr>
            <a:t>4225-41</a:t>
          </a:r>
          <a:endParaRPr lang="en-US" sz="800" kern="1200" dirty="0"/>
        </a:p>
      </dsp:txBody>
      <dsp:txXfrm>
        <a:off x="667384" y="2202349"/>
        <a:ext cx="1170926" cy="457409"/>
      </dsp:txXfrm>
    </dsp:sp>
    <dsp:sp modelId="{1B31DAD5-1CEF-4E44-B588-4A5587DACF5C}">
      <dsp:nvSpPr>
        <dsp:cNvPr id="0" name=""/>
        <dsp:cNvSpPr/>
      </dsp:nvSpPr>
      <dsp:spPr>
        <a:xfrm>
          <a:off x="317627" y="2768576"/>
          <a:ext cx="1030031" cy="466343"/>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A034BA-319E-4AE5-ACD9-A77DD1ECC004}">
      <dsp:nvSpPr>
        <dsp:cNvPr id="0" name=""/>
        <dsp:cNvSpPr/>
      </dsp:nvSpPr>
      <dsp:spPr>
        <a:xfrm>
          <a:off x="462722" y="2906416"/>
          <a:ext cx="1030031" cy="466343"/>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b="0" kern="1200" dirty="0">
              <a:solidFill>
                <a:schemeClr val="accent1">
                  <a:lumMod val="50000"/>
                </a:schemeClr>
              </a:solidFill>
              <a:latin typeface="Calibri" panose="020F0502020204030204"/>
              <a:ea typeface="+mn-ea"/>
              <a:cs typeface="+mn-cs"/>
            </a:rPr>
            <a:t>CIT Field</a:t>
          </a:r>
          <a:r>
            <a:rPr lang="en-US" sz="800" kern="1200" dirty="0">
              <a:solidFill>
                <a:schemeClr val="accent1">
                  <a:lumMod val="50000"/>
                </a:schemeClr>
              </a:solidFill>
              <a:latin typeface="Calibri" panose="020F0502020204030204"/>
              <a:ea typeface="+mn-ea"/>
              <a:cs typeface="+mn-cs"/>
            </a:rPr>
            <a:t> Supervisor</a:t>
          </a:r>
        </a:p>
        <a:p>
          <a:pPr marL="0" lvl="0" indent="0" algn="ctr" defTabSz="355600">
            <a:lnSpc>
              <a:spcPct val="90000"/>
            </a:lnSpc>
            <a:spcBef>
              <a:spcPct val="0"/>
            </a:spcBef>
            <a:spcAft>
              <a:spcPct val="35000"/>
            </a:spcAft>
            <a:buNone/>
          </a:pPr>
          <a:r>
            <a:rPr lang="en-US" sz="800" kern="1200" dirty="0">
              <a:solidFill>
                <a:schemeClr val="tx1"/>
              </a:solidFill>
            </a:rPr>
            <a:t>4225-41</a:t>
          </a:r>
          <a:endParaRPr lang="en-US" sz="800" kern="1200" dirty="0"/>
        </a:p>
      </dsp:txBody>
      <dsp:txXfrm>
        <a:off x="476381" y="2920075"/>
        <a:ext cx="1002713" cy="439025"/>
      </dsp:txXfrm>
    </dsp:sp>
    <dsp:sp modelId="{B281BA15-D379-43F1-9E90-B6FA0795E434}">
      <dsp:nvSpPr>
        <dsp:cNvPr id="0" name=""/>
        <dsp:cNvSpPr/>
      </dsp:nvSpPr>
      <dsp:spPr>
        <a:xfrm>
          <a:off x="284726" y="3578750"/>
          <a:ext cx="1115708" cy="492994"/>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178150-649A-4053-AA00-DCF6CBB6CE6E}">
      <dsp:nvSpPr>
        <dsp:cNvPr id="0" name=""/>
        <dsp:cNvSpPr/>
      </dsp:nvSpPr>
      <dsp:spPr>
        <a:xfrm>
          <a:off x="429821" y="3716591"/>
          <a:ext cx="1115708" cy="492994"/>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Maintenance Workers 6 plus </a:t>
          </a:r>
          <a:r>
            <a:rPr lang="en-US" sz="800" kern="1200" dirty="0">
              <a:solidFill>
                <a:schemeClr val="accent3"/>
              </a:solidFill>
            </a:rPr>
            <a:t>(4 New</a:t>
          </a:r>
          <a:r>
            <a:rPr lang="en-US" sz="700" kern="1200" dirty="0">
              <a:solidFill>
                <a:schemeClr val="accent3"/>
              </a:solidFill>
            </a:rPr>
            <a:t>)</a:t>
          </a:r>
        </a:p>
      </dsp:txBody>
      <dsp:txXfrm>
        <a:off x="444260" y="3731030"/>
        <a:ext cx="1086830" cy="464116"/>
      </dsp:txXfrm>
    </dsp:sp>
    <dsp:sp modelId="{47F75EC8-C4DA-44BF-A2B8-83644C96B91B}">
      <dsp:nvSpPr>
        <dsp:cNvPr id="0" name=""/>
        <dsp:cNvSpPr/>
      </dsp:nvSpPr>
      <dsp:spPr>
        <a:xfrm>
          <a:off x="2120761" y="2660338"/>
          <a:ext cx="1000493" cy="519115"/>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6BF618-A4D5-4CF8-A179-C54C07AACD58}">
      <dsp:nvSpPr>
        <dsp:cNvPr id="0" name=""/>
        <dsp:cNvSpPr/>
      </dsp:nvSpPr>
      <dsp:spPr>
        <a:xfrm>
          <a:off x="2265856" y="2798178"/>
          <a:ext cx="1000493" cy="519115"/>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CIT Landscape Supervisor</a:t>
          </a:r>
        </a:p>
        <a:p>
          <a:pPr marL="0" lvl="0" indent="0" algn="ctr" defTabSz="355600">
            <a:lnSpc>
              <a:spcPct val="90000"/>
            </a:lnSpc>
            <a:spcBef>
              <a:spcPct val="0"/>
            </a:spcBef>
            <a:spcAft>
              <a:spcPct val="35000"/>
            </a:spcAft>
            <a:buNone/>
          </a:pPr>
          <a:r>
            <a:rPr lang="en-US" sz="800" kern="1200" dirty="0"/>
            <a:t>4225-41 </a:t>
          </a:r>
          <a:r>
            <a:rPr lang="en-US" sz="800" kern="1200" dirty="0">
              <a:solidFill>
                <a:schemeClr val="accent3"/>
              </a:solidFill>
            </a:rPr>
            <a:t>(New)</a:t>
          </a:r>
        </a:p>
      </dsp:txBody>
      <dsp:txXfrm>
        <a:off x="2281060" y="2813382"/>
        <a:ext cx="970085" cy="488707"/>
      </dsp:txXfrm>
    </dsp:sp>
    <dsp:sp modelId="{7EA9647D-38E1-4E88-BFF3-103A827B56BD}">
      <dsp:nvSpPr>
        <dsp:cNvPr id="0" name=""/>
        <dsp:cNvSpPr/>
      </dsp:nvSpPr>
      <dsp:spPr>
        <a:xfrm>
          <a:off x="2062559" y="3527032"/>
          <a:ext cx="1127631" cy="481899"/>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933AF4-ABF9-4CAE-B065-0301B486B94D}">
      <dsp:nvSpPr>
        <dsp:cNvPr id="0" name=""/>
        <dsp:cNvSpPr/>
      </dsp:nvSpPr>
      <dsp:spPr>
        <a:xfrm>
          <a:off x="2207654" y="3664872"/>
          <a:ext cx="1127631" cy="481899"/>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Landscape</a:t>
          </a:r>
        </a:p>
        <a:p>
          <a:pPr marL="0" lvl="0" indent="0" algn="ctr" defTabSz="355600">
            <a:lnSpc>
              <a:spcPct val="90000"/>
            </a:lnSpc>
            <a:spcBef>
              <a:spcPct val="0"/>
            </a:spcBef>
            <a:spcAft>
              <a:spcPct val="35000"/>
            </a:spcAft>
            <a:buNone/>
          </a:pPr>
          <a:r>
            <a:rPr lang="en-US" sz="800" kern="1200" dirty="0" err="1"/>
            <a:t>Maint</a:t>
          </a:r>
          <a:r>
            <a:rPr lang="en-US" sz="800" kern="1200" dirty="0"/>
            <a:t>. Workers </a:t>
          </a:r>
        </a:p>
        <a:p>
          <a:pPr marL="0" lvl="0" indent="0" algn="ctr" defTabSz="355600">
            <a:lnSpc>
              <a:spcPct val="90000"/>
            </a:lnSpc>
            <a:spcBef>
              <a:spcPct val="0"/>
            </a:spcBef>
            <a:spcAft>
              <a:spcPct val="35000"/>
            </a:spcAft>
            <a:buNone/>
          </a:pPr>
          <a:r>
            <a:rPr lang="en-US" sz="800" kern="1200" dirty="0"/>
            <a:t>4225-41 </a:t>
          </a:r>
          <a:r>
            <a:rPr lang="en-US" sz="800" kern="1200" dirty="0">
              <a:solidFill>
                <a:schemeClr val="accent3"/>
              </a:solidFill>
            </a:rPr>
            <a:t>(8 New)</a:t>
          </a:r>
        </a:p>
      </dsp:txBody>
      <dsp:txXfrm>
        <a:off x="2221768" y="3678986"/>
        <a:ext cx="1099403" cy="453671"/>
      </dsp:txXfrm>
    </dsp:sp>
    <dsp:sp modelId="{9EB01FCD-9F0E-4454-8947-66D01811F8BC}">
      <dsp:nvSpPr>
        <dsp:cNvPr id="0" name=""/>
        <dsp:cNvSpPr/>
      </dsp:nvSpPr>
      <dsp:spPr>
        <a:xfrm>
          <a:off x="3461628" y="1257061"/>
          <a:ext cx="1132698" cy="521030"/>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5BF9F7C-5F5B-4ED4-B02A-0110CCC16FED}">
      <dsp:nvSpPr>
        <dsp:cNvPr id="0" name=""/>
        <dsp:cNvSpPr/>
      </dsp:nvSpPr>
      <dsp:spPr>
        <a:xfrm>
          <a:off x="3606723" y="1394901"/>
          <a:ext cx="1132698" cy="521030"/>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Engineering &amp; Construction Manager</a:t>
          </a:r>
        </a:p>
        <a:p>
          <a:pPr marL="0" lvl="0" indent="0" algn="ctr" defTabSz="355600">
            <a:lnSpc>
              <a:spcPct val="90000"/>
            </a:lnSpc>
            <a:spcBef>
              <a:spcPct val="0"/>
            </a:spcBef>
            <a:spcAft>
              <a:spcPct val="35000"/>
            </a:spcAft>
            <a:buNone/>
          </a:pPr>
          <a:r>
            <a:rPr lang="en-US" sz="800" kern="1200" dirty="0"/>
            <a:t>4270-41</a:t>
          </a:r>
        </a:p>
      </dsp:txBody>
      <dsp:txXfrm>
        <a:off x="3621983" y="1410161"/>
        <a:ext cx="1102178" cy="490510"/>
      </dsp:txXfrm>
    </dsp:sp>
    <dsp:sp modelId="{8FDC4D49-5EC3-48B4-8F59-D1597056263D}">
      <dsp:nvSpPr>
        <dsp:cNvPr id="0" name=""/>
        <dsp:cNvSpPr/>
      </dsp:nvSpPr>
      <dsp:spPr>
        <a:xfrm>
          <a:off x="3613963" y="2096490"/>
          <a:ext cx="840774" cy="415993"/>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11D7C98-41D0-457D-9D68-FE5F90DE6A29}">
      <dsp:nvSpPr>
        <dsp:cNvPr id="0" name=""/>
        <dsp:cNvSpPr/>
      </dsp:nvSpPr>
      <dsp:spPr>
        <a:xfrm>
          <a:off x="3759057" y="2234330"/>
          <a:ext cx="840774" cy="415993"/>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Civil Engineer I</a:t>
          </a:r>
        </a:p>
        <a:p>
          <a:pPr marL="0" lvl="0" indent="0" algn="ctr" defTabSz="355600">
            <a:lnSpc>
              <a:spcPct val="90000"/>
            </a:lnSpc>
            <a:spcBef>
              <a:spcPct val="0"/>
            </a:spcBef>
            <a:spcAft>
              <a:spcPct val="35000"/>
            </a:spcAft>
            <a:buNone/>
          </a:pPr>
          <a:r>
            <a:rPr lang="en-US" sz="800" kern="1200" dirty="0"/>
            <a:t>4270-41</a:t>
          </a:r>
        </a:p>
        <a:p>
          <a:pPr marL="0" lvl="0" indent="0" algn="ctr" defTabSz="355600">
            <a:lnSpc>
              <a:spcPct val="90000"/>
            </a:lnSpc>
            <a:spcBef>
              <a:spcPct val="0"/>
            </a:spcBef>
            <a:spcAft>
              <a:spcPct val="35000"/>
            </a:spcAft>
            <a:buNone/>
          </a:pPr>
          <a:r>
            <a:rPr lang="en-US" sz="800" kern="1200" dirty="0">
              <a:solidFill>
                <a:srgbClr val="FF0000"/>
              </a:solidFill>
            </a:rPr>
            <a:t>Vacant</a:t>
          </a:r>
        </a:p>
      </dsp:txBody>
      <dsp:txXfrm>
        <a:off x="3771241" y="2246514"/>
        <a:ext cx="816406" cy="391625"/>
      </dsp:txXfrm>
    </dsp:sp>
    <dsp:sp modelId="{19485967-C668-4B8C-A90B-4E66E5D05C26}">
      <dsp:nvSpPr>
        <dsp:cNvPr id="0" name=""/>
        <dsp:cNvSpPr/>
      </dsp:nvSpPr>
      <dsp:spPr>
        <a:xfrm>
          <a:off x="3620165" y="2847036"/>
          <a:ext cx="1012781" cy="472065"/>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4AB07C-FBFE-4A07-9C11-5AF989CE0887}">
      <dsp:nvSpPr>
        <dsp:cNvPr id="0" name=""/>
        <dsp:cNvSpPr/>
      </dsp:nvSpPr>
      <dsp:spPr>
        <a:xfrm>
          <a:off x="3765260" y="2984876"/>
          <a:ext cx="1012781" cy="472065"/>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Field Inspector</a:t>
          </a:r>
        </a:p>
        <a:p>
          <a:pPr marL="0" lvl="0" indent="0" algn="ctr" defTabSz="355600">
            <a:lnSpc>
              <a:spcPct val="90000"/>
            </a:lnSpc>
            <a:spcBef>
              <a:spcPct val="0"/>
            </a:spcBef>
            <a:spcAft>
              <a:spcPct val="35000"/>
            </a:spcAft>
            <a:buNone/>
          </a:pPr>
          <a:r>
            <a:rPr lang="en-US" sz="800" kern="1200" dirty="0"/>
            <a:t>4270-41</a:t>
          </a:r>
        </a:p>
        <a:p>
          <a:pPr marL="0" lvl="0" indent="0" algn="ctr" defTabSz="355600">
            <a:lnSpc>
              <a:spcPct val="90000"/>
            </a:lnSpc>
            <a:spcBef>
              <a:spcPct val="0"/>
            </a:spcBef>
            <a:spcAft>
              <a:spcPct val="35000"/>
            </a:spcAft>
            <a:buNone/>
          </a:pPr>
          <a:r>
            <a:rPr lang="en-US" sz="800" kern="1200" dirty="0">
              <a:solidFill>
                <a:srgbClr val="FF0000"/>
              </a:solidFill>
            </a:rPr>
            <a:t>Vacant</a:t>
          </a:r>
        </a:p>
      </dsp:txBody>
      <dsp:txXfrm>
        <a:off x="3779086" y="2998702"/>
        <a:ext cx="985129" cy="444413"/>
      </dsp:txXfrm>
    </dsp:sp>
    <dsp:sp modelId="{8CD15CAD-2116-4FD5-9825-1830567A24DB}">
      <dsp:nvSpPr>
        <dsp:cNvPr id="0" name=""/>
        <dsp:cNvSpPr/>
      </dsp:nvSpPr>
      <dsp:spPr>
        <a:xfrm>
          <a:off x="3571150" y="3630875"/>
          <a:ext cx="999709" cy="424451"/>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445118-3391-4C57-B244-0FF5881D592B}">
      <dsp:nvSpPr>
        <dsp:cNvPr id="0" name=""/>
        <dsp:cNvSpPr/>
      </dsp:nvSpPr>
      <dsp:spPr>
        <a:xfrm>
          <a:off x="3716245" y="3768715"/>
          <a:ext cx="999709" cy="424451"/>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US" sz="800" kern="1200" dirty="0"/>
            <a:t>Engineer Technician</a:t>
          </a:r>
        </a:p>
        <a:p>
          <a:pPr marL="0" lvl="0" indent="0" algn="ctr" defTabSz="355600">
            <a:lnSpc>
              <a:spcPct val="90000"/>
            </a:lnSpc>
            <a:spcBef>
              <a:spcPct val="0"/>
            </a:spcBef>
            <a:spcAft>
              <a:spcPct val="35000"/>
            </a:spcAft>
            <a:buNone/>
          </a:pPr>
          <a:r>
            <a:rPr lang="en-US" sz="800" kern="1200" dirty="0"/>
            <a:t>4270-41</a:t>
          </a:r>
        </a:p>
      </dsp:txBody>
      <dsp:txXfrm>
        <a:off x="3728677" y="3781147"/>
        <a:ext cx="974845" cy="399587"/>
      </dsp:txXfrm>
    </dsp:sp>
    <dsp:sp modelId="{619B9F93-6F76-4FA6-BD14-928BE2805133}">
      <dsp:nvSpPr>
        <dsp:cNvPr id="0" name=""/>
        <dsp:cNvSpPr/>
      </dsp:nvSpPr>
      <dsp:spPr>
        <a:xfrm>
          <a:off x="3605945" y="4507006"/>
          <a:ext cx="941246" cy="390594"/>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1C4291-441E-43B0-9FB4-E995CA151846}">
      <dsp:nvSpPr>
        <dsp:cNvPr id="0" name=""/>
        <dsp:cNvSpPr/>
      </dsp:nvSpPr>
      <dsp:spPr>
        <a:xfrm>
          <a:off x="3751040" y="4644846"/>
          <a:ext cx="941246" cy="390594"/>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Senior Field Inspector</a:t>
          </a:r>
        </a:p>
        <a:p>
          <a:pPr marL="0" lvl="0" indent="0" algn="ctr" defTabSz="266700">
            <a:lnSpc>
              <a:spcPct val="90000"/>
            </a:lnSpc>
            <a:spcBef>
              <a:spcPct val="0"/>
            </a:spcBef>
            <a:spcAft>
              <a:spcPct val="35000"/>
            </a:spcAft>
            <a:buNone/>
          </a:pPr>
          <a:r>
            <a:rPr lang="en-US" sz="600" kern="1200" dirty="0"/>
            <a:t>4270-41</a:t>
          </a:r>
        </a:p>
      </dsp:txBody>
      <dsp:txXfrm>
        <a:off x="3762480" y="4656286"/>
        <a:ext cx="918366" cy="367714"/>
      </dsp:txXfrm>
    </dsp:sp>
    <dsp:sp modelId="{8110FBA4-E588-4C54-AA62-CF1F402AE60D}">
      <dsp:nvSpPr>
        <dsp:cNvPr id="0" name=""/>
        <dsp:cNvSpPr/>
      </dsp:nvSpPr>
      <dsp:spPr>
        <a:xfrm>
          <a:off x="5121019" y="1151758"/>
          <a:ext cx="1022875" cy="431599"/>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8090B5-C14B-4EC1-93BA-7DD1A3913D05}">
      <dsp:nvSpPr>
        <dsp:cNvPr id="0" name=""/>
        <dsp:cNvSpPr/>
      </dsp:nvSpPr>
      <dsp:spPr>
        <a:xfrm>
          <a:off x="5266114" y="1289599"/>
          <a:ext cx="1022875" cy="431599"/>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Administrative Manager</a:t>
          </a:r>
        </a:p>
        <a:p>
          <a:pPr marL="0" lvl="0" indent="0" algn="ctr" defTabSz="266700">
            <a:lnSpc>
              <a:spcPct val="90000"/>
            </a:lnSpc>
            <a:spcBef>
              <a:spcPct val="0"/>
            </a:spcBef>
            <a:spcAft>
              <a:spcPct val="35000"/>
            </a:spcAft>
            <a:buNone/>
          </a:pPr>
          <a:r>
            <a:rPr lang="en-US" sz="600" kern="1200" dirty="0"/>
            <a:t>4100-41</a:t>
          </a:r>
        </a:p>
      </dsp:txBody>
      <dsp:txXfrm>
        <a:off x="5278755" y="1302240"/>
        <a:ext cx="997593" cy="406317"/>
      </dsp:txXfrm>
    </dsp:sp>
    <dsp:sp modelId="{4B494165-CFE4-43D9-BFE0-F7CB1CE5B9DE}">
      <dsp:nvSpPr>
        <dsp:cNvPr id="0" name=""/>
        <dsp:cNvSpPr/>
      </dsp:nvSpPr>
      <dsp:spPr>
        <a:xfrm>
          <a:off x="5551612" y="1966361"/>
          <a:ext cx="954422" cy="439344"/>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4D8CA7-EAAD-4D76-9646-E0431B0858CB}">
      <dsp:nvSpPr>
        <dsp:cNvPr id="0" name=""/>
        <dsp:cNvSpPr/>
      </dsp:nvSpPr>
      <dsp:spPr>
        <a:xfrm>
          <a:off x="5696707" y="2104201"/>
          <a:ext cx="954422" cy="439344"/>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Admin. Coordinators (2)</a:t>
          </a:r>
        </a:p>
      </dsp:txBody>
      <dsp:txXfrm>
        <a:off x="5709575" y="2117069"/>
        <a:ext cx="928686" cy="413608"/>
      </dsp:txXfrm>
    </dsp:sp>
    <dsp:sp modelId="{1D11F78B-4CBE-4CCC-9544-AB5DD32B4EB7}">
      <dsp:nvSpPr>
        <dsp:cNvPr id="0" name=""/>
        <dsp:cNvSpPr/>
      </dsp:nvSpPr>
      <dsp:spPr>
        <a:xfrm>
          <a:off x="8161334" y="1198999"/>
          <a:ext cx="1083506" cy="499819"/>
        </a:xfrm>
        <a:prstGeom prst="roundRect">
          <a:avLst>
            <a:gd name="adj" fmla="val 10000"/>
          </a:avLst>
        </a:prstGeom>
        <a:solidFill>
          <a:srgbClr val="9B7F57"/>
        </a:solidFill>
        <a:ln w="19050" cap="flat" cmpd="sng" algn="ctr">
          <a:solidFill>
            <a:srgbClr val="9B7F57"/>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26DA3C-5B9B-48B3-8440-12C23C0437FB}">
      <dsp:nvSpPr>
        <dsp:cNvPr id="0" name=""/>
        <dsp:cNvSpPr/>
      </dsp:nvSpPr>
      <dsp:spPr>
        <a:xfrm>
          <a:off x="8306429" y="1336839"/>
          <a:ext cx="1083506" cy="499819"/>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solidFill>
                <a:schemeClr val="accent1">
                  <a:lumMod val="50000"/>
                </a:schemeClr>
              </a:solidFill>
            </a:rPr>
            <a:t>Deputy Director </a:t>
          </a:r>
        </a:p>
        <a:p>
          <a:pPr marL="0" lvl="0" indent="0" algn="ctr" defTabSz="266700">
            <a:lnSpc>
              <a:spcPct val="90000"/>
            </a:lnSpc>
            <a:spcBef>
              <a:spcPct val="0"/>
            </a:spcBef>
            <a:spcAft>
              <a:spcPct val="35000"/>
            </a:spcAft>
            <a:buNone/>
          </a:pPr>
          <a:r>
            <a:rPr lang="en-US" sz="600" kern="1200" dirty="0">
              <a:solidFill>
                <a:schemeClr val="accent1">
                  <a:lumMod val="50000"/>
                </a:schemeClr>
              </a:solidFill>
            </a:rPr>
            <a:t>4100-41</a:t>
          </a:r>
        </a:p>
      </dsp:txBody>
      <dsp:txXfrm>
        <a:off x="8321068" y="1351478"/>
        <a:ext cx="1054228" cy="470541"/>
      </dsp:txXfrm>
    </dsp:sp>
    <dsp:sp modelId="{240CA9DB-1954-45D5-B022-4290A3E4D72C}">
      <dsp:nvSpPr>
        <dsp:cNvPr id="0" name=""/>
        <dsp:cNvSpPr/>
      </dsp:nvSpPr>
      <dsp:spPr>
        <a:xfrm>
          <a:off x="8194254" y="2011205"/>
          <a:ext cx="1006800" cy="507331"/>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4EC6CD-E32A-4014-8F92-AF38889688E1}">
      <dsp:nvSpPr>
        <dsp:cNvPr id="0" name=""/>
        <dsp:cNvSpPr/>
      </dsp:nvSpPr>
      <dsp:spPr>
        <a:xfrm>
          <a:off x="8339349" y="2149045"/>
          <a:ext cx="1006800" cy="507331"/>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0" kern="1200" dirty="0">
              <a:solidFill>
                <a:schemeClr val="accent1">
                  <a:lumMod val="50000"/>
                </a:schemeClr>
              </a:solidFill>
              <a:latin typeface="Calibri" panose="020F0502020204030204"/>
              <a:ea typeface="+mn-ea"/>
              <a:cs typeface="+mn-cs"/>
            </a:rPr>
            <a:t>Field</a:t>
          </a:r>
          <a:r>
            <a:rPr lang="en-US" sz="600" kern="1200" dirty="0">
              <a:solidFill>
                <a:schemeClr val="accent1">
                  <a:lumMod val="50000"/>
                </a:schemeClr>
              </a:solidFill>
              <a:latin typeface="Calibri" panose="020F0502020204030204"/>
              <a:ea typeface="+mn-ea"/>
              <a:cs typeface="+mn-cs"/>
            </a:rPr>
            <a:t> Operations Manager </a:t>
          </a:r>
        </a:p>
        <a:p>
          <a:pPr marL="0" lvl="0" indent="0" algn="ctr" defTabSz="266700">
            <a:lnSpc>
              <a:spcPct val="90000"/>
            </a:lnSpc>
            <a:spcBef>
              <a:spcPct val="0"/>
            </a:spcBef>
            <a:spcAft>
              <a:spcPct val="35000"/>
            </a:spcAft>
            <a:buNone/>
          </a:pPr>
          <a:r>
            <a:rPr lang="en-US" sz="600" kern="1200" dirty="0">
              <a:solidFill>
                <a:schemeClr val="tx1"/>
              </a:solidFill>
            </a:rPr>
            <a:t>4210-41</a:t>
          </a:r>
          <a:endParaRPr lang="en-US" sz="600" kern="1200" dirty="0"/>
        </a:p>
      </dsp:txBody>
      <dsp:txXfrm>
        <a:off x="8354208" y="2163904"/>
        <a:ext cx="977082" cy="477613"/>
      </dsp:txXfrm>
    </dsp:sp>
    <dsp:sp modelId="{D3BB5D8C-48AE-444E-AC9B-01E2BEC8EEC7}">
      <dsp:nvSpPr>
        <dsp:cNvPr id="0" name=""/>
        <dsp:cNvSpPr/>
      </dsp:nvSpPr>
      <dsp:spPr>
        <a:xfrm>
          <a:off x="5097018" y="2915679"/>
          <a:ext cx="994799" cy="575841"/>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5F1B13-547A-43C1-81FB-50E991EF6637}">
      <dsp:nvSpPr>
        <dsp:cNvPr id="0" name=""/>
        <dsp:cNvSpPr/>
      </dsp:nvSpPr>
      <dsp:spPr>
        <a:xfrm>
          <a:off x="5242113" y="3053519"/>
          <a:ext cx="994799" cy="575841"/>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0" kern="1200" dirty="0">
              <a:solidFill>
                <a:schemeClr val="accent1">
                  <a:lumMod val="50000"/>
                </a:schemeClr>
              </a:solidFill>
              <a:latin typeface="Calibri" panose="020F0502020204030204"/>
              <a:ea typeface="+mn-ea"/>
              <a:cs typeface="+mn-cs"/>
            </a:rPr>
            <a:t>Unpaved Road </a:t>
          </a:r>
          <a:r>
            <a:rPr lang="en-US" sz="600" kern="1200" dirty="0">
              <a:solidFill>
                <a:schemeClr val="accent1">
                  <a:lumMod val="50000"/>
                </a:schemeClr>
              </a:solidFill>
              <a:latin typeface="Calibri" panose="020F0502020204030204"/>
              <a:ea typeface="+mn-ea"/>
              <a:cs typeface="+mn-cs"/>
            </a:rPr>
            <a:t>Supervisor</a:t>
          </a:r>
        </a:p>
        <a:p>
          <a:pPr marL="0" lvl="0" indent="0" algn="ctr" defTabSz="266700">
            <a:lnSpc>
              <a:spcPct val="90000"/>
            </a:lnSpc>
            <a:spcBef>
              <a:spcPct val="0"/>
            </a:spcBef>
            <a:spcAft>
              <a:spcPct val="35000"/>
            </a:spcAft>
            <a:buNone/>
          </a:pPr>
          <a:r>
            <a:rPr lang="en-US" sz="600" kern="1200" dirty="0">
              <a:solidFill>
                <a:schemeClr val="accent1">
                  <a:lumMod val="50000"/>
                </a:schemeClr>
              </a:solidFill>
            </a:rPr>
            <a:t>4226 -41</a:t>
          </a:r>
        </a:p>
      </dsp:txBody>
      <dsp:txXfrm>
        <a:off x="5258979" y="3070385"/>
        <a:ext cx="961067" cy="542109"/>
      </dsp:txXfrm>
    </dsp:sp>
    <dsp:sp modelId="{1C302123-438C-4BC2-8350-E67B0EDA3910}">
      <dsp:nvSpPr>
        <dsp:cNvPr id="0" name=""/>
        <dsp:cNvSpPr/>
      </dsp:nvSpPr>
      <dsp:spPr>
        <a:xfrm>
          <a:off x="5076229" y="3871307"/>
          <a:ext cx="1036378" cy="454983"/>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253F9E-9902-4F52-A1C6-6894A02FF1D6}">
      <dsp:nvSpPr>
        <dsp:cNvPr id="0" name=""/>
        <dsp:cNvSpPr/>
      </dsp:nvSpPr>
      <dsp:spPr>
        <a:xfrm>
          <a:off x="5221324" y="4009147"/>
          <a:ext cx="1036378" cy="454983"/>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Heavy Equipment Operators (2)</a:t>
          </a:r>
        </a:p>
      </dsp:txBody>
      <dsp:txXfrm>
        <a:off x="5234650" y="4022473"/>
        <a:ext cx="1009726" cy="428331"/>
      </dsp:txXfrm>
    </dsp:sp>
    <dsp:sp modelId="{C7111D90-3C40-4934-8011-AC83D5873226}">
      <dsp:nvSpPr>
        <dsp:cNvPr id="0" name=""/>
        <dsp:cNvSpPr/>
      </dsp:nvSpPr>
      <dsp:spPr>
        <a:xfrm>
          <a:off x="5076229" y="4706076"/>
          <a:ext cx="1036378" cy="406034"/>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4287E2-70CD-42CF-9DF5-61F98C162A36}">
      <dsp:nvSpPr>
        <dsp:cNvPr id="0" name=""/>
        <dsp:cNvSpPr/>
      </dsp:nvSpPr>
      <dsp:spPr>
        <a:xfrm>
          <a:off x="5221324" y="4843916"/>
          <a:ext cx="1036378" cy="406034"/>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Equipment Operators ( 2)</a:t>
          </a:r>
        </a:p>
      </dsp:txBody>
      <dsp:txXfrm>
        <a:off x="5233216" y="4855808"/>
        <a:ext cx="1012594" cy="382250"/>
      </dsp:txXfrm>
    </dsp:sp>
    <dsp:sp modelId="{877DBBEB-2C55-41A4-94B3-EE4781AA8319}">
      <dsp:nvSpPr>
        <dsp:cNvPr id="0" name=""/>
        <dsp:cNvSpPr/>
      </dsp:nvSpPr>
      <dsp:spPr>
        <a:xfrm>
          <a:off x="5091207" y="5491897"/>
          <a:ext cx="1006422" cy="446740"/>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3032BD-A4F3-4EAC-B4F2-B23D98447E2D}">
      <dsp:nvSpPr>
        <dsp:cNvPr id="0" name=""/>
        <dsp:cNvSpPr/>
      </dsp:nvSpPr>
      <dsp:spPr>
        <a:xfrm>
          <a:off x="5236302" y="5629737"/>
          <a:ext cx="1006422" cy="446740"/>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Maintenance Worker II</a:t>
          </a:r>
        </a:p>
        <a:p>
          <a:pPr marL="0" lvl="0" indent="0" algn="ctr" defTabSz="266700">
            <a:lnSpc>
              <a:spcPct val="90000"/>
            </a:lnSpc>
            <a:spcBef>
              <a:spcPct val="0"/>
            </a:spcBef>
            <a:spcAft>
              <a:spcPct val="35000"/>
            </a:spcAft>
            <a:buNone/>
          </a:pPr>
          <a:r>
            <a:rPr lang="en-US" sz="600" kern="1200" dirty="0">
              <a:solidFill>
                <a:schemeClr val="accent3"/>
              </a:solidFill>
            </a:rPr>
            <a:t>(2 New)</a:t>
          </a:r>
        </a:p>
      </dsp:txBody>
      <dsp:txXfrm>
        <a:off x="5249387" y="5642822"/>
        <a:ext cx="980252" cy="420570"/>
      </dsp:txXfrm>
    </dsp:sp>
    <dsp:sp modelId="{757C60A3-9F35-43F4-9B53-D0E543ADDF27}">
      <dsp:nvSpPr>
        <dsp:cNvPr id="0" name=""/>
        <dsp:cNvSpPr/>
      </dsp:nvSpPr>
      <dsp:spPr>
        <a:xfrm>
          <a:off x="6449142" y="2915679"/>
          <a:ext cx="967233" cy="575841"/>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D13EE5-3597-4B52-9205-4AC1AD613BD3}">
      <dsp:nvSpPr>
        <dsp:cNvPr id="0" name=""/>
        <dsp:cNvSpPr/>
      </dsp:nvSpPr>
      <dsp:spPr>
        <a:xfrm>
          <a:off x="6594237" y="3053519"/>
          <a:ext cx="967233" cy="575841"/>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0" kern="1200" dirty="0">
              <a:solidFill>
                <a:schemeClr val="accent1">
                  <a:lumMod val="50000"/>
                </a:schemeClr>
              </a:solidFill>
              <a:latin typeface="Calibri" panose="020F0502020204030204"/>
              <a:ea typeface="+mn-ea"/>
              <a:cs typeface="+mn-cs"/>
            </a:rPr>
            <a:t>Paved Road </a:t>
          </a:r>
          <a:r>
            <a:rPr lang="en-US" sz="600" kern="1200" dirty="0">
              <a:solidFill>
                <a:schemeClr val="accent1">
                  <a:lumMod val="50000"/>
                </a:schemeClr>
              </a:solidFill>
              <a:latin typeface="Calibri" panose="020F0502020204030204"/>
              <a:ea typeface="+mn-ea"/>
              <a:cs typeface="+mn-cs"/>
            </a:rPr>
            <a:t>Supervisor</a:t>
          </a:r>
        </a:p>
        <a:p>
          <a:pPr marL="0" lvl="0" indent="0" algn="ctr" defTabSz="266700">
            <a:lnSpc>
              <a:spcPct val="90000"/>
            </a:lnSpc>
            <a:spcBef>
              <a:spcPct val="0"/>
            </a:spcBef>
            <a:spcAft>
              <a:spcPct val="35000"/>
            </a:spcAft>
            <a:buNone/>
          </a:pPr>
          <a:r>
            <a:rPr lang="en-US" sz="600" kern="1200" dirty="0">
              <a:solidFill>
                <a:schemeClr val="tx1"/>
              </a:solidFill>
            </a:rPr>
            <a:t>4210 -41</a:t>
          </a:r>
          <a:endParaRPr lang="en-US" sz="600" kern="1200" dirty="0"/>
        </a:p>
      </dsp:txBody>
      <dsp:txXfrm>
        <a:off x="6611103" y="3070385"/>
        <a:ext cx="933501" cy="542109"/>
      </dsp:txXfrm>
    </dsp:sp>
    <dsp:sp modelId="{CEA7F2EA-DAC4-4E1E-AD2A-3CABABBEEE74}">
      <dsp:nvSpPr>
        <dsp:cNvPr id="0" name=""/>
        <dsp:cNvSpPr/>
      </dsp:nvSpPr>
      <dsp:spPr>
        <a:xfrm>
          <a:off x="6402797" y="3871307"/>
          <a:ext cx="1059922" cy="426466"/>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2B8B42C-C415-4202-A9D2-A2ED5ADE553E}">
      <dsp:nvSpPr>
        <dsp:cNvPr id="0" name=""/>
        <dsp:cNvSpPr/>
      </dsp:nvSpPr>
      <dsp:spPr>
        <a:xfrm>
          <a:off x="6547892" y="4009147"/>
          <a:ext cx="1059922" cy="426466"/>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Equipment Operators ( 2)</a:t>
          </a:r>
        </a:p>
      </dsp:txBody>
      <dsp:txXfrm>
        <a:off x="6560383" y="4021638"/>
        <a:ext cx="1034940" cy="401484"/>
      </dsp:txXfrm>
    </dsp:sp>
    <dsp:sp modelId="{086285F2-3660-4601-8878-E4EAD2816C3D}">
      <dsp:nvSpPr>
        <dsp:cNvPr id="0" name=""/>
        <dsp:cNvSpPr/>
      </dsp:nvSpPr>
      <dsp:spPr>
        <a:xfrm>
          <a:off x="6425747" y="4677559"/>
          <a:ext cx="1014022" cy="427801"/>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7D343D-04AD-42AE-84F6-F973DFCCA243}">
      <dsp:nvSpPr>
        <dsp:cNvPr id="0" name=""/>
        <dsp:cNvSpPr/>
      </dsp:nvSpPr>
      <dsp:spPr>
        <a:xfrm>
          <a:off x="6570842" y="4815399"/>
          <a:ext cx="1014022" cy="427801"/>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Concrete finisher</a:t>
          </a:r>
        </a:p>
      </dsp:txBody>
      <dsp:txXfrm>
        <a:off x="6583372" y="4827929"/>
        <a:ext cx="988962" cy="402741"/>
      </dsp:txXfrm>
    </dsp:sp>
    <dsp:sp modelId="{8DF87525-C236-4977-9320-8F9C06668F14}">
      <dsp:nvSpPr>
        <dsp:cNvPr id="0" name=""/>
        <dsp:cNvSpPr/>
      </dsp:nvSpPr>
      <dsp:spPr>
        <a:xfrm>
          <a:off x="6500351" y="5485147"/>
          <a:ext cx="864815" cy="430189"/>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D53EAD-8D9C-4FC4-95AA-B3953E0622E1}">
      <dsp:nvSpPr>
        <dsp:cNvPr id="0" name=""/>
        <dsp:cNvSpPr/>
      </dsp:nvSpPr>
      <dsp:spPr>
        <a:xfrm>
          <a:off x="6645446" y="5622987"/>
          <a:ext cx="864815" cy="430189"/>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Maintenance Worker III </a:t>
          </a:r>
          <a:r>
            <a:rPr lang="en-US" sz="600" kern="1200" dirty="0">
              <a:solidFill>
                <a:schemeClr val="accent3"/>
              </a:solidFill>
            </a:rPr>
            <a:t>(5 New)</a:t>
          </a:r>
        </a:p>
      </dsp:txBody>
      <dsp:txXfrm>
        <a:off x="6658046" y="5635587"/>
        <a:ext cx="839615" cy="404989"/>
      </dsp:txXfrm>
    </dsp:sp>
    <dsp:sp modelId="{0B7089BA-B6EA-4926-85DF-10BC63914937}">
      <dsp:nvSpPr>
        <dsp:cNvPr id="0" name=""/>
        <dsp:cNvSpPr/>
      </dsp:nvSpPr>
      <dsp:spPr>
        <a:xfrm>
          <a:off x="7802637" y="2915679"/>
          <a:ext cx="935331" cy="524413"/>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C1442D-9780-48C9-B284-912877CC1A3B}">
      <dsp:nvSpPr>
        <dsp:cNvPr id="0" name=""/>
        <dsp:cNvSpPr/>
      </dsp:nvSpPr>
      <dsp:spPr>
        <a:xfrm>
          <a:off x="7947731" y="3053519"/>
          <a:ext cx="935331" cy="524413"/>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0" kern="1200" dirty="0">
              <a:solidFill>
                <a:schemeClr val="accent1">
                  <a:lumMod val="50000"/>
                </a:schemeClr>
              </a:solidFill>
              <a:latin typeface="Calibri" panose="020F0502020204030204"/>
              <a:ea typeface="+mn-ea"/>
              <a:cs typeface="+mn-cs"/>
            </a:rPr>
            <a:t>Other Maintenance </a:t>
          </a:r>
          <a:r>
            <a:rPr lang="en-US" sz="600" kern="1200" dirty="0">
              <a:solidFill>
                <a:schemeClr val="accent1">
                  <a:lumMod val="50000"/>
                </a:schemeClr>
              </a:solidFill>
              <a:latin typeface="Calibri" panose="020F0502020204030204"/>
              <a:ea typeface="+mn-ea"/>
              <a:cs typeface="+mn-cs"/>
            </a:rPr>
            <a:t>Supervisor</a:t>
          </a:r>
        </a:p>
        <a:p>
          <a:pPr marL="0" lvl="0" indent="0" algn="ctr" defTabSz="266700">
            <a:lnSpc>
              <a:spcPct val="90000"/>
            </a:lnSpc>
            <a:spcBef>
              <a:spcPct val="0"/>
            </a:spcBef>
            <a:spcAft>
              <a:spcPct val="35000"/>
            </a:spcAft>
            <a:buNone/>
          </a:pPr>
          <a:r>
            <a:rPr lang="en-US" sz="600" kern="1200" dirty="0">
              <a:solidFill>
                <a:schemeClr val="tx1"/>
              </a:solidFill>
            </a:rPr>
            <a:t>4226-41</a:t>
          </a:r>
          <a:endParaRPr lang="en-US" sz="600" kern="1200" dirty="0"/>
        </a:p>
      </dsp:txBody>
      <dsp:txXfrm>
        <a:off x="7963091" y="3068879"/>
        <a:ext cx="904611" cy="493693"/>
      </dsp:txXfrm>
    </dsp:sp>
    <dsp:sp modelId="{3A99ACB2-689F-4B5C-9B32-695D2CAC7BB7}">
      <dsp:nvSpPr>
        <dsp:cNvPr id="0" name=""/>
        <dsp:cNvSpPr/>
      </dsp:nvSpPr>
      <dsp:spPr>
        <a:xfrm>
          <a:off x="7752910" y="3819878"/>
          <a:ext cx="1034785" cy="410761"/>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5A2317-5ED0-448F-BE01-C6DC90993EDE}">
      <dsp:nvSpPr>
        <dsp:cNvPr id="0" name=""/>
        <dsp:cNvSpPr/>
      </dsp:nvSpPr>
      <dsp:spPr>
        <a:xfrm>
          <a:off x="7898005" y="3957719"/>
          <a:ext cx="1034785" cy="410761"/>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Maintenance Worker III</a:t>
          </a:r>
        </a:p>
      </dsp:txBody>
      <dsp:txXfrm>
        <a:off x="7910036" y="3969750"/>
        <a:ext cx="1010723" cy="386699"/>
      </dsp:txXfrm>
    </dsp:sp>
    <dsp:sp modelId="{ECAB5F64-C7E6-4069-87D0-7F3E2085B4A9}">
      <dsp:nvSpPr>
        <dsp:cNvPr id="0" name=""/>
        <dsp:cNvSpPr/>
      </dsp:nvSpPr>
      <dsp:spPr>
        <a:xfrm>
          <a:off x="7850196" y="4610426"/>
          <a:ext cx="840212" cy="442702"/>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135AF4-F88C-4FBD-95FC-F1DCA375EEB6}">
      <dsp:nvSpPr>
        <dsp:cNvPr id="0" name=""/>
        <dsp:cNvSpPr/>
      </dsp:nvSpPr>
      <dsp:spPr>
        <a:xfrm>
          <a:off x="7995291" y="4748266"/>
          <a:ext cx="840212" cy="442702"/>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Maintenance Worker II</a:t>
          </a:r>
        </a:p>
        <a:p>
          <a:pPr marL="0" lvl="0" indent="0" algn="ctr" defTabSz="266700">
            <a:lnSpc>
              <a:spcPct val="90000"/>
            </a:lnSpc>
            <a:spcBef>
              <a:spcPct val="0"/>
            </a:spcBef>
            <a:spcAft>
              <a:spcPct val="35000"/>
            </a:spcAft>
            <a:buNone/>
          </a:pPr>
          <a:r>
            <a:rPr lang="en-US" sz="600" kern="1200" dirty="0">
              <a:solidFill>
                <a:srgbClr val="FF0000"/>
              </a:solidFill>
            </a:rPr>
            <a:t>Vacant</a:t>
          </a:r>
        </a:p>
      </dsp:txBody>
      <dsp:txXfrm>
        <a:off x="8008257" y="4761232"/>
        <a:ext cx="814280" cy="416770"/>
      </dsp:txXfrm>
    </dsp:sp>
    <dsp:sp modelId="{4FBF83D9-BAD4-4C7C-85C1-2F7223D0FA70}">
      <dsp:nvSpPr>
        <dsp:cNvPr id="0" name=""/>
        <dsp:cNvSpPr/>
      </dsp:nvSpPr>
      <dsp:spPr>
        <a:xfrm>
          <a:off x="7810145" y="5432914"/>
          <a:ext cx="920313" cy="436806"/>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2571CC-07C6-4227-9577-7F276B674348}">
      <dsp:nvSpPr>
        <dsp:cNvPr id="0" name=""/>
        <dsp:cNvSpPr/>
      </dsp:nvSpPr>
      <dsp:spPr>
        <a:xfrm>
          <a:off x="7955240" y="5570755"/>
          <a:ext cx="920313" cy="436806"/>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Maintenance Worker II </a:t>
          </a:r>
        </a:p>
        <a:p>
          <a:pPr marL="0" lvl="0" indent="0" algn="ctr" defTabSz="266700">
            <a:lnSpc>
              <a:spcPct val="90000"/>
            </a:lnSpc>
            <a:spcBef>
              <a:spcPct val="0"/>
            </a:spcBef>
            <a:spcAft>
              <a:spcPct val="35000"/>
            </a:spcAft>
            <a:buNone/>
          </a:pPr>
          <a:r>
            <a:rPr lang="en-US" sz="600" kern="1200" dirty="0">
              <a:solidFill>
                <a:schemeClr val="accent3"/>
              </a:solidFill>
            </a:rPr>
            <a:t>(2 New)</a:t>
          </a:r>
        </a:p>
      </dsp:txBody>
      <dsp:txXfrm>
        <a:off x="7968034" y="5583549"/>
        <a:ext cx="894725" cy="411218"/>
      </dsp:txXfrm>
    </dsp:sp>
    <dsp:sp modelId="{11BA2B15-7196-4337-8095-A46CFF61B092}">
      <dsp:nvSpPr>
        <dsp:cNvPr id="0" name=""/>
        <dsp:cNvSpPr/>
      </dsp:nvSpPr>
      <dsp:spPr>
        <a:xfrm>
          <a:off x="9098478" y="2915679"/>
          <a:ext cx="986599" cy="565136"/>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B3D58ED-B831-4884-96B8-3BB6E3221131}">
      <dsp:nvSpPr>
        <dsp:cNvPr id="0" name=""/>
        <dsp:cNvSpPr/>
      </dsp:nvSpPr>
      <dsp:spPr>
        <a:xfrm>
          <a:off x="9243573" y="3053519"/>
          <a:ext cx="986599" cy="565136"/>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b="0" kern="1200" dirty="0">
              <a:solidFill>
                <a:schemeClr val="accent1">
                  <a:lumMod val="50000"/>
                </a:schemeClr>
              </a:solidFill>
              <a:latin typeface="Calibri" panose="020F0502020204030204"/>
              <a:ea typeface="+mn-ea"/>
              <a:cs typeface="+mn-cs"/>
            </a:rPr>
            <a:t>Traffic Sign &amp; Signal </a:t>
          </a:r>
          <a:r>
            <a:rPr lang="en-US" sz="600" kern="1200" dirty="0">
              <a:solidFill>
                <a:schemeClr val="accent1">
                  <a:lumMod val="50000"/>
                </a:schemeClr>
              </a:solidFill>
              <a:latin typeface="Calibri" panose="020F0502020204030204"/>
              <a:ea typeface="+mn-ea"/>
              <a:cs typeface="+mn-cs"/>
            </a:rPr>
            <a:t>Supervisor</a:t>
          </a:r>
        </a:p>
        <a:p>
          <a:pPr marL="0" lvl="0" indent="0" algn="ctr" defTabSz="266700">
            <a:lnSpc>
              <a:spcPct val="90000"/>
            </a:lnSpc>
            <a:spcBef>
              <a:spcPct val="0"/>
            </a:spcBef>
            <a:spcAft>
              <a:spcPct val="35000"/>
            </a:spcAft>
            <a:buNone/>
          </a:pPr>
          <a:r>
            <a:rPr lang="en-US" sz="600" kern="1200" dirty="0">
              <a:solidFill>
                <a:schemeClr val="tx1"/>
              </a:solidFill>
            </a:rPr>
            <a:t>4226-41</a:t>
          </a:r>
          <a:endParaRPr lang="en-US" sz="600" kern="1200" dirty="0"/>
        </a:p>
      </dsp:txBody>
      <dsp:txXfrm>
        <a:off x="9260125" y="3070071"/>
        <a:ext cx="953495" cy="532032"/>
      </dsp:txXfrm>
    </dsp:sp>
    <dsp:sp modelId="{28268329-8B77-49D1-95F0-0B457B77160F}">
      <dsp:nvSpPr>
        <dsp:cNvPr id="0" name=""/>
        <dsp:cNvSpPr/>
      </dsp:nvSpPr>
      <dsp:spPr>
        <a:xfrm>
          <a:off x="9077885" y="3860601"/>
          <a:ext cx="1027785" cy="667735"/>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C9B988-5832-435B-BF32-7ABAD37CCE65}">
      <dsp:nvSpPr>
        <dsp:cNvPr id="0" name=""/>
        <dsp:cNvSpPr/>
      </dsp:nvSpPr>
      <dsp:spPr>
        <a:xfrm>
          <a:off x="9222980" y="3998442"/>
          <a:ext cx="1027785" cy="667735"/>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Traffic  Sign &amp; Signal Maintenance </a:t>
          </a:r>
        </a:p>
      </dsp:txBody>
      <dsp:txXfrm>
        <a:off x="9242537" y="4017999"/>
        <a:ext cx="988671" cy="628621"/>
      </dsp:txXfrm>
    </dsp:sp>
    <dsp:sp modelId="{8C5E0D45-532A-4C17-9F79-C74664D40BB7}">
      <dsp:nvSpPr>
        <dsp:cNvPr id="0" name=""/>
        <dsp:cNvSpPr/>
      </dsp:nvSpPr>
      <dsp:spPr>
        <a:xfrm>
          <a:off x="9135904" y="4908123"/>
          <a:ext cx="911747" cy="393637"/>
        </a:xfrm>
        <a:prstGeom prst="roundRect">
          <a:avLst>
            <a:gd name="adj" fmla="val 10000"/>
          </a:avLst>
        </a:prstGeom>
        <a:solidFill>
          <a:srgbClr val="9B7F5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09577D-F6B0-41E7-B3E3-3722E19EC29F}">
      <dsp:nvSpPr>
        <dsp:cNvPr id="0" name=""/>
        <dsp:cNvSpPr/>
      </dsp:nvSpPr>
      <dsp:spPr>
        <a:xfrm>
          <a:off x="9280999" y="5045963"/>
          <a:ext cx="911747" cy="393637"/>
        </a:xfrm>
        <a:prstGeom prst="roundRect">
          <a:avLst>
            <a:gd name="adj" fmla="val 10000"/>
          </a:avLst>
        </a:prstGeom>
        <a:solidFill>
          <a:schemeClr val="lt1">
            <a:alpha val="90000"/>
            <a:hueOff val="0"/>
            <a:satOff val="0"/>
            <a:lumOff val="0"/>
            <a:alphaOff val="0"/>
          </a:schemeClr>
        </a:solidFill>
        <a:ln w="19050" cap="flat" cmpd="sng" algn="ctr">
          <a:solidFill>
            <a:srgbClr val="5E132A"/>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n-US" sz="600" kern="1200" dirty="0"/>
            <a:t>Traffic  Sign &amp; Signal Maintenance </a:t>
          </a:r>
        </a:p>
        <a:p>
          <a:pPr marL="0" lvl="0" indent="0" algn="ctr" defTabSz="266700">
            <a:lnSpc>
              <a:spcPct val="90000"/>
            </a:lnSpc>
            <a:spcBef>
              <a:spcPct val="0"/>
            </a:spcBef>
            <a:spcAft>
              <a:spcPct val="35000"/>
            </a:spcAft>
            <a:buNone/>
          </a:pPr>
          <a:r>
            <a:rPr lang="en-US" sz="600" kern="1200" dirty="0">
              <a:solidFill>
                <a:srgbClr val="FF0000"/>
              </a:solidFill>
            </a:rPr>
            <a:t>Vacant</a:t>
          </a:r>
        </a:p>
      </dsp:txBody>
      <dsp:txXfrm>
        <a:off x="9292528" y="5057492"/>
        <a:ext cx="888689" cy="37057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B30A665-86CF-4E28-8162-7B7D9A806F66}" type="datetimeFigureOut">
              <a:rPr lang="en-US" smtClean="0"/>
              <a:t>8/4/2026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B60BD99-9422-4CF7-90EE-5E15227B2898}" type="slidenum">
              <a:rPr lang="en-US" smtClean="0"/>
              <a:t>‹#›</a:t>
            </a:fld>
            <a:endParaRPr lang="en-US"/>
          </a:p>
        </p:txBody>
      </p:sp>
    </p:spTree>
    <p:extLst>
      <p:ext uri="{BB962C8B-B14F-4D97-AF65-F5344CB8AC3E}">
        <p14:creationId xmlns:p14="http://schemas.microsoft.com/office/powerpoint/2010/main" val="2110216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7F6BF-9662-0A7C-8202-3E3AFB2499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B5D9F-A1B6-0F55-CF71-6DBF3E515628}"/>
              </a:ext>
            </a:extLst>
          </p:cNvPr>
          <p:cNvSpPr txBox="1">
            <a:spLocks noGrp="1"/>
          </p:cNvSpPr>
          <p:nvPr>
            <p:ph type="body" sz="quarter" idx="1"/>
          </p:nvPr>
        </p:nvSpPr>
        <p:spPr/>
        <p:txBody>
          <a:bodyPr/>
          <a:lstStyle/>
          <a:p>
            <a:endParaRPr lang="en-US"/>
          </a:p>
        </p:txBody>
      </p:sp>
      <p:sp>
        <p:nvSpPr>
          <p:cNvPr id="4" name="Slide Number Placeholder 3">
            <a:extLst>
              <a:ext uri="{FF2B5EF4-FFF2-40B4-BE49-F238E27FC236}">
                <a16:creationId xmlns:a16="http://schemas.microsoft.com/office/drawing/2014/main" id="{63771DE8-036A-5938-0EE5-F37F2DAD1F43}"/>
              </a:ext>
            </a:extLst>
          </p:cNvPr>
          <p:cNvSpPr txBox="1"/>
          <p:nvPr/>
        </p:nvSpPr>
        <p:spPr>
          <a:xfrm>
            <a:off x="4059181" y="8977134"/>
            <a:ext cx="3105344" cy="474209"/>
          </a:xfrm>
          <a:prstGeom prst="rect">
            <a:avLst/>
          </a:prstGeom>
          <a:noFill/>
          <a:ln cap="flat">
            <a:noFill/>
          </a:ln>
        </p:spPr>
        <p:txBody>
          <a:bodyPr vert="horz" wrap="square" lIns="94947" tIns="47473" rIns="94947" bIns="47473" anchor="b" anchorCtr="0" compatLnSpc="1">
            <a:noAutofit/>
          </a:bodyPr>
          <a:lstStyle/>
          <a:p>
            <a:pPr algn="r" defTabSz="931774">
              <a:defRPr sz="1800" b="0" i="0" u="none" strike="noStrike" kern="0" cap="none" spc="0" baseline="0">
                <a:solidFill>
                  <a:srgbClr val="000000"/>
                </a:solidFill>
                <a:uFillTx/>
              </a:defRPr>
            </a:pPr>
            <a:fld id="{8F077EBA-266A-4CC7-ADF4-8366974EBF60}" type="slidenum">
              <a:pPr algn="r" defTabSz="931774">
                <a:defRPr sz="1800" b="0" i="0" u="none" strike="noStrike" kern="0" cap="none" spc="0" baseline="0">
                  <a:solidFill>
                    <a:srgbClr val="000000"/>
                  </a:solidFill>
                  <a:uFillTx/>
                </a:defRPr>
              </a:pPr>
              <a:t>13</a:t>
            </a:fld>
            <a:endParaRPr lang="en-US" sz="1200">
              <a:solidFill>
                <a:srgbClr val="000000"/>
              </a:solidFill>
              <a:latin typeface="Apto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0238A-9265-5E28-1328-877ECB4FB4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B00B02-8654-23BF-5DE1-49A2C45478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70D79D-94A1-9CAF-57A1-EBDACD1B3E88}"/>
              </a:ext>
            </a:extLst>
          </p:cNvPr>
          <p:cNvSpPr>
            <a:spLocks noGrp="1"/>
          </p:cNvSpPr>
          <p:nvPr>
            <p:ph type="dt" sz="half" idx="10"/>
          </p:nvPr>
        </p:nvSpPr>
        <p:spPr/>
        <p:txBody>
          <a:bodyPr/>
          <a:lstStyle/>
          <a:p>
            <a:fld id="{D7CD9EBE-BCA4-48BF-B9C4-11B895648B9B}" type="datetimeFigureOut">
              <a:rPr lang="en-US" smtClean="0"/>
              <a:t>8/4/2026</a:t>
            </a:fld>
            <a:endParaRPr lang="en-US"/>
          </a:p>
        </p:txBody>
      </p:sp>
      <p:sp>
        <p:nvSpPr>
          <p:cNvPr id="5" name="Footer Placeholder 4">
            <a:extLst>
              <a:ext uri="{FF2B5EF4-FFF2-40B4-BE49-F238E27FC236}">
                <a16:creationId xmlns:a16="http://schemas.microsoft.com/office/drawing/2014/main" id="{9E0F4F97-7E56-F09D-CA6A-E18FB7C25A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D54424-ED9C-B6E0-0593-91ED365A34FF}"/>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76235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6A625-5145-11B3-03C5-A1E297B0E8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EA5CB9-DFCE-BD8A-0686-3805E2680B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A63E4C-0D92-6037-1F69-9748AAE84FBF}"/>
              </a:ext>
            </a:extLst>
          </p:cNvPr>
          <p:cNvSpPr>
            <a:spLocks noGrp="1"/>
          </p:cNvSpPr>
          <p:nvPr>
            <p:ph type="dt" sz="half" idx="10"/>
          </p:nvPr>
        </p:nvSpPr>
        <p:spPr/>
        <p:txBody>
          <a:bodyPr/>
          <a:lstStyle/>
          <a:p>
            <a:fld id="{D7CD9EBE-BCA4-48BF-B9C4-11B895648B9B}" type="datetimeFigureOut">
              <a:rPr lang="en-US" smtClean="0"/>
              <a:t>8/4/2026</a:t>
            </a:fld>
            <a:endParaRPr lang="en-US"/>
          </a:p>
        </p:txBody>
      </p:sp>
      <p:sp>
        <p:nvSpPr>
          <p:cNvPr id="5" name="Footer Placeholder 4">
            <a:extLst>
              <a:ext uri="{FF2B5EF4-FFF2-40B4-BE49-F238E27FC236}">
                <a16:creationId xmlns:a16="http://schemas.microsoft.com/office/drawing/2014/main" id="{8AC69A41-F447-9E8F-1622-48D92CCABA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3C9CBC-0121-41DC-EC99-1B100E9C31E5}"/>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9729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871B7F-5256-188D-0A09-51425981DA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3697DF-DB38-8CC2-94B5-FFFD9052D3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8322F1-FFE7-106C-B5DF-0A0D0A362E5E}"/>
              </a:ext>
            </a:extLst>
          </p:cNvPr>
          <p:cNvSpPr>
            <a:spLocks noGrp="1"/>
          </p:cNvSpPr>
          <p:nvPr>
            <p:ph type="dt" sz="half" idx="10"/>
          </p:nvPr>
        </p:nvSpPr>
        <p:spPr/>
        <p:txBody>
          <a:bodyPr/>
          <a:lstStyle/>
          <a:p>
            <a:fld id="{D7CD9EBE-BCA4-48BF-B9C4-11B895648B9B}" type="datetimeFigureOut">
              <a:rPr lang="en-US" smtClean="0"/>
              <a:t>8/4/2026</a:t>
            </a:fld>
            <a:endParaRPr lang="en-US"/>
          </a:p>
        </p:txBody>
      </p:sp>
      <p:sp>
        <p:nvSpPr>
          <p:cNvPr id="5" name="Footer Placeholder 4">
            <a:extLst>
              <a:ext uri="{FF2B5EF4-FFF2-40B4-BE49-F238E27FC236}">
                <a16:creationId xmlns:a16="http://schemas.microsoft.com/office/drawing/2014/main" id="{F37DDD6F-FD92-B94A-1808-1018216E7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27B474-B2D7-C52D-164C-88264527A9F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829423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4C877-1947-0B41-9100-B25EB2E689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3C4C10-E593-3056-926B-D29F276452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08E072-45D0-3B67-11B2-206F503D8F13}"/>
              </a:ext>
            </a:extLst>
          </p:cNvPr>
          <p:cNvSpPr>
            <a:spLocks noGrp="1"/>
          </p:cNvSpPr>
          <p:nvPr>
            <p:ph type="dt" sz="half" idx="10"/>
          </p:nvPr>
        </p:nvSpPr>
        <p:spPr/>
        <p:txBody>
          <a:bodyPr/>
          <a:lstStyle/>
          <a:p>
            <a:fld id="{D7CD9EBE-BCA4-48BF-B9C4-11B895648B9B}" type="datetimeFigureOut">
              <a:rPr lang="en-US" smtClean="0"/>
              <a:t>8/4/2026</a:t>
            </a:fld>
            <a:endParaRPr lang="en-US"/>
          </a:p>
        </p:txBody>
      </p:sp>
      <p:sp>
        <p:nvSpPr>
          <p:cNvPr id="5" name="Footer Placeholder 4">
            <a:extLst>
              <a:ext uri="{FF2B5EF4-FFF2-40B4-BE49-F238E27FC236}">
                <a16:creationId xmlns:a16="http://schemas.microsoft.com/office/drawing/2014/main" id="{E65A7888-F812-409E-6487-1BABE005D0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1BA267-F0E9-F199-BB4B-123A4D4D34A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4186176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1449D-1F74-8FDC-BFC9-C2B05C6D5D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CA9E8D-83B2-B6D7-C7F1-5199D5D311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E5638B-F5D0-3D81-D7E4-3C95B644D2BC}"/>
              </a:ext>
            </a:extLst>
          </p:cNvPr>
          <p:cNvSpPr>
            <a:spLocks noGrp="1"/>
          </p:cNvSpPr>
          <p:nvPr>
            <p:ph type="dt" sz="half" idx="10"/>
          </p:nvPr>
        </p:nvSpPr>
        <p:spPr/>
        <p:txBody>
          <a:bodyPr/>
          <a:lstStyle/>
          <a:p>
            <a:fld id="{D7CD9EBE-BCA4-48BF-B9C4-11B895648B9B}" type="datetimeFigureOut">
              <a:rPr lang="en-US" smtClean="0"/>
              <a:t>8/4/2026</a:t>
            </a:fld>
            <a:endParaRPr lang="en-US"/>
          </a:p>
        </p:txBody>
      </p:sp>
      <p:sp>
        <p:nvSpPr>
          <p:cNvPr id="5" name="Footer Placeholder 4">
            <a:extLst>
              <a:ext uri="{FF2B5EF4-FFF2-40B4-BE49-F238E27FC236}">
                <a16:creationId xmlns:a16="http://schemas.microsoft.com/office/drawing/2014/main" id="{F2F8923A-0F49-49F6-2B7D-B3E2C1845A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0CBB04-46CD-307F-950D-277BE381469E}"/>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320719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C8C9B-F132-61C7-12CC-5DC40D5F07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6318C0-5A81-21C4-E42C-18E012F85F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D28A5A-379E-1EE7-01FF-73E30B01A5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C3014B-E9CC-0DAD-A85B-DA5A82B19F23}"/>
              </a:ext>
            </a:extLst>
          </p:cNvPr>
          <p:cNvSpPr>
            <a:spLocks noGrp="1"/>
          </p:cNvSpPr>
          <p:nvPr>
            <p:ph type="dt" sz="half" idx="10"/>
          </p:nvPr>
        </p:nvSpPr>
        <p:spPr/>
        <p:txBody>
          <a:bodyPr/>
          <a:lstStyle/>
          <a:p>
            <a:fld id="{D7CD9EBE-BCA4-48BF-B9C4-11B895648B9B}" type="datetimeFigureOut">
              <a:rPr lang="en-US" smtClean="0"/>
              <a:t>8/4/2026</a:t>
            </a:fld>
            <a:endParaRPr lang="en-US"/>
          </a:p>
        </p:txBody>
      </p:sp>
      <p:sp>
        <p:nvSpPr>
          <p:cNvPr id="6" name="Footer Placeholder 5">
            <a:extLst>
              <a:ext uri="{FF2B5EF4-FFF2-40B4-BE49-F238E27FC236}">
                <a16:creationId xmlns:a16="http://schemas.microsoft.com/office/drawing/2014/main" id="{F5743604-605F-668A-586F-89F1EFD4E7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815B86-BAF9-4334-7B8D-DC7EE02FC19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3814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261DF-E018-4E98-E8D8-AF76111953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98644A-5209-7968-2CC1-B468079915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BEF488-5CEB-E505-2CF7-AF07B02255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3421F8-5E90-DC45-A74C-E34DF4D966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0DAD24-6D5C-4305-93DD-2994C5F052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EE7201-5334-C311-174D-446FFA95AF23}"/>
              </a:ext>
            </a:extLst>
          </p:cNvPr>
          <p:cNvSpPr>
            <a:spLocks noGrp="1"/>
          </p:cNvSpPr>
          <p:nvPr>
            <p:ph type="dt" sz="half" idx="10"/>
          </p:nvPr>
        </p:nvSpPr>
        <p:spPr/>
        <p:txBody>
          <a:bodyPr/>
          <a:lstStyle/>
          <a:p>
            <a:fld id="{D7CD9EBE-BCA4-48BF-B9C4-11B895648B9B}" type="datetimeFigureOut">
              <a:rPr lang="en-US" smtClean="0"/>
              <a:t>8/4/2026</a:t>
            </a:fld>
            <a:endParaRPr lang="en-US"/>
          </a:p>
        </p:txBody>
      </p:sp>
      <p:sp>
        <p:nvSpPr>
          <p:cNvPr id="8" name="Footer Placeholder 7">
            <a:extLst>
              <a:ext uri="{FF2B5EF4-FFF2-40B4-BE49-F238E27FC236}">
                <a16:creationId xmlns:a16="http://schemas.microsoft.com/office/drawing/2014/main" id="{0337C891-7FE8-A176-A8BD-14FD470074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9E035D-DDFF-7E77-C041-5FB2ED3A0C2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130716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7CC87-ABF0-B8C2-4B45-AD899B5662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7FF261-F1B0-C02B-6E40-DC872BD7280B}"/>
              </a:ext>
            </a:extLst>
          </p:cNvPr>
          <p:cNvSpPr>
            <a:spLocks noGrp="1"/>
          </p:cNvSpPr>
          <p:nvPr>
            <p:ph type="dt" sz="half" idx="10"/>
          </p:nvPr>
        </p:nvSpPr>
        <p:spPr/>
        <p:txBody>
          <a:bodyPr/>
          <a:lstStyle/>
          <a:p>
            <a:fld id="{D7CD9EBE-BCA4-48BF-B9C4-11B895648B9B}" type="datetimeFigureOut">
              <a:rPr lang="en-US" smtClean="0"/>
              <a:t>8/4/2026</a:t>
            </a:fld>
            <a:endParaRPr lang="en-US"/>
          </a:p>
        </p:txBody>
      </p:sp>
      <p:sp>
        <p:nvSpPr>
          <p:cNvPr id="4" name="Footer Placeholder 3">
            <a:extLst>
              <a:ext uri="{FF2B5EF4-FFF2-40B4-BE49-F238E27FC236}">
                <a16:creationId xmlns:a16="http://schemas.microsoft.com/office/drawing/2014/main" id="{7AB29E32-CC84-35C1-3BB8-29BCC15ADF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74E7FB-E3F6-A192-4864-C2BE908343E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65002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2724C0-CFCF-E546-79AB-AA1E4E44F0BC}"/>
              </a:ext>
            </a:extLst>
          </p:cNvPr>
          <p:cNvSpPr>
            <a:spLocks noGrp="1"/>
          </p:cNvSpPr>
          <p:nvPr>
            <p:ph type="dt" sz="half" idx="10"/>
          </p:nvPr>
        </p:nvSpPr>
        <p:spPr/>
        <p:txBody>
          <a:bodyPr/>
          <a:lstStyle/>
          <a:p>
            <a:fld id="{D7CD9EBE-BCA4-48BF-B9C4-11B895648B9B}" type="datetimeFigureOut">
              <a:rPr lang="en-US" smtClean="0"/>
              <a:t>8/4/2026</a:t>
            </a:fld>
            <a:endParaRPr lang="en-US"/>
          </a:p>
        </p:txBody>
      </p:sp>
      <p:sp>
        <p:nvSpPr>
          <p:cNvPr id="3" name="Footer Placeholder 2">
            <a:extLst>
              <a:ext uri="{FF2B5EF4-FFF2-40B4-BE49-F238E27FC236}">
                <a16:creationId xmlns:a16="http://schemas.microsoft.com/office/drawing/2014/main" id="{C7C4DEF9-C47C-A617-9B86-D0790C7A6F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F3653E-C922-4B39-D832-9BB82A70E9A4}"/>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03569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7C234-582B-4845-9F5C-642E792E7E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EC3AA6-B5A4-899C-021C-8CCF5AECA3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5AC14A-A192-D88C-1E75-04F1C0D6E9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604C4E-E395-C19B-B6D0-9A16255CB375}"/>
              </a:ext>
            </a:extLst>
          </p:cNvPr>
          <p:cNvSpPr>
            <a:spLocks noGrp="1"/>
          </p:cNvSpPr>
          <p:nvPr>
            <p:ph type="dt" sz="half" idx="10"/>
          </p:nvPr>
        </p:nvSpPr>
        <p:spPr/>
        <p:txBody>
          <a:bodyPr/>
          <a:lstStyle/>
          <a:p>
            <a:fld id="{D7CD9EBE-BCA4-48BF-B9C4-11B895648B9B}" type="datetimeFigureOut">
              <a:rPr lang="en-US" smtClean="0"/>
              <a:t>8/4/2026</a:t>
            </a:fld>
            <a:endParaRPr lang="en-US"/>
          </a:p>
        </p:txBody>
      </p:sp>
      <p:sp>
        <p:nvSpPr>
          <p:cNvPr id="6" name="Footer Placeholder 5">
            <a:extLst>
              <a:ext uri="{FF2B5EF4-FFF2-40B4-BE49-F238E27FC236}">
                <a16:creationId xmlns:a16="http://schemas.microsoft.com/office/drawing/2014/main" id="{F11D731B-0B62-1F65-6BD3-C55386A183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30C106-C0CB-A0D1-7250-9D8C66797122}"/>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2128634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15F5E-EF55-3B10-3B62-667180363F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A81AF4-46D6-2390-8DCC-B9DB6DC3DD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FEF6EC-A589-332A-FA2D-9823B3101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EC4B79-2FCF-EE43-59AC-9722854ED87D}"/>
              </a:ext>
            </a:extLst>
          </p:cNvPr>
          <p:cNvSpPr>
            <a:spLocks noGrp="1"/>
          </p:cNvSpPr>
          <p:nvPr>
            <p:ph type="dt" sz="half" idx="10"/>
          </p:nvPr>
        </p:nvSpPr>
        <p:spPr/>
        <p:txBody>
          <a:bodyPr/>
          <a:lstStyle/>
          <a:p>
            <a:fld id="{D7CD9EBE-BCA4-48BF-B9C4-11B895648B9B}" type="datetimeFigureOut">
              <a:rPr lang="en-US" smtClean="0"/>
              <a:t>8/4/2026</a:t>
            </a:fld>
            <a:endParaRPr lang="en-US"/>
          </a:p>
        </p:txBody>
      </p:sp>
      <p:sp>
        <p:nvSpPr>
          <p:cNvPr id="6" name="Footer Placeholder 5">
            <a:extLst>
              <a:ext uri="{FF2B5EF4-FFF2-40B4-BE49-F238E27FC236}">
                <a16:creationId xmlns:a16="http://schemas.microsoft.com/office/drawing/2014/main" id="{1F48696B-21A9-E43D-087C-9476349D42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E8661A-CE83-E0D4-0B46-76594B107A56}"/>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982011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5B4179-C33A-9547-C83D-5068541D6F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5D220F-520D-4CF5-FE4D-CD90969417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8AD66C-792D-A0CF-E2E0-777B77D87C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CD9EBE-BCA4-48BF-B9C4-11B895648B9B}" type="datetimeFigureOut">
              <a:rPr lang="en-US" smtClean="0"/>
              <a:t>8/4/2026</a:t>
            </a:fld>
            <a:endParaRPr lang="en-US"/>
          </a:p>
        </p:txBody>
      </p:sp>
      <p:sp>
        <p:nvSpPr>
          <p:cNvPr id="5" name="Footer Placeholder 4">
            <a:extLst>
              <a:ext uri="{FF2B5EF4-FFF2-40B4-BE49-F238E27FC236}">
                <a16:creationId xmlns:a16="http://schemas.microsoft.com/office/drawing/2014/main" id="{F4F4CB02-F3A6-F573-7A1B-905D025DBF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6EA251B-2C49-2F0A-8483-D890F2AF20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38A8CB-6CE1-4548-978B-68EFEA465EE4}" type="slidenum">
              <a:rPr lang="en-US" smtClean="0"/>
              <a:t>‹#›</a:t>
            </a:fld>
            <a:endParaRPr lang="en-US"/>
          </a:p>
        </p:txBody>
      </p:sp>
    </p:spTree>
    <p:extLst>
      <p:ext uri="{BB962C8B-B14F-4D97-AF65-F5344CB8AC3E}">
        <p14:creationId xmlns:p14="http://schemas.microsoft.com/office/powerpoint/2010/main" val="270060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920532" y="2463949"/>
            <a:ext cx="8017657" cy="1142942"/>
          </a:xfrm>
          <a:prstGeom prst="rect">
            <a:avLst/>
          </a:prstGeom>
        </p:spPr>
        <p:txBody>
          <a:bodyPr lIns="0" tIns="0" rIns="0" bIns="0" rtlCol="0" anchor="t">
            <a:spAutoFit/>
          </a:bodyPr>
          <a:lstStyle/>
          <a:p>
            <a:pPr algn="ctr">
              <a:lnSpc>
                <a:spcPts val="4574"/>
              </a:lnSpc>
            </a:pPr>
            <a:r>
              <a:rPr lang="en-US" sz="3267" spc="-5" dirty="0">
                <a:solidFill>
                  <a:srgbClr val="00507B"/>
                </a:solidFill>
                <a:latin typeface="Abrade"/>
                <a:ea typeface="Abrade"/>
                <a:cs typeface="Abrade"/>
                <a:sym typeface="Abrade"/>
              </a:rPr>
              <a:t>2027 OPERATING AND 5-YEAR CIP</a:t>
            </a:r>
          </a:p>
          <a:p>
            <a:pPr algn="ctr">
              <a:lnSpc>
                <a:spcPts val="4574"/>
              </a:lnSpc>
            </a:pPr>
            <a:r>
              <a:rPr lang="en-US" sz="3267" spc="-5" dirty="0">
                <a:solidFill>
                  <a:srgbClr val="00507B"/>
                </a:solidFill>
                <a:latin typeface="Abrade"/>
                <a:ea typeface="Abrade"/>
                <a:cs typeface="Abrade"/>
                <a:sym typeface="Abrade"/>
              </a:rPr>
              <a:t> BUDGET PRESENTATION</a:t>
            </a:r>
          </a:p>
        </p:txBody>
      </p:sp>
      <p:sp>
        <p:nvSpPr>
          <p:cNvPr id="4" name="Freeform 4"/>
          <p:cNvSpPr/>
          <p:nvPr/>
        </p:nvSpPr>
        <p:spPr>
          <a:xfrm>
            <a:off x="0" y="-52055"/>
            <a:ext cx="2771790" cy="3481055"/>
          </a:xfrm>
          <a:custGeom>
            <a:avLst/>
            <a:gdLst/>
            <a:ahLst/>
            <a:cxnLst/>
            <a:rect l="l" t="t" r="r" b="b"/>
            <a:pathLst>
              <a:path w="4157685" h="5221582">
                <a:moveTo>
                  <a:pt x="0" y="0"/>
                </a:moveTo>
                <a:lnTo>
                  <a:pt x="4157685" y="0"/>
                </a:lnTo>
                <a:lnTo>
                  <a:pt x="4157685" y="5221582"/>
                </a:lnTo>
                <a:lnTo>
                  <a:pt x="0" y="522158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5" name="Freeform 5"/>
          <p:cNvSpPr/>
          <p:nvPr/>
        </p:nvSpPr>
        <p:spPr>
          <a:xfrm flipH="1" flipV="1">
            <a:off x="9420210" y="3376945"/>
            <a:ext cx="2771790" cy="3481055"/>
          </a:xfrm>
          <a:custGeom>
            <a:avLst/>
            <a:gdLst/>
            <a:ahLst/>
            <a:cxnLst/>
            <a:rect l="l" t="t" r="r" b="b"/>
            <a:pathLst>
              <a:path w="4157685" h="5221582">
                <a:moveTo>
                  <a:pt x="4157685" y="5221582"/>
                </a:moveTo>
                <a:lnTo>
                  <a:pt x="0" y="5221582"/>
                </a:lnTo>
                <a:lnTo>
                  <a:pt x="0" y="0"/>
                </a:lnTo>
                <a:lnTo>
                  <a:pt x="4157685" y="0"/>
                </a:lnTo>
                <a:lnTo>
                  <a:pt x="4157685" y="5221582"/>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6" name="Freeform 6"/>
          <p:cNvSpPr/>
          <p:nvPr/>
        </p:nvSpPr>
        <p:spPr>
          <a:xfrm>
            <a:off x="9047541" y="4098400"/>
            <a:ext cx="3028925" cy="3028925"/>
          </a:xfrm>
          <a:custGeom>
            <a:avLst/>
            <a:gdLst/>
            <a:ahLst/>
            <a:cxnLst/>
            <a:rect l="l" t="t" r="r" b="b"/>
            <a:pathLst>
              <a:path w="4543387" h="4543387">
                <a:moveTo>
                  <a:pt x="0" y="0"/>
                </a:moveTo>
                <a:lnTo>
                  <a:pt x="4543387" y="0"/>
                </a:lnTo>
                <a:lnTo>
                  <a:pt x="4543387" y="4543387"/>
                </a:lnTo>
                <a:lnTo>
                  <a:pt x="0" y="4543387"/>
                </a:lnTo>
                <a:lnTo>
                  <a:pt x="0" y="0"/>
                </a:lnTo>
                <a:close/>
              </a:path>
            </a:pathLst>
          </a:custGeom>
          <a:blipFill>
            <a:blip r:embed="rId3"/>
            <a:stretch>
              <a:fillRect/>
            </a:stretch>
          </a:blipFill>
        </p:spPr>
        <p:txBody>
          <a:bodyPr/>
          <a:lstStyle/>
          <a:p>
            <a:endParaRPr lang="en-US" sz="1200"/>
          </a:p>
        </p:txBody>
      </p:sp>
      <p:sp>
        <p:nvSpPr>
          <p:cNvPr id="7" name="TextBox 7"/>
          <p:cNvSpPr txBox="1"/>
          <p:nvPr/>
        </p:nvSpPr>
        <p:spPr>
          <a:xfrm>
            <a:off x="2544346" y="4830981"/>
            <a:ext cx="4319972" cy="375231"/>
          </a:xfrm>
          <a:prstGeom prst="rect">
            <a:avLst/>
          </a:prstGeom>
        </p:spPr>
        <p:txBody>
          <a:bodyPr lIns="0" tIns="0" rIns="0" bIns="0" rtlCol="0" anchor="t">
            <a:spAutoFit/>
          </a:bodyPr>
          <a:lstStyle/>
          <a:p>
            <a:pPr algn="just">
              <a:lnSpc>
                <a:spcPts val="3236"/>
              </a:lnSpc>
            </a:pPr>
            <a:r>
              <a:rPr lang="en-US" sz="2311">
                <a:solidFill>
                  <a:srgbClr val="00507B"/>
                </a:solidFill>
                <a:latin typeface="Public Sans"/>
                <a:ea typeface="Public Sans"/>
                <a:cs typeface="Public Sans"/>
                <a:sym typeface="Public Sans"/>
              </a:rPr>
              <a:t>FY27 - Budget Request</a:t>
            </a:r>
          </a:p>
        </p:txBody>
      </p:sp>
      <p:sp>
        <p:nvSpPr>
          <p:cNvPr id="8" name="TextBox 8"/>
          <p:cNvSpPr txBox="1"/>
          <p:nvPr/>
        </p:nvSpPr>
        <p:spPr>
          <a:xfrm>
            <a:off x="2544346" y="5178669"/>
            <a:ext cx="5676733" cy="796372"/>
          </a:xfrm>
          <a:prstGeom prst="rect">
            <a:avLst/>
          </a:prstGeom>
        </p:spPr>
        <p:txBody>
          <a:bodyPr lIns="0" tIns="0" rIns="0" bIns="0" rtlCol="0" anchor="t">
            <a:spAutoFit/>
          </a:bodyPr>
          <a:lstStyle/>
          <a:p>
            <a:pPr>
              <a:lnSpc>
                <a:spcPts val="3236"/>
              </a:lnSpc>
            </a:pPr>
            <a:r>
              <a:rPr lang="en-US" sz="2311" dirty="0">
                <a:solidFill>
                  <a:srgbClr val="00507B"/>
                </a:solidFill>
                <a:latin typeface="Public Sans"/>
                <a:ea typeface="Public Sans"/>
                <a:cs typeface="Public Sans"/>
                <a:sym typeface="Public Sans"/>
              </a:rPr>
              <a:t>Presenter: Director, Brian A. Kelley, P.E.</a:t>
            </a:r>
          </a:p>
          <a:p>
            <a:pPr>
              <a:lnSpc>
                <a:spcPts val="3236"/>
              </a:lnSpc>
            </a:pPr>
            <a:r>
              <a:rPr lang="en-US" sz="2311" dirty="0">
                <a:solidFill>
                  <a:srgbClr val="00507B"/>
                </a:solidFill>
                <a:latin typeface="Public Sans"/>
                <a:ea typeface="Public Sans"/>
                <a:cs typeface="Public Sans"/>
                <a:sym typeface="Public Sans"/>
              </a:rPr>
              <a:t>Date: August 6</a:t>
            </a:r>
            <a:r>
              <a:rPr lang="en-US" sz="2311" baseline="30000" dirty="0">
                <a:solidFill>
                  <a:srgbClr val="00507B"/>
                </a:solidFill>
                <a:latin typeface="Public Sans"/>
                <a:ea typeface="Public Sans"/>
                <a:cs typeface="Public Sans"/>
                <a:sym typeface="Public Sans"/>
              </a:rPr>
              <a:t>th</a:t>
            </a:r>
            <a:r>
              <a:rPr lang="en-US" sz="2311" dirty="0">
                <a:solidFill>
                  <a:srgbClr val="00507B"/>
                </a:solidFill>
                <a:latin typeface="Public Sans"/>
                <a:ea typeface="Public Sans"/>
                <a:cs typeface="Public Sans"/>
                <a:sym typeface="Public Sans"/>
              </a:rPr>
              <a:t>, 2026</a:t>
            </a:r>
          </a:p>
        </p:txBody>
      </p:sp>
      <p:sp>
        <p:nvSpPr>
          <p:cNvPr id="2" name="TextBox 2"/>
          <p:cNvSpPr txBox="1"/>
          <p:nvPr/>
        </p:nvSpPr>
        <p:spPr>
          <a:xfrm>
            <a:off x="-531622" y="985055"/>
            <a:ext cx="13419117" cy="1022396"/>
          </a:xfrm>
          <a:prstGeom prst="rect">
            <a:avLst/>
          </a:prstGeom>
        </p:spPr>
        <p:txBody>
          <a:bodyPr wrap="square" lIns="0" tIns="0" rIns="0" bIns="0" rtlCol="0" anchor="t">
            <a:spAutoFit/>
          </a:bodyPr>
          <a:lstStyle/>
          <a:p>
            <a:pPr algn="ctr">
              <a:lnSpc>
                <a:spcPts val="8470"/>
              </a:lnSpc>
            </a:pPr>
            <a:r>
              <a:rPr lang="en-US" sz="6050" spc="-9" dirty="0">
                <a:solidFill>
                  <a:srgbClr val="00507B"/>
                </a:solidFill>
                <a:latin typeface="Abrade"/>
                <a:ea typeface="Abrade"/>
                <a:cs typeface="Abrade"/>
                <a:sym typeface="Abrade"/>
              </a:rPr>
              <a:t>DEPARTMENT	OF TRANSPORTATION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a:extLst>
              <a:ext uri="{FF2B5EF4-FFF2-40B4-BE49-F238E27FC236}">
                <a16:creationId xmlns:a16="http://schemas.microsoft.com/office/drawing/2014/main" id="{B88009DE-D224-9279-E68C-3F49C5C1AC2D}"/>
              </a:ext>
            </a:extLst>
          </p:cNvPr>
          <p:cNvSpPr>
            <a:spLocks noMove="1" noResize="1"/>
          </p:cNvSpPr>
          <p:nvPr/>
        </p:nvSpPr>
        <p:spPr>
          <a:xfrm>
            <a:off x="971550" y="1926433"/>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TextBox 5">
            <a:extLst>
              <a:ext uri="{FF2B5EF4-FFF2-40B4-BE49-F238E27FC236}">
                <a16:creationId xmlns:a16="http://schemas.microsoft.com/office/drawing/2014/main" id="{56983BEC-BFCB-21A8-C57A-6B3DCCF44C08}"/>
              </a:ext>
            </a:extLst>
          </p:cNvPr>
          <p:cNvSpPr txBox="1"/>
          <p:nvPr/>
        </p:nvSpPr>
        <p:spPr>
          <a:xfrm>
            <a:off x="964022" y="904464"/>
            <a:ext cx="8637178"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Personnel Budget Request</a:t>
            </a:r>
            <a:endParaRPr lang="en-US" sz="1200" dirty="0">
              <a:solidFill>
                <a:srgbClr val="000000"/>
              </a:solidFill>
              <a:latin typeface="Calibri"/>
            </a:endParaRPr>
          </a:p>
        </p:txBody>
      </p:sp>
      <p:sp>
        <p:nvSpPr>
          <p:cNvPr id="5" name="TextBox 6">
            <a:extLst>
              <a:ext uri="{FF2B5EF4-FFF2-40B4-BE49-F238E27FC236}">
                <a16:creationId xmlns:a16="http://schemas.microsoft.com/office/drawing/2014/main" id="{EC11E114-2BB7-89FE-C254-EC04A0E50E9A}"/>
              </a:ext>
            </a:extLst>
          </p:cNvPr>
          <p:cNvSpPr txBox="1"/>
          <p:nvPr/>
        </p:nvSpPr>
        <p:spPr>
          <a:xfrm>
            <a:off x="964022" y="2037490"/>
            <a:ext cx="4827178"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err="1">
                <a:solidFill>
                  <a:srgbClr val="5E132A"/>
                </a:solidFill>
                <a:latin typeface="Arimo"/>
              </a:rPr>
              <a:t>FY26</a:t>
            </a:r>
            <a:r>
              <a:rPr lang="en-US" dirty="0">
                <a:solidFill>
                  <a:srgbClr val="5E132A"/>
                </a:solidFill>
                <a:latin typeface="Arimo"/>
              </a:rPr>
              <a:t> Budgeted Department Total-</a:t>
            </a:r>
            <a:r>
              <a:rPr lang="en-US" dirty="0">
                <a:solidFill>
                  <a:srgbClr val="7CA655"/>
                </a:solidFill>
                <a:latin typeface="Arimo"/>
              </a:rPr>
              <a:t> </a:t>
            </a:r>
            <a:r>
              <a:rPr lang="en-US" dirty="0">
                <a:solidFill>
                  <a:srgbClr val="000000"/>
                </a:solidFill>
                <a:latin typeface="Arimo"/>
              </a:rPr>
              <a:t>33</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a:ea typeface="Arimo"/>
              <a:cs typeface="Arimo"/>
            </a:endParaRPr>
          </a:p>
        </p:txBody>
      </p:sp>
      <p:sp>
        <p:nvSpPr>
          <p:cNvPr id="6" name="TextBox 8">
            <a:extLst>
              <a:ext uri="{FF2B5EF4-FFF2-40B4-BE49-F238E27FC236}">
                <a16:creationId xmlns:a16="http://schemas.microsoft.com/office/drawing/2014/main" id="{87C6D102-F181-177A-AB6B-09216E137524}"/>
              </a:ext>
            </a:extLst>
          </p:cNvPr>
          <p:cNvSpPr txBox="1"/>
          <p:nvPr/>
        </p:nvSpPr>
        <p:spPr>
          <a:xfrm>
            <a:off x="971550" y="6332220"/>
            <a:ext cx="523237" cy="221151"/>
          </a:xfrm>
          <a:prstGeom prst="rect">
            <a:avLst/>
          </a:prstGeom>
          <a:noFill/>
          <a:ln cap="flat">
            <a:noFill/>
          </a:ln>
        </p:spPr>
        <p:txBody>
          <a:bodyPr vert="horz" wrap="square" lIns="0" tIns="0" rIns="0" bIns="0" anchor="t" anchorCtr="0" compatLnSpc="1">
            <a:spAutoFit/>
          </a:bodyPr>
          <a:lstStyle/>
          <a:p>
            <a:pPr defTabSz="609630">
              <a:lnSpc>
                <a:spcPct val="144578"/>
              </a:lnSpc>
              <a:defRPr sz="1800" b="0" i="0" u="none" strike="noStrike" kern="0" cap="none" spc="0" baseline="0">
                <a:solidFill>
                  <a:srgbClr val="000000"/>
                </a:solidFill>
                <a:uFillTx/>
              </a:defRPr>
            </a:pPr>
            <a:r>
              <a:rPr lang="en-US" sz="1100" spc="-24">
                <a:solidFill>
                  <a:srgbClr val="000000"/>
                </a:solidFill>
                <a:latin typeface="Open Sans"/>
              </a:rPr>
              <a:t>13</a:t>
            </a:r>
            <a:endParaRPr lang="en-US" sz="1200">
              <a:solidFill>
                <a:srgbClr val="000000"/>
              </a:solidFill>
              <a:latin typeface="Calibri"/>
            </a:endParaRPr>
          </a:p>
        </p:txBody>
      </p:sp>
      <p:graphicFrame>
        <p:nvGraphicFramePr>
          <p:cNvPr id="7" name="Table 9">
            <a:extLst>
              <a:ext uri="{FF2B5EF4-FFF2-40B4-BE49-F238E27FC236}">
                <a16:creationId xmlns:a16="http://schemas.microsoft.com/office/drawing/2014/main" id="{2F8C1FBF-1382-76F9-4807-104B94D465FC}"/>
              </a:ext>
            </a:extLst>
          </p:cNvPr>
          <p:cNvGraphicFramePr>
            <a:graphicFrameLocks noGrp="1"/>
          </p:cNvGraphicFramePr>
          <p:nvPr>
            <p:extLst>
              <p:ext uri="{D42A27DB-BD31-4B8C-83A1-F6EECF244321}">
                <p14:modId xmlns:p14="http://schemas.microsoft.com/office/powerpoint/2010/main" val="1904354652"/>
              </p:ext>
            </p:extLst>
          </p:nvPr>
        </p:nvGraphicFramePr>
        <p:xfrm>
          <a:off x="859790" y="2430733"/>
          <a:ext cx="10223494" cy="3082653"/>
        </p:xfrm>
        <a:graphic>
          <a:graphicData uri="http://schemas.openxmlformats.org/drawingml/2006/table">
            <a:tbl>
              <a:tblPr>
                <a:effectLst/>
              </a:tblPr>
              <a:tblGrid>
                <a:gridCol w="2962814">
                  <a:extLst>
                    <a:ext uri="{9D8B030D-6E8A-4147-A177-3AD203B41FA5}">
                      <a16:colId xmlns:a16="http://schemas.microsoft.com/office/drawing/2014/main" val="930803802"/>
                    </a:ext>
                  </a:extLst>
                </a:gridCol>
                <a:gridCol w="954231">
                  <a:extLst>
                    <a:ext uri="{9D8B030D-6E8A-4147-A177-3AD203B41FA5}">
                      <a16:colId xmlns:a16="http://schemas.microsoft.com/office/drawing/2014/main" val="2479479657"/>
                    </a:ext>
                  </a:extLst>
                </a:gridCol>
                <a:gridCol w="465313">
                  <a:extLst>
                    <a:ext uri="{9D8B030D-6E8A-4147-A177-3AD203B41FA5}">
                      <a16:colId xmlns:a16="http://schemas.microsoft.com/office/drawing/2014/main" val="1378453632"/>
                    </a:ext>
                  </a:extLst>
                </a:gridCol>
                <a:gridCol w="660099">
                  <a:extLst>
                    <a:ext uri="{9D8B030D-6E8A-4147-A177-3AD203B41FA5}">
                      <a16:colId xmlns:a16="http://schemas.microsoft.com/office/drawing/2014/main" val="1641712007"/>
                    </a:ext>
                  </a:extLst>
                </a:gridCol>
                <a:gridCol w="787164">
                  <a:extLst>
                    <a:ext uri="{9D8B030D-6E8A-4147-A177-3AD203B41FA5}">
                      <a16:colId xmlns:a16="http://schemas.microsoft.com/office/drawing/2014/main" val="3393545494"/>
                    </a:ext>
                  </a:extLst>
                </a:gridCol>
                <a:gridCol w="1371892">
                  <a:extLst>
                    <a:ext uri="{9D8B030D-6E8A-4147-A177-3AD203B41FA5}">
                      <a16:colId xmlns:a16="http://schemas.microsoft.com/office/drawing/2014/main" val="2522548717"/>
                    </a:ext>
                  </a:extLst>
                </a:gridCol>
                <a:gridCol w="1208184">
                  <a:extLst>
                    <a:ext uri="{9D8B030D-6E8A-4147-A177-3AD203B41FA5}">
                      <a16:colId xmlns:a16="http://schemas.microsoft.com/office/drawing/2014/main" val="3726186545"/>
                    </a:ext>
                  </a:extLst>
                </a:gridCol>
                <a:gridCol w="1813797">
                  <a:extLst>
                    <a:ext uri="{9D8B030D-6E8A-4147-A177-3AD203B41FA5}">
                      <a16:colId xmlns:a16="http://schemas.microsoft.com/office/drawing/2014/main" val="2870887255"/>
                    </a:ext>
                  </a:extLst>
                </a:gridCol>
              </a:tblGrid>
              <a:tr h="964607">
                <a:tc>
                  <a:txBody>
                    <a:bodyPr/>
                    <a:lstStyle/>
                    <a:p>
                      <a:pPr lvl="0" algn="l">
                        <a:lnSpc>
                          <a:spcPct val="144578"/>
                        </a:lnSpc>
                      </a:pPr>
                      <a:r>
                        <a:rPr lang="en-US" sz="2000" spc="-66">
                          <a:solidFill>
                            <a:srgbClr val="FFFFFF"/>
                          </a:solidFill>
                          <a:latin typeface="Open Sans"/>
                        </a:rPr>
                        <a:t>Job Title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a:solidFill>
                            <a:srgbClr val="FFFFFF"/>
                          </a:solidFill>
                          <a:latin typeface="Open Sans"/>
                        </a:rPr>
                        <a:t>Fund</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gridSpan="2">
                  <a:txBody>
                    <a:bodyPr/>
                    <a:lstStyle/>
                    <a:p>
                      <a:pPr lvl="0" algn="ctr">
                        <a:lnSpc>
                          <a:spcPct val="144578"/>
                        </a:lnSpc>
                      </a:pPr>
                      <a:r>
                        <a:rPr lang="en-US" sz="2000" spc="-66">
                          <a:solidFill>
                            <a:srgbClr val="FFFFFF"/>
                          </a:solidFill>
                          <a:latin typeface="Open Sans"/>
                        </a:rPr>
                        <a:t>Division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hMerge="1">
                  <a:txBody>
                    <a:bodyPr/>
                    <a:lstStyle/>
                    <a:p>
                      <a:endParaRPr lang="en-US"/>
                    </a:p>
                  </a:txBody>
                  <a:tcPr/>
                </a:tc>
                <a:tc>
                  <a:txBody>
                    <a:bodyPr/>
                    <a:lstStyle/>
                    <a:p>
                      <a:pPr lvl="0" algn="ctr">
                        <a:lnSpc>
                          <a:spcPct val="144578"/>
                        </a:lnSpc>
                      </a:pPr>
                      <a:r>
                        <a:rPr lang="en-US" sz="2000" spc="-66">
                          <a:solidFill>
                            <a:srgbClr val="FFFFFF"/>
                          </a:solidFill>
                          <a:latin typeface="Open Sans"/>
                        </a:rPr>
                        <a:t>FTE or PT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a:solidFill>
                            <a:srgbClr val="FFFFFF"/>
                          </a:solidFill>
                          <a:latin typeface="Open Sans"/>
                        </a:rPr>
                        <a:t>Head Count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l">
                        <a:lnSpc>
                          <a:spcPct val="144578"/>
                        </a:lnSpc>
                      </a:pPr>
                      <a:r>
                        <a:rPr lang="en-US" sz="2000" spc="-66">
                          <a:solidFill>
                            <a:srgbClr val="FFFFFF"/>
                          </a:solidFill>
                          <a:latin typeface="Open Sans"/>
                        </a:rPr>
                        <a:t>Request Type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l">
                        <a:lnSpc>
                          <a:spcPct val="144578"/>
                        </a:lnSpc>
                      </a:pPr>
                      <a:r>
                        <a:rPr lang="en-US" sz="2000" spc="-66">
                          <a:solidFill>
                            <a:srgbClr val="FFFFFF"/>
                          </a:solidFill>
                          <a:latin typeface="Open Sans"/>
                        </a:rPr>
                        <a:t>Salary +40%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2599730608"/>
                  </a:ext>
                </a:extLst>
              </a:tr>
              <a:tr h="402421">
                <a:tc>
                  <a:txBody>
                    <a:bodyPr/>
                    <a:lstStyle/>
                    <a:p>
                      <a:pPr lvl="0" algn="l">
                        <a:lnSpc>
                          <a:spcPct val="144578"/>
                        </a:lnSpc>
                      </a:pPr>
                      <a:r>
                        <a:rPr lang="en-US" sz="1400" spc="-46" dirty="0">
                          <a:solidFill>
                            <a:srgbClr val="000000"/>
                          </a:solidFill>
                          <a:latin typeface="Open Sans"/>
                        </a:rPr>
                        <a:t>Maintenance Worker III</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a:solidFill>
                            <a:srgbClr val="000000"/>
                          </a:solidFill>
                          <a:latin typeface="Open Sans"/>
                        </a:rPr>
                        <a:t>TBD</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gridSpan="2">
                  <a:txBody>
                    <a:bodyPr/>
                    <a:lstStyle/>
                    <a:p>
                      <a:pPr lvl="0" algn="ctr">
                        <a:lnSpc>
                          <a:spcPct val="144578"/>
                        </a:lnSpc>
                      </a:pPr>
                      <a:r>
                        <a:rPr lang="en-US" sz="1400" spc="-46" dirty="0">
                          <a:solidFill>
                            <a:srgbClr val="000000"/>
                          </a:solidFill>
                          <a:latin typeface="Open Sans"/>
                        </a:rPr>
                        <a:t>RDOT</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a:txBody>
                    <a:bodyPr/>
                    <a:lstStyle/>
                    <a:p>
                      <a:pPr lvl="0" algn="ctr">
                        <a:lnSpc>
                          <a:spcPct val="144578"/>
                        </a:lnSpc>
                      </a:pPr>
                      <a:r>
                        <a:rPr lang="en-US" sz="1400" spc="-46">
                          <a:solidFill>
                            <a:srgbClr val="000000"/>
                          </a:solidFill>
                          <a:latin typeface="Open Sans"/>
                        </a:rPr>
                        <a:t>FTE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10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a:solidFill>
                            <a:srgbClr val="000000"/>
                          </a:solidFill>
                          <a:latin typeface="Open Sans"/>
                        </a:rPr>
                        <a:t>New Position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$521,572.48</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502796770"/>
                  </a:ext>
                </a:extLst>
              </a:tr>
              <a:tr h="402421">
                <a:tc>
                  <a:txBody>
                    <a:bodyPr/>
                    <a:lstStyle/>
                    <a:p>
                      <a:pPr lvl="0" algn="l">
                        <a:lnSpc>
                          <a:spcPct val="144578"/>
                        </a:lnSpc>
                      </a:pPr>
                      <a:r>
                        <a:rPr lang="en-US" sz="1400" spc="-46" dirty="0">
                          <a:solidFill>
                            <a:srgbClr val="000000"/>
                          </a:solidFill>
                          <a:latin typeface="Open Sans"/>
                        </a:rPr>
                        <a:t>CIT Landscaping Supervisor</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a:solidFill>
                            <a:srgbClr val="000000"/>
                          </a:solidFill>
                          <a:latin typeface="Open Sans"/>
                        </a:rPr>
                        <a:t>TBD</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gridSpan="2">
                  <a:txBody>
                    <a:bodyPr/>
                    <a:lstStyle/>
                    <a:p>
                      <a:pPr lvl="0" algn="ctr">
                        <a:lnSpc>
                          <a:spcPct val="144578"/>
                        </a:lnSpc>
                      </a:pPr>
                      <a:r>
                        <a:rPr lang="en-US" sz="1400" spc="-46" dirty="0">
                          <a:solidFill>
                            <a:srgbClr val="000000"/>
                          </a:solidFill>
                          <a:latin typeface="Open Sans"/>
                        </a:rPr>
                        <a:t>RDOT</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hMerge="1">
                  <a:txBody>
                    <a:bodyPr/>
                    <a:lstStyle/>
                    <a:p>
                      <a:endParaRPr lang="en-US"/>
                    </a:p>
                  </a:txBody>
                  <a:tcPr/>
                </a:tc>
                <a:tc>
                  <a:txBody>
                    <a:bodyPr/>
                    <a:lstStyle/>
                    <a:p>
                      <a:pPr lvl="0" algn="ctr">
                        <a:lnSpc>
                          <a:spcPct val="144578"/>
                        </a:lnSpc>
                      </a:pPr>
                      <a:r>
                        <a:rPr lang="en-US" sz="1400" spc="-46">
                          <a:solidFill>
                            <a:srgbClr val="000000"/>
                          </a:solidFill>
                          <a:latin typeface="Open Sans"/>
                        </a:rPr>
                        <a:t>FTE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a:solidFill>
                            <a:srgbClr val="000000"/>
                          </a:solidFill>
                          <a:latin typeface="Open Sans"/>
                        </a:rPr>
                        <a:t>1</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a:solidFill>
                            <a:srgbClr val="000000"/>
                          </a:solidFill>
                          <a:latin typeface="Open Sans"/>
                        </a:rPr>
                        <a:t>New Position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$70,541.19</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831409816"/>
                  </a:ext>
                </a:extLst>
              </a:tr>
              <a:tr h="402421">
                <a:tc>
                  <a:txBody>
                    <a:bodyPr/>
                    <a:lstStyle/>
                    <a:p>
                      <a:pPr lvl="0" algn="l">
                        <a:lnSpc>
                          <a:spcPct val="144578"/>
                        </a:lnSpc>
                      </a:pPr>
                      <a:r>
                        <a:rPr lang="en-US" sz="1400" spc="-46" dirty="0">
                          <a:solidFill>
                            <a:srgbClr val="000000"/>
                          </a:solidFill>
                          <a:latin typeface="Open Sans"/>
                        </a:rPr>
                        <a:t>Maintenance Worker II</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a:solidFill>
                            <a:srgbClr val="000000"/>
                          </a:solidFill>
                          <a:latin typeface="Open Sans"/>
                        </a:rPr>
                        <a:t>TBD</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gridSpan="2">
                  <a:txBody>
                    <a:bodyPr/>
                    <a:lstStyle/>
                    <a:p>
                      <a:pPr lvl="0" algn="ctr">
                        <a:lnSpc>
                          <a:spcPct val="144578"/>
                        </a:lnSpc>
                      </a:pPr>
                      <a:r>
                        <a:rPr lang="en-US" sz="1400" spc="-46" dirty="0">
                          <a:solidFill>
                            <a:srgbClr val="000000"/>
                          </a:solidFill>
                          <a:latin typeface="Open Sans"/>
                        </a:rPr>
                        <a:t>RDOT</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a:txBody>
                    <a:bodyPr/>
                    <a:lstStyle/>
                    <a:p>
                      <a:pPr lvl="0" algn="ctr">
                        <a:lnSpc>
                          <a:spcPct val="144578"/>
                        </a:lnSpc>
                      </a:pPr>
                      <a:r>
                        <a:rPr lang="en-US" sz="1400" spc="-46" dirty="0">
                          <a:solidFill>
                            <a:srgbClr val="000000"/>
                          </a:solidFill>
                          <a:latin typeface="Open Sans"/>
                        </a:rPr>
                        <a:t>FTE</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10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a:solidFill>
                            <a:srgbClr val="000000"/>
                          </a:solidFill>
                          <a:latin typeface="Open Sans"/>
                        </a:rPr>
                        <a:t>New Position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$487,456.32</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2345280612"/>
                  </a:ext>
                </a:extLst>
              </a:tr>
              <a:tr h="402421">
                <a:tc>
                  <a:txBody>
                    <a:bodyPr/>
                    <a:lstStyle/>
                    <a:p>
                      <a:pPr lvl="0" algn="l">
                        <a:lnSpc>
                          <a:spcPct val="144578"/>
                        </a:lnSpc>
                      </a:pPr>
                      <a:r>
                        <a:rPr lang="en-US" sz="1400" spc="-46" dirty="0">
                          <a:solidFill>
                            <a:srgbClr val="000000"/>
                          </a:solidFill>
                          <a:latin typeface="Open Sans"/>
                        </a:rPr>
                        <a:t>Financial Analyst</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a:solidFill>
                            <a:srgbClr val="000000"/>
                          </a:solidFill>
                          <a:latin typeface="Open Sans"/>
                        </a:rPr>
                        <a:t>TBD</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gridSpan="2">
                  <a:txBody>
                    <a:bodyPr/>
                    <a:lstStyle/>
                    <a:p>
                      <a:pPr lvl="0" algn="ctr">
                        <a:lnSpc>
                          <a:spcPct val="144578"/>
                        </a:lnSpc>
                      </a:pPr>
                      <a:r>
                        <a:rPr lang="en-US" sz="1400" spc="-46" dirty="0">
                          <a:solidFill>
                            <a:srgbClr val="000000"/>
                          </a:solidFill>
                          <a:latin typeface="Open Sans"/>
                        </a:rPr>
                        <a:t>RDOT</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hMerge="1">
                  <a:txBody>
                    <a:bodyPr/>
                    <a:lstStyle/>
                    <a:p>
                      <a:endParaRPr lang="en-US"/>
                    </a:p>
                  </a:txBody>
                  <a:tcPr/>
                </a:tc>
                <a:tc>
                  <a:txBody>
                    <a:bodyPr/>
                    <a:lstStyle/>
                    <a:p>
                      <a:pPr marL="0" marR="0" lvl="0" indent="0" algn="ctr" defTabSz="914400" rtl="0" eaLnBrk="1" fontAlgn="auto" latinLnBrk="0" hangingPunct="1">
                        <a:lnSpc>
                          <a:spcPct val="183899"/>
                        </a:lnSpc>
                        <a:spcBef>
                          <a:spcPts val="0"/>
                        </a:spcBef>
                        <a:spcAft>
                          <a:spcPts val="0"/>
                        </a:spcAft>
                        <a:buClrTx/>
                        <a:buSzTx/>
                        <a:buFontTx/>
                        <a:buNone/>
                        <a:tabLst/>
                        <a:defRPr/>
                      </a:pPr>
                      <a:r>
                        <a:rPr lang="en-US" sz="1400" spc="-46" dirty="0">
                          <a:solidFill>
                            <a:srgbClr val="000000"/>
                          </a:solidFill>
                          <a:latin typeface="Open Sans"/>
                        </a:rPr>
                        <a:t>FTE</a:t>
                      </a:r>
                      <a:endParaRPr lang="en-US" sz="14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83899"/>
                        </a:lnSpc>
                      </a:pPr>
                      <a:r>
                        <a:rPr lang="en-US" sz="1400" dirty="0"/>
                        <a:t>1</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Reclass</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$12,802.78</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3346601215"/>
                  </a:ext>
                </a:extLst>
              </a:tr>
              <a:tr h="444989">
                <a:tc gridSpan="3">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hMerge="1">
                  <a:txBody>
                    <a:bodyPr/>
                    <a:lstStyle/>
                    <a:p>
                      <a:endParaRPr lang="en-US"/>
                    </a:p>
                  </a:txBody>
                  <a:tcPr/>
                </a:tc>
                <a:tc gridSpan="2">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gridSpan="2">
                  <a:txBody>
                    <a:bodyPr/>
                    <a:lstStyle/>
                    <a:p>
                      <a:pPr lvl="0" algn="r">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tc>
                  <a:txBody>
                    <a:bodyPr/>
                    <a:lstStyle/>
                    <a:p>
                      <a:pPr lvl="0" algn="l">
                        <a:lnSpc>
                          <a:spcPct val="144528"/>
                        </a:lnSpc>
                      </a:pPr>
                      <a:r>
                        <a:rPr lang="en-US" sz="1600" spc="-52" dirty="0">
                          <a:solidFill>
                            <a:srgbClr val="000000"/>
                          </a:solidFill>
                          <a:latin typeface="Open Sans Bold"/>
                        </a:rPr>
                        <a:t>$1,092,372.77</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CDCDCD"/>
                    </a:solidFill>
                  </a:tcPr>
                </a:tc>
                <a:extLst>
                  <a:ext uri="{0D108BD9-81ED-4DB2-BD59-A6C34878D82A}">
                    <a16:rowId xmlns:a16="http://schemas.microsoft.com/office/drawing/2014/main" val="1375397842"/>
                  </a:ext>
                </a:extLst>
              </a:tr>
            </a:tbl>
          </a:graphicData>
        </a:graphic>
      </p:graphicFrame>
      <p:sp>
        <p:nvSpPr>
          <p:cNvPr id="8" name="TextBox 10">
            <a:extLst>
              <a:ext uri="{FF2B5EF4-FFF2-40B4-BE49-F238E27FC236}">
                <a16:creationId xmlns:a16="http://schemas.microsoft.com/office/drawing/2014/main" id="{5F8BABD2-A93D-0B48-C1EE-124D591CEDD5}"/>
              </a:ext>
            </a:extLst>
          </p:cNvPr>
          <p:cNvSpPr txBox="1"/>
          <p:nvPr/>
        </p:nvSpPr>
        <p:spPr>
          <a:xfrm>
            <a:off x="6400800" y="2037490"/>
            <a:ext cx="4827178"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a:rPr>
              <a:t>FY27 Requested Additional Personnel –</a:t>
            </a:r>
            <a:r>
              <a:rPr lang="en-US" dirty="0">
                <a:solidFill>
                  <a:srgbClr val="7CA655"/>
                </a:solidFill>
                <a:latin typeface="Arimo"/>
              </a:rPr>
              <a:t> 21</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a:ea typeface="Arimo"/>
              <a:cs typeface="Arimo"/>
            </a:endParaRPr>
          </a:p>
        </p:txBody>
      </p:sp>
      <p:sp>
        <p:nvSpPr>
          <p:cNvPr id="9" name="TextBox 11">
            <a:extLst>
              <a:ext uri="{FF2B5EF4-FFF2-40B4-BE49-F238E27FC236}">
                <a16:creationId xmlns:a16="http://schemas.microsoft.com/office/drawing/2014/main" id="{A77A7D3C-D795-06F0-D2C5-AFAA3F85B2F0}"/>
              </a:ext>
            </a:extLst>
          </p:cNvPr>
          <p:cNvSpPr txBox="1"/>
          <p:nvPr/>
        </p:nvSpPr>
        <p:spPr>
          <a:xfrm>
            <a:off x="6400800" y="5706404"/>
            <a:ext cx="4827178" cy="691087"/>
          </a:xfrm>
          <a:prstGeom prst="rect">
            <a:avLst/>
          </a:prstGeom>
          <a:noFill/>
          <a:ln cap="flat">
            <a:noFill/>
          </a:ln>
        </p:spPr>
        <p:txBody>
          <a:bodyPr vert="horz" wrap="square" lIns="0" tIns="0" rIns="0" bIns="0" anchor="t" anchorCtr="0" compatLnSpc="1">
            <a:spAutoFit/>
          </a:bodyPr>
          <a:lstStyle/>
          <a:p>
            <a:pPr algn="r" defTabSz="609630">
              <a:lnSpc>
                <a:spcPct val="130120"/>
              </a:lnSpc>
              <a:defRPr sz="1800" b="0" i="0" u="none" strike="noStrike" kern="0" cap="none" spc="0" baseline="0">
                <a:solidFill>
                  <a:srgbClr val="000000"/>
                </a:solidFill>
                <a:uFillTx/>
              </a:defRPr>
            </a:pPr>
            <a:r>
              <a:rPr lang="en-US" dirty="0">
                <a:solidFill>
                  <a:srgbClr val="9B7F57"/>
                </a:solidFill>
                <a:latin typeface="Arimo Bold"/>
              </a:rPr>
              <a:t>New Department Total (w/Request)-</a:t>
            </a:r>
            <a:r>
              <a:rPr lang="en-US" dirty="0">
                <a:solidFill>
                  <a:srgbClr val="4495A2"/>
                </a:solidFill>
                <a:latin typeface="Arimo Bold"/>
              </a:rPr>
              <a:t> </a:t>
            </a:r>
            <a:r>
              <a:rPr lang="en-US" dirty="0">
                <a:solidFill>
                  <a:srgbClr val="000000"/>
                </a:solidFill>
                <a:latin typeface="Arimo Bold"/>
              </a:rPr>
              <a:t>54</a:t>
            </a:r>
            <a:endParaRPr lang="en-US" sz="1200" dirty="0">
              <a:solidFill>
                <a:srgbClr val="000000"/>
              </a:solidFill>
              <a:latin typeface="Calibri"/>
            </a:endParaRPr>
          </a:p>
          <a:p>
            <a:pPr algn="r" defTabSz="609630">
              <a:lnSpc>
                <a:spcPct val="130120"/>
              </a:lnSpc>
              <a:defRPr sz="1800" b="0" i="0" u="none" strike="noStrike" kern="0" cap="none" spc="0" baseline="0">
                <a:solidFill>
                  <a:srgbClr val="000000"/>
                </a:solidFill>
                <a:uFillTx/>
              </a:defRPr>
            </a:pPr>
            <a:endParaRPr lang="en-US" dirty="0">
              <a:solidFill>
                <a:srgbClr val="000000"/>
              </a:solidFill>
              <a:latin typeface="Arimo Bold"/>
              <a:ea typeface="Arimo Bold"/>
              <a:cs typeface="Arimo Bold"/>
            </a:endParaRPr>
          </a:p>
        </p:txBody>
      </p:sp>
      <p:pic>
        <p:nvPicPr>
          <p:cNvPr id="10" name="Picture 11">
            <a:extLst>
              <a:ext uri="{FF2B5EF4-FFF2-40B4-BE49-F238E27FC236}">
                <a16:creationId xmlns:a16="http://schemas.microsoft.com/office/drawing/2014/main" id="{DF0B5A34-5748-72BB-365E-AA71004EBB9F}"/>
              </a:ext>
            </a:extLst>
          </p:cNvPr>
          <p:cNvPicPr>
            <a:picLocks noChangeAspect="1"/>
          </p:cNvPicPr>
          <p:nvPr/>
        </p:nvPicPr>
        <p:blipFill>
          <a:blip r:embed="rId2"/>
          <a:stretch>
            <a:fillRect/>
          </a:stretch>
        </p:blipFill>
        <p:spPr>
          <a:xfrm>
            <a:off x="667872" y="1729466"/>
            <a:ext cx="2845045" cy="353598"/>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AD7F9-196B-0A1A-FA50-CFB5961E33A9}"/>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B48AA310-47C4-824C-68D5-6F7CFF11701B}"/>
              </a:ext>
            </a:extLst>
          </p:cNvPr>
          <p:cNvSpPr/>
          <p:nvPr/>
        </p:nvSpPr>
        <p:spPr>
          <a:xfrm rot="-5399999">
            <a:off x="10627967" y="560231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a:extLst>
              <a:ext uri="{FF2B5EF4-FFF2-40B4-BE49-F238E27FC236}">
                <a16:creationId xmlns:a16="http://schemas.microsoft.com/office/drawing/2014/main" id="{FAB14E8A-C711-8935-DE13-BDFAA3737720}"/>
              </a:ext>
            </a:extLst>
          </p:cNvPr>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6" name="TextBox 4">
            <a:extLst>
              <a:ext uri="{FF2B5EF4-FFF2-40B4-BE49-F238E27FC236}">
                <a16:creationId xmlns:a16="http://schemas.microsoft.com/office/drawing/2014/main" id="{6DC5EC5C-C149-DE02-1056-78445BBE2E07}"/>
              </a:ext>
            </a:extLst>
          </p:cNvPr>
          <p:cNvSpPr txBox="1"/>
          <p:nvPr/>
        </p:nvSpPr>
        <p:spPr>
          <a:xfrm>
            <a:off x="304800" y="904463"/>
            <a:ext cx="10566397" cy="735586"/>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Personnel Budget Request Justification </a:t>
            </a:r>
            <a:endParaRPr lang="en-US" sz="4000" dirty="0">
              <a:solidFill>
                <a:srgbClr val="000000"/>
              </a:solidFill>
              <a:latin typeface="Calibri"/>
            </a:endParaRPr>
          </a:p>
        </p:txBody>
      </p:sp>
      <p:sp>
        <p:nvSpPr>
          <p:cNvPr id="17" name="TextBox 5">
            <a:extLst>
              <a:ext uri="{FF2B5EF4-FFF2-40B4-BE49-F238E27FC236}">
                <a16:creationId xmlns:a16="http://schemas.microsoft.com/office/drawing/2014/main" id="{8F58DEAB-DFBF-4209-6F3B-D1BC54F951B9}"/>
              </a:ext>
            </a:extLst>
          </p:cNvPr>
          <p:cNvSpPr txBox="1"/>
          <p:nvPr/>
        </p:nvSpPr>
        <p:spPr>
          <a:xfrm>
            <a:off x="984276" y="2577195"/>
            <a:ext cx="10191993" cy="2497030"/>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Maintenance Worker III	                                            	10 FTE - $ 521,572.48</a:t>
            </a:r>
            <a:endParaRPr lang="en-US" sz="1200" dirty="0">
              <a:solidFill>
                <a:srgbClr val="000000"/>
              </a:solidFill>
              <a:latin typeface="Calibri"/>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400" spc="-31" dirty="0">
                <a:solidFill>
                  <a:srgbClr val="000000"/>
                </a:solidFill>
                <a:latin typeface="Open Sans"/>
              </a:rPr>
              <a:t>New employees for start-up landscape division and expanded RDOT services.</a:t>
            </a:r>
            <a:endParaRPr lang="en-US" sz="1400" spc="-31" dirty="0">
              <a:solidFill>
                <a:srgbClr val="000000"/>
              </a:solidFill>
              <a:latin typeface="Open Sans"/>
              <a:ea typeface="Open Sans"/>
              <a:cs typeface="Open Sans"/>
            </a:endParaRPr>
          </a:p>
          <a:p>
            <a:pPr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CIT Landscape Supervisor	                                           		 1 FTE - $ 70,541.19</a:t>
            </a:r>
            <a:endParaRPr lang="en-US" sz="1400" spc="-31" dirty="0">
              <a:solidFill>
                <a:srgbClr val="000000"/>
              </a:solidFill>
              <a:latin typeface="Open Sans Bold"/>
              <a:ea typeface="Open Sans Bold"/>
              <a:cs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400" spc="-31" dirty="0">
                <a:solidFill>
                  <a:srgbClr val="000000"/>
                </a:solidFill>
                <a:latin typeface="Open Sans"/>
              </a:rPr>
              <a:t>New supervisor for start-up landscape division.</a:t>
            </a:r>
            <a:endParaRPr lang="en-US" sz="1400" spc="-31" dirty="0">
              <a:solidFill>
                <a:srgbClr val="000000"/>
              </a:solidFill>
              <a:latin typeface="Open Sans"/>
              <a:ea typeface="Open Sans"/>
              <a:cs typeface="Open Sans"/>
            </a:endParaRPr>
          </a:p>
          <a:p>
            <a:pPr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Maintenance Worker II		                                             1 FTE - $ 487,456.32</a:t>
            </a:r>
            <a:endParaRPr lang="en-US" sz="1400" spc="-31" dirty="0">
              <a:solidFill>
                <a:srgbClr val="000000"/>
              </a:solidFill>
              <a:latin typeface="Open Sans Bold"/>
              <a:ea typeface="Open Sans Bold"/>
              <a:cs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400" spc="-31" dirty="0">
                <a:solidFill>
                  <a:srgbClr val="000000"/>
                </a:solidFill>
                <a:latin typeface="Open Sans"/>
              </a:rPr>
              <a:t>New employees for start-up landscape division and expanded RDOT services.</a:t>
            </a:r>
            <a:endParaRPr lang="en-US" sz="1400" spc="-31" dirty="0">
              <a:solidFill>
                <a:srgbClr val="000000"/>
              </a:solidFill>
              <a:latin typeface="Open Sans"/>
              <a:ea typeface="Open Sans"/>
              <a:cs typeface="Open Sans"/>
            </a:endParaRPr>
          </a:p>
          <a:p>
            <a:pPr marL="710390" lvl="2" indent="-236652"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p:txBody>
      </p:sp>
      <p:sp>
        <p:nvSpPr>
          <p:cNvPr id="18" name="TextBox 6">
            <a:extLst>
              <a:ext uri="{FF2B5EF4-FFF2-40B4-BE49-F238E27FC236}">
                <a16:creationId xmlns:a16="http://schemas.microsoft.com/office/drawing/2014/main" id="{7923071B-3FD2-6D93-38AF-43DCFC1E5D6B}"/>
              </a:ext>
            </a:extLst>
          </p:cNvPr>
          <p:cNvSpPr txBox="1"/>
          <p:nvPr/>
        </p:nvSpPr>
        <p:spPr>
          <a:xfrm>
            <a:off x="1013460" y="2221925"/>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34A9E4"/>
                </a:solidFill>
                <a:latin typeface="Arimo"/>
              </a:rPr>
              <a:t>New Position Requests</a:t>
            </a:r>
            <a:endParaRPr lang="en-US" sz="1200">
              <a:solidFill>
                <a:srgbClr val="34A9E4"/>
              </a:solidFill>
              <a:latin typeface="Calibri"/>
            </a:endParaRPr>
          </a:p>
        </p:txBody>
      </p:sp>
      <p:sp>
        <p:nvSpPr>
          <p:cNvPr id="19" name="TextBox 9">
            <a:extLst>
              <a:ext uri="{FF2B5EF4-FFF2-40B4-BE49-F238E27FC236}">
                <a16:creationId xmlns:a16="http://schemas.microsoft.com/office/drawing/2014/main" id="{E60555DE-8EF6-6E79-1A40-F9E537A56EED}"/>
              </a:ext>
            </a:extLst>
          </p:cNvPr>
          <p:cNvSpPr txBox="1"/>
          <p:nvPr/>
        </p:nvSpPr>
        <p:spPr>
          <a:xfrm>
            <a:off x="971480" y="5074225"/>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34A9E4"/>
                </a:solidFill>
                <a:latin typeface="Arimo"/>
              </a:rPr>
              <a:t>Reclass Position Requests</a:t>
            </a:r>
            <a:endParaRPr lang="en-US" sz="1200" dirty="0">
              <a:solidFill>
                <a:srgbClr val="34A9E4"/>
              </a:solidFill>
              <a:latin typeface="Calibri"/>
            </a:endParaRPr>
          </a:p>
        </p:txBody>
      </p:sp>
      <p:sp>
        <p:nvSpPr>
          <p:cNvPr id="20" name="TextBox 10">
            <a:extLst>
              <a:ext uri="{FF2B5EF4-FFF2-40B4-BE49-F238E27FC236}">
                <a16:creationId xmlns:a16="http://schemas.microsoft.com/office/drawing/2014/main" id="{2D039785-76BE-6686-2EB6-07C2CF074E06}"/>
              </a:ext>
            </a:extLst>
          </p:cNvPr>
          <p:cNvSpPr txBox="1"/>
          <p:nvPr/>
        </p:nvSpPr>
        <p:spPr>
          <a:xfrm>
            <a:off x="944565" y="5405213"/>
            <a:ext cx="10191993" cy="816570"/>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RDOT Financial Analyst– Finance/Accounting		Reclass – $ 12,802.78</a:t>
            </a:r>
            <a:endParaRPr lang="en-US" sz="1400" spc="-31" dirty="0">
              <a:solidFill>
                <a:srgbClr val="000000"/>
              </a:solidFill>
              <a:latin typeface="Open Sans Bold"/>
              <a:ea typeface="Open Sans Bold"/>
              <a:cs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400" spc="-31" dirty="0">
                <a:solidFill>
                  <a:srgbClr val="000000"/>
                </a:solidFill>
                <a:latin typeface="Open Sans"/>
                <a:ea typeface="Open Sans"/>
                <a:cs typeface="Open Sans"/>
              </a:rPr>
              <a:t>Expanded RDOT budget/finance responsibilities and administrative oversight.</a:t>
            </a:r>
          </a:p>
          <a:p>
            <a:pPr marL="710390" lvl="2" indent="-236652"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p:txBody>
      </p:sp>
    </p:spTree>
    <p:extLst>
      <p:ext uri="{BB962C8B-B14F-4D97-AF65-F5344CB8AC3E}">
        <p14:creationId xmlns:p14="http://schemas.microsoft.com/office/powerpoint/2010/main" val="1541022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3" name="Freeform 3"/>
          <p:cNvSpPr/>
          <p:nvPr/>
        </p:nvSpPr>
        <p:spPr>
          <a:xfrm>
            <a:off x="10820400"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4" name="AutoShape 4"/>
          <p:cNvSpPr/>
          <p:nvPr/>
        </p:nvSpPr>
        <p:spPr>
          <a:xfrm>
            <a:off x="8902516" y="557145"/>
            <a:ext cx="2603367"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5" name="AutoShape 5"/>
          <p:cNvSpPr/>
          <p:nvPr/>
        </p:nvSpPr>
        <p:spPr>
          <a:xfrm rot="-10800000">
            <a:off x="686118" y="6269105"/>
            <a:ext cx="2603367"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6" name="AutoShape 6"/>
          <p:cNvSpPr/>
          <p:nvPr/>
        </p:nvSpPr>
        <p:spPr>
          <a:xfrm rot="-5400000">
            <a:off x="10341543" y="1691005"/>
            <a:ext cx="2298199"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7" name="AutoShape 7"/>
          <p:cNvSpPr/>
          <p:nvPr/>
        </p:nvSpPr>
        <p:spPr>
          <a:xfrm rot="5400000">
            <a:off x="-447742" y="5135245"/>
            <a:ext cx="2298199"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9" name="Freeform 9"/>
          <p:cNvSpPr/>
          <p:nvPr/>
        </p:nvSpPr>
        <p:spPr>
          <a:xfrm>
            <a:off x="5018128" y="127002"/>
            <a:ext cx="2155741" cy="2155741"/>
          </a:xfrm>
          <a:custGeom>
            <a:avLst/>
            <a:gdLst/>
            <a:ahLst/>
            <a:cxnLst/>
            <a:rect l="l" t="t" r="r" b="b"/>
            <a:pathLst>
              <a:path w="3233612" h="3233612">
                <a:moveTo>
                  <a:pt x="0" y="0"/>
                </a:moveTo>
                <a:lnTo>
                  <a:pt x="3233612" y="0"/>
                </a:lnTo>
                <a:lnTo>
                  <a:pt x="3233612" y="3233612"/>
                </a:lnTo>
                <a:lnTo>
                  <a:pt x="0" y="3233612"/>
                </a:lnTo>
                <a:lnTo>
                  <a:pt x="0" y="0"/>
                </a:lnTo>
                <a:close/>
              </a:path>
            </a:pathLst>
          </a:custGeom>
          <a:blipFill>
            <a:blip r:embed="rId3"/>
            <a:stretch>
              <a:fillRect/>
            </a:stretch>
          </a:blipFill>
        </p:spPr>
        <p:txBody>
          <a:bodyPr/>
          <a:lstStyle/>
          <a:p>
            <a:endParaRPr lang="en-US" sz="1200"/>
          </a:p>
        </p:txBody>
      </p:sp>
      <p:sp>
        <p:nvSpPr>
          <p:cNvPr id="10" name="TextBox 10"/>
          <p:cNvSpPr txBox="1"/>
          <p:nvPr/>
        </p:nvSpPr>
        <p:spPr>
          <a:xfrm>
            <a:off x="669607" y="2282743"/>
            <a:ext cx="10821035" cy="936154"/>
          </a:xfrm>
          <a:prstGeom prst="rect">
            <a:avLst/>
          </a:prstGeom>
        </p:spPr>
        <p:txBody>
          <a:bodyPr lIns="0" tIns="0" rIns="0" bIns="0" rtlCol="0" anchor="t">
            <a:spAutoFit/>
          </a:bodyPr>
          <a:lstStyle/>
          <a:p>
            <a:pPr algn="ctr">
              <a:lnSpc>
                <a:spcPts val="7252"/>
              </a:lnSpc>
            </a:pPr>
            <a:r>
              <a:rPr lang="en-US" sz="6533" dirty="0">
                <a:solidFill>
                  <a:srgbClr val="060644"/>
                </a:solidFill>
                <a:latin typeface="Abrade"/>
                <a:ea typeface="Abrade"/>
                <a:cs typeface="Abrade"/>
                <a:sym typeface="Abrade"/>
              </a:rPr>
              <a:t>5 Year Capital</a:t>
            </a:r>
          </a:p>
        </p:txBody>
      </p:sp>
      <p:sp>
        <p:nvSpPr>
          <p:cNvPr id="11" name="TextBox 11"/>
          <p:cNvSpPr txBox="1"/>
          <p:nvPr/>
        </p:nvSpPr>
        <p:spPr>
          <a:xfrm>
            <a:off x="1423912" y="3180701"/>
            <a:ext cx="9100761" cy="877100"/>
          </a:xfrm>
          <a:prstGeom prst="rect">
            <a:avLst/>
          </a:prstGeom>
        </p:spPr>
        <p:txBody>
          <a:bodyPr lIns="0" tIns="0" rIns="0" bIns="0" rtlCol="0" anchor="t">
            <a:spAutoFit/>
          </a:bodyPr>
          <a:lstStyle/>
          <a:p>
            <a:pPr algn="ctr">
              <a:lnSpc>
                <a:spcPts val="7467"/>
              </a:lnSpc>
            </a:pPr>
            <a:r>
              <a:rPr lang="en-US" sz="5334" spc="-8" dirty="0">
                <a:solidFill>
                  <a:srgbClr val="000000"/>
                </a:solidFill>
                <a:latin typeface="Public Sans"/>
                <a:ea typeface="Public Sans"/>
                <a:cs typeface="Public Sans"/>
                <a:sym typeface="Public Sans"/>
              </a:rPr>
              <a:t>IMPROVEMENT PLAN</a:t>
            </a:r>
          </a:p>
        </p:txBody>
      </p:sp>
      <p:sp>
        <p:nvSpPr>
          <p:cNvPr id="12" name="TextBox 12"/>
          <p:cNvSpPr txBox="1"/>
          <p:nvPr/>
        </p:nvSpPr>
        <p:spPr>
          <a:xfrm>
            <a:off x="10524673" y="6021455"/>
            <a:ext cx="591454" cy="500137"/>
          </a:xfrm>
          <a:prstGeom prst="rect">
            <a:avLst/>
          </a:prstGeom>
        </p:spPr>
        <p:txBody>
          <a:bodyPr lIns="0" tIns="0" rIns="0" bIns="0" rtlCol="0" anchor="t">
            <a:spAutoFit/>
          </a:bodyPr>
          <a:lstStyle/>
          <a:p>
            <a:pPr algn="ctr">
              <a:lnSpc>
                <a:spcPts val="3920"/>
              </a:lnSpc>
              <a:spcBef>
                <a:spcPct val="0"/>
              </a:spcBef>
            </a:pPr>
            <a:r>
              <a:rPr lang="en-US" sz="3266" b="1">
                <a:solidFill>
                  <a:srgbClr val="FFFFFF"/>
                </a:solidFill>
                <a:latin typeface="Public Sans Bold"/>
                <a:ea typeface="Public Sans Bold"/>
                <a:cs typeface="Public Sans Bold"/>
                <a:sym typeface="Public Sans Bold"/>
              </a:rPr>
              <a:t>10</a:t>
            </a:r>
          </a:p>
        </p:txBody>
      </p:sp>
      <p:sp>
        <p:nvSpPr>
          <p:cNvPr id="13" name="TextBox 13"/>
          <p:cNvSpPr txBox="1"/>
          <p:nvPr/>
        </p:nvSpPr>
        <p:spPr>
          <a:xfrm>
            <a:off x="2169282" y="4142294"/>
            <a:ext cx="7853435" cy="1359346"/>
          </a:xfrm>
          <a:prstGeom prst="rect">
            <a:avLst/>
          </a:prstGeom>
        </p:spPr>
        <p:txBody>
          <a:bodyPr lIns="0" tIns="0" rIns="0" bIns="0" rtlCol="0" anchor="t">
            <a:spAutoFit/>
          </a:bodyPr>
          <a:lstStyle/>
          <a:p>
            <a:pPr algn="ctr">
              <a:lnSpc>
                <a:spcPts val="5263"/>
              </a:lnSpc>
            </a:pPr>
            <a:r>
              <a:rPr lang="en-US" sz="4742" dirty="0">
                <a:solidFill>
                  <a:srgbClr val="060644"/>
                </a:solidFill>
                <a:latin typeface="Abrade"/>
                <a:ea typeface="Abrade"/>
                <a:cs typeface="Abrade"/>
                <a:sym typeface="Abrade"/>
              </a:rPr>
              <a:t>(CIP)</a:t>
            </a:r>
          </a:p>
          <a:p>
            <a:pPr algn="ctr">
              <a:lnSpc>
                <a:spcPts val="5263"/>
              </a:lnSpc>
            </a:pPr>
            <a:r>
              <a:rPr lang="en-US" sz="4742" dirty="0">
                <a:solidFill>
                  <a:srgbClr val="060644"/>
                </a:solidFill>
                <a:latin typeface="Abrade"/>
                <a:ea typeface="Abrade"/>
                <a:cs typeface="Abrade"/>
                <a:sym typeface="Abrade"/>
              </a:rPr>
              <a:t>2027-2031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3">
            <a:extLst>
              <a:ext uri="{FF2B5EF4-FFF2-40B4-BE49-F238E27FC236}">
                <a16:creationId xmlns:a16="http://schemas.microsoft.com/office/drawing/2014/main" id="{25102075-FC2A-439E-F207-32E329E068FE}"/>
              </a:ext>
            </a:extLst>
          </p:cNvPr>
          <p:cNvSpPr>
            <a:spLocks noMove="1" noResize="1"/>
          </p:cNvSpPr>
          <p:nvPr/>
        </p:nvSpPr>
        <p:spPr>
          <a:xfrm>
            <a:off x="0" y="0"/>
            <a:ext cx="12192000" cy="112965"/>
          </a:xfrm>
          <a:custGeom>
            <a:avLst/>
            <a:gdLst>
              <a:gd name="f0" fmla="val w"/>
              <a:gd name="f1" fmla="val h"/>
              <a:gd name="f2" fmla="val 0"/>
              <a:gd name="f3" fmla="val 24384000"/>
              <a:gd name="f4" fmla="val 225933"/>
              <a:gd name="f5" fmla="*/ f0 1 24384000"/>
              <a:gd name="f6" fmla="*/ f1 1 225933"/>
              <a:gd name="f7" fmla="+- f4 0 f2"/>
              <a:gd name="f8" fmla="+- f3 0 f2"/>
              <a:gd name="f9" fmla="*/ f8 1 24384000"/>
              <a:gd name="f10" fmla="*/ f7 1 225933"/>
              <a:gd name="f11" fmla="*/ f2 1 f9"/>
              <a:gd name="f12" fmla="*/ f3 1 f9"/>
              <a:gd name="f13" fmla="*/ f2 1 f10"/>
              <a:gd name="f14" fmla="*/ f4 1 f10"/>
              <a:gd name="f15" fmla="*/ f11 f5 1"/>
              <a:gd name="f16" fmla="*/ f12 f5 1"/>
              <a:gd name="f17" fmla="*/ f14 f6 1"/>
              <a:gd name="f18" fmla="*/ f13 f6 1"/>
            </a:gdLst>
            <a:ahLst/>
            <a:cxnLst>
              <a:cxn ang="3cd4">
                <a:pos x="hc" y="t"/>
              </a:cxn>
              <a:cxn ang="0">
                <a:pos x="r" y="vc"/>
              </a:cxn>
              <a:cxn ang="cd4">
                <a:pos x="hc" y="b"/>
              </a:cxn>
              <a:cxn ang="cd2">
                <a:pos x="l" y="vc"/>
              </a:cxn>
            </a:cxnLst>
            <a:rect l="f15" t="f18" r="f16" b="f17"/>
            <a:pathLst>
              <a:path w="24384000" h="225933">
                <a:moveTo>
                  <a:pt x="f2" y="f2"/>
                </a:moveTo>
                <a:lnTo>
                  <a:pt x="f3" y="f2"/>
                </a:lnTo>
                <a:lnTo>
                  <a:pt x="f3" y="f4"/>
                </a:lnTo>
                <a:lnTo>
                  <a:pt x="f2" y="f4"/>
                </a:ln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aphicFrame>
        <p:nvGraphicFramePr>
          <p:cNvPr id="3" name="Table 5">
            <a:extLst>
              <a:ext uri="{FF2B5EF4-FFF2-40B4-BE49-F238E27FC236}">
                <a16:creationId xmlns:a16="http://schemas.microsoft.com/office/drawing/2014/main" id="{25CB1618-B0A0-66FC-C509-FCE2D439E118}"/>
              </a:ext>
            </a:extLst>
          </p:cNvPr>
          <p:cNvGraphicFramePr>
            <a:graphicFrameLocks noGrp="1"/>
          </p:cNvGraphicFramePr>
          <p:nvPr>
            <p:extLst>
              <p:ext uri="{D42A27DB-BD31-4B8C-83A1-F6EECF244321}">
                <p14:modId xmlns:p14="http://schemas.microsoft.com/office/powerpoint/2010/main" val="2131277191"/>
              </p:ext>
            </p:extLst>
          </p:nvPr>
        </p:nvGraphicFramePr>
        <p:xfrm>
          <a:off x="727139" y="895466"/>
          <a:ext cx="10737722" cy="5141312"/>
        </p:xfrm>
        <a:graphic>
          <a:graphicData uri="http://schemas.openxmlformats.org/drawingml/2006/table">
            <a:tbl>
              <a:tblPr>
                <a:effectLst/>
              </a:tblPr>
              <a:tblGrid>
                <a:gridCol w="3215926">
                  <a:extLst>
                    <a:ext uri="{9D8B030D-6E8A-4147-A177-3AD203B41FA5}">
                      <a16:colId xmlns:a16="http://schemas.microsoft.com/office/drawing/2014/main" val="2139699811"/>
                    </a:ext>
                  </a:extLst>
                </a:gridCol>
                <a:gridCol w="1116272">
                  <a:extLst>
                    <a:ext uri="{9D8B030D-6E8A-4147-A177-3AD203B41FA5}">
                      <a16:colId xmlns:a16="http://schemas.microsoft.com/office/drawing/2014/main" val="3631820971"/>
                    </a:ext>
                  </a:extLst>
                </a:gridCol>
                <a:gridCol w="1164425">
                  <a:extLst>
                    <a:ext uri="{9D8B030D-6E8A-4147-A177-3AD203B41FA5}">
                      <a16:colId xmlns:a16="http://schemas.microsoft.com/office/drawing/2014/main" val="3598647676"/>
                    </a:ext>
                  </a:extLst>
                </a:gridCol>
                <a:gridCol w="1076977">
                  <a:extLst>
                    <a:ext uri="{9D8B030D-6E8A-4147-A177-3AD203B41FA5}">
                      <a16:colId xmlns:a16="http://schemas.microsoft.com/office/drawing/2014/main" val="4038927589"/>
                    </a:ext>
                  </a:extLst>
                </a:gridCol>
                <a:gridCol w="1116272">
                  <a:extLst>
                    <a:ext uri="{9D8B030D-6E8A-4147-A177-3AD203B41FA5}">
                      <a16:colId xmlns:a16="http://schemas.microsoft.com/office/drawing/2014/main" val="3297072148"/>
                    </a:ext>
                  </a:extLst>
                </a:gridCol>
                <a:gridCol w="1151709">
                  <a:extLst>
                    <a:ext uri="{9D8B030D-6E8A-4147-A177-3AD203B41FA5}">
                      <a16:colId xmlns:a16="http://schemas.microsoft.com/office/drawing/2014/main" val="1977657316"/>
                    </a:ext>
                  </a:extLst>
                </a:gridCol>
                <a:gridCol w="1896141">
                  <a:extLst>
                    <a:ext uri="{9D8B030D-6E8A-4147-A177-3AD203B41FA5}">
                      <a16:colId xmlns:a16="http://schemas.microsoft.com/office/drawing/2014/main" val="4257072791"/>
                    </a:ext>
                  </a:extLst>
                </a:gridCol>
              </a:tblGrid>
              <a:tr h="1114091">
                <a:tc gridSpan="7">
                  <a:txBody>
                    <a:bodyPr/>
                    <a:lstStyle/>
                    <a:p>
                      <a:pPr lvl="0" algn="ctr">
                        <a:lnSpc>
                          <a:spcPct val="150000"/>
                        </a:lnSpc>
                      </a:pPr>
                      <a:r>
                        <a:rPr lang="en-US" sz="1300" spc="-36" dirty="0">
                          <a:solidFill>
                            <a:srgbClr val="000000"/>
                          </a:solidFill>
                          <a:latin typeface="Arial" pitchFamily="34"/>
                          <a:cs typeface="Arial" pitchFamily="34"/>
                        </a:rPr>
                        <a:t>Rockdale County Department of Transportation</a:t>
                      </a:r>
                    </a:p>
                    <a:p>
                      <a:pPr lvl="0" algn="ctr">
                        <a:lnSpc>
                          <a:spcPct val="150000"/>
                        </a:lnSpc>
                      </a:pPr>
                      <a:r>
                        <a:rPr lang="en-US" sz="1300" b="1" spc="-36" dirty="0">
                          <a:solidFill>
                            <a:srgbClr val="000000"/>
                          </a:solidFill>
                          <a:latin typeface="Arial" pitchFamily="34"/>
                          <a:cs typeface="Arial" pitchFamily="34"/>
                        </a:rPr>
                        <a:t>Five-Year Capital Improvement Plan</a:t>
                      </a:r>
                    </a:p>
                    <a:p>
                      <a:pPr lvl="0" algn="ctr">
                        <a:lnSpc>
                          <a:spcPct val="150000"/>
                        </a:lnSpc>
                      </a:pPr>
                      <a:r>
                        <a:rPr lang="en-US" sz="1300" spc="-36" dirty="0">
                          <a:solidFill>
                            <a:srgbClr val="000000"/>
                          </a:solidFill>
                          <a:latin typeface="Arial" pitchFamily="34"/>
                          <a:cs typeface="Arial" pitchFamily="34"/>
                        </a:rPr>
                        <a:t>Fiscal Year 2027-2031</a:t>
                      </a:r>
                      <a:br>
                        <a:rPr lang="en-US" sz="1300" spc="-36" dirty="0">
                          <a:solidFill>
                            <a:srgbClr val="000000"/>
                          </a:solidFill>
                          <a:latin typeface="Arial" pitchFamily="34"/>
                          <a:cs typeface="Arial" pitchFamily="34"/>
                        </a:rPr>
                      </a:br>
                      <a:endParaRPr lang="en-US" sz="900"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37360928"/>
                  </a:ext>
                </a:extLst>
              </a:tr>
              <a:tr h="259799">
                <a:tc>
                  <a:txBody>
                    <a:bodyPr/>
                    <a:lstStyle/>
                    <a:p>
                      <a:pPr lvl="0" algn="ctr">
                        <a:lnSpc>
                          <a:spcPts val="1980"/>
                        </a:lnSpc>
                      </a:pPr>
                      <a:endParaRPr lang="en-US" sz="9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1" spc="-36" dirty="0">
                          <a:solidFill>
                            <a:srgbClr val="FFFFFF"/>
                          </a:solidFill>
                          <a:latin typeface="Arial" pitchFamily="34"/>
                          <a:cs typeface="Arial" pitchFamily="34"/>
                        </a:rPr>
                        <a:t>2027</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2028</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2029</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2030</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2031</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Five-Year Total</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extLst>
                  <a:ext uri="{0D108BD9-81ED-4DB2-BD59-A6C34878D82A}">
                    <a16:rowId xmlns:a16="http://schemas.microsoft.com/office/drawing/2014/main" val="4009148088"/>
                  </a:ext>
                </a:extLst>
              </a:tr>
              <a:tr h="504407">
                <a:tc>
                  <a:txBody>
                    <a:bodyPr/>
                    <a:lstStyle/>
                    <a:p>
                      <a:pPr lvl="0" algn="l">
                        <a:lnSpc>
                          <a:spcPts val="1980"/>
                        </a:lnSpc>
                      </a:pPr>
                      <a:r>
                        <a:rPr lang="en-US" sz="1200" b="1" spc="-36" dirty="0">
                          <a:solidFill>
                            <a:srgbClr val="000000"/>
                          </a:solidFill>
                          <a:latin typeface="Arial" pitchFamily="34"/>
                          <a:cs typeface="Arial" pitchFamily="34"/>
                        </a:rPr>
                        <a:t>Automotive Equipment</a:t>
                      </a:r>
                      <a:endParaRPr lang="en-US" sz="1000" b="1"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$150,000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$110,000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$130,000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$70,000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$70,000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$ 530,000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9954622"/>
                  </a:ext>
                </a:extLst>
              </a:tr>
              <a:tr h="0">
                <a:tc>
                  <a:txBody>
                    <a:bodyPr/>
                    <a:lstStyle/>
                    <a:p>
                      <a:pPr lvl="0" algn="l">
                        <a:lnSpc>
                          <a:spcPts val="1980"/>
                        </a:lnSpc>
                      </a:pPr>
                      <a:r>
                        <a:rPr lang="en-US" sz="1200" b="1" spc="-36">
                          <a:solidFill>
                            <a:srgbClr val="000000"/>
                          </a:solidFill>
                          <a:latin typeface="Arial" pitchFamily="34"/>
                          <a:cs typeface="Arial" pitchFamily="34"/>
                        </a:rPr>
                        <a:t>Technology Programs &amp; Improvements</a:t>
                      </a:r>
                      <a:endParaRPr lang="en-US" sz="10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i="0" u="none" strike="noStrike" kern="1200" cap="none" spc="0" baseline="0" dirty="0">
                          <a:solidFill>
                            <a:srgbClr val="000000"/>
                          </a:solidFill>
                          <a:uFillTx/>
                          <a:latin typeface="Times New Roman" pitchFamily="18"/>
                          <a:cs typeface="Times New Roman" pitchFamily="18"/>
                        </a:rPr>
                        <a:t>$15,500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ts val="1980"/>
                        </a:lnSpc>
                        <a:spcBef>
                          <a:spcPts val="0"/>
                        </a:spcBef>
                        <a:spcAft>
                          <a:spcPts val="0"/>
                        </a:spcAft>
                        <a:buClrTx/>
                        <a:buSzTx/>
                        <a:buFontTx/>
                        <a:buNone/>
                        <a:tabLst/>
                        <a:defRPr/>
                      </a:pPr>
                      <a:endParaRPr lang="en-US" sz="1200" b="0" i="0" u="none" strike="noStrike" kern="1200" cap="none" spc="0" baseline="0" dirty="0">
                        <a:solidFill>
                          <a:srgbClr val="000000"/>
                        </a:solidFill>
                        <a:uFillTx/>
                        <a:latin typeface="Times New Roman" pitchFamily="18"/>
                        <a:cs typeface="Times New Roman" pitchFamily="18"/>
                      </a:endParaRPr>
                    </a:p>
                    <a:p>
                      <a:pPr marL="0" marR="0" lvl="0" indent="0" algn="ctr" defTabSz="914400" rtl="0" eaLnBrk="1" fontAlgn="auto" latinLnBrk="0" hangingPunct="1">
                        <a:lnSpc>
                          <a:spcPts val="1980"/>
                        </a:lnSpc>
                        <a:spcBef>
                          <a:spcPts val="0"/>
                        </a:spcBef>
                        <a:spcAft>
                          <a:spcPts val="0"/>
                        </a:spcAft>
                        <a:buClrTx/>
                        <a:buSzTx/>
                        <a:buFontTx/>
                        <a:buNone/>
                        <a:tabLst/>
                        <a:defRPr/>
                      </a:pPr>
                      <a:r>
                        <a:rPr lang="en-US" sz="1200" b="0" i="0" u="none" strike="noStrike" kern="1200" cap="none" spc="0" baseline="0" dirty="0">
                          <a:solidFill>
                            <a:srgbClr val="000000"/>
                          </a:solidFill>
                          <a:uFillTx/>
                          <a:latin typeface="Times New Roman" pitchFamily="18"/>
                          <a:cs typeface="Times New Roman" pitchFamily="18"/>
                        </a:rPr>
                        <a:t>$15,500</a:t>
                      </a:r>
                    </a:p>
                    <a:p>
                      <a:pPr lvl="0" algn="ctr">
                        <a:lnSpc>
                          <a:spcPts val="1980"/>
                        </a:lnSpc>
                      </a:pPr>
                      <a:endParaRPr lang="en-US" sz="12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ts val="1980"/>
                        </a:lnSpc>
                        <a:spcBef>
                          <a:spcPts val="0"/>
                        </a:spcBef>
                        <a:spcAft>
                          <a:spcPts val="0"/>
                        </a:spcAft>
                        <a:buClrTx/>
                        <a:buSzTx/>
                        <a:buFontTx/>
                        <a:buNone/>
                        <a:tabLst/>
                        <a:defRPr/>
                      </a:pPr>
                      <a:endParaRPr lang="en-US" sz="1200" b="0" i="0" u="none" strike="noStrike" kern="1200" cap="none" spc="0" baseline="0" dirty="0">
                        <a:solidFill>
                          <a:srgbClr val="000000"/>
                        </a:solidFill>
                        <a:uFillTx/>
                        <a:latin typeface="Times New Roman" pitchFamily="18"/>
                        <a:cs typeface="Times New Roman" pitchFamily="18"/>
                      </a:endParaRPr>
                    </a:p>
                    <a:p>
                      <a:pPr marL="0" marR="0" lvl="0" indent="0" algn="ctr" defTabSz="914400" rtl="0" eaLnBrk="1" fontAlgn="auto" latinLnBrk="0" hangingPunct="1">
                        <a:lnSpc>
                          <a:spcPts val="1980"/>
                        </a:lnSpc>
                        <a:spcBef>
                          <a:spcPts val="0"/>
                        </a:spcBef>
                        <a:spcAft>
                          <a:spcPts val="0"/>
                        </a:spcAft>
                        <a:buClrTx/>
                        <a:buSzTx/>
                        <a:buFontTx/>
                        <a:buNone/>
                        <a:tabLst/>
                        <a:defRPr/>
                      </a:pPr>
                      <a:r>
                        <a:rPr lang="en-US" sz="1200" b="0" i="0" u="none" strike="noStrike" kern="1200" cap="none" spc="0" baseline="0" dirty="0">
                          <a:solidFill>
                            <a:srgbClr val="000000"/>
                          </a:solidFill>
                          <a:uFillTx/>
                          <a:latin typeface="Times New Roman" pitchFamily="18"/>
                          <a:cs typeface="Times New Roman" pitchFamily="18"/>
                        </a:rPr>
                        <a:t>$15,500</a:t>
                      </a:r>
                    </a:p>
                    <a:p>
                      <a:pPr lvl="0" algn="ctr">
                        <a:lnSpc>
                          <a:spcPts val="1980"/>
                        </a:lnSpc>
                      </a:pPr>
                      <a:endParaRPr lang="en-US" sz="12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ts val="1980"/>
                        </a:lnSpc>
                        <a:spcBef>
                          <a:spcPts val="0"/>
                        </a:spcBef>
                        <a:spcAft>
                          <a:spcPts val="0"/>
                        </a:spcAft>
                        <a:buClrTx/>
                        <a:buSzTx/>
                        <a:buFontTx/>
                        <a:buNone/>
                        <a:tabLst/>
                        <a:defRPr/>
                      </a:pPr>
                      <a:endParaRPr lang="en-US" sz="1200" b="0" i="0" u="none" strike="noStrike" kern="1200" cap="none" spc="0" baseline="0" dirty="0">
                        <a:solidFill>
                          <a:srgbClr val="000000"/>
                        </a:solidFill>
                        <a:uFillTx/>
                        <a:latin typeface="Times New Roman" pitchFamily="18"/>
                        <a:cs typeface="Times New Roman" pitchFamily="18"/>
                      </a:endParaRPr>
                    </a:p>
                    <a:p>
                      <a:pPr marL="0" marR="0" lvl="0" indent="0" algn="ctr" defTabSz="914400" rtl="0" eaLnBrk="1" fontAlgn="auto" latinLnBrk="0" hangingPunct="1">
                        <a:lnSpc>
                          <a:spcPts val="1980"/>
                        </a:lnSpc>
                        <a:spcBef>
                          <a:spcPts val="0"/>
                        </a:spcBef>
                        <a:spcAft>
                          <a:spcPts val="0"/>
                        </a:spcAft>
                        <a:buClrTx/>
                        <a:buSzTx/>
                        <a:buFontTx/>
                        <a:buNone/>
                        <a:tabLst/>
                        <a:defRPr/>
                      </a:pPr>
                      <a:r>
                        <a:rPr lang="en-US" sz="1200" b="0" i="0" u="none" strike="noStrike" kern="1200" cap="none" spc="0" baseline="0" dirty="0">
                          <a:solidFill>
                            <a:srgbClr val="000000"/>
                          </a:solidFill>
                          <a:uFillTx/>
                          <a:latin typeface="Times New Roman" pitchFamily="18"/>
                          <a:cs typeface="Times New Roman" pitchFamily="18"/>
                        </a:rPr>
                        <a:t>$15,500</a:t>
                      </a:r>
                    </a:p>
                    <a:p>
                      <a:pPr lvl="0" algn="ctr">
                        <a:lnSpc>
                          <a:spcPts val="1980"/>
                        </a:lnSpc>
                      </a:pPr>
                      <a:endParaRPr lang="en-US" sz="12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ts val="1980"/>
                        </a:lnSpc>
                        <a:spcBef>
                          <a:spcPts val="0"/>
                        </a:spcBef>
                        <a:spcAft>
                          <a:spcPts val="0"/>
                        </a:spcAft>
                        <a:buClrTx/>
                        <a:buSzTx/>
                        <a:buFontTx/>
                        <a:buNone/>
                        <a:tabLst/>
                        <a:defRPr/>
                      </a:pPr>
                      <a:endParaRPr lang="en-US" sz="1200" b="0" i="0" u="none" strike="noStrike" kern="1200" cap="none" spc="0" baseline="0" dirty="0">
                        <a:solidFill>
                          <a:srgbClr val="000000"/>
                        </a:solidFill>
                        <a:uFillTx/>
                        <a:latin typeface="Times New Roman" pitchFamily="18"/>
                        <a:cs typeface="Times New Roman" pitchFamily="18"/>
                      </a:endParaRPr>
                    </a:p>
                    <a:p>
                      <a:pPr marL="0" marR="0" lvl="0" indent="0" algn="ctr" defTabSz="914400" rtl="0" eaLnBrk="1" fontAlgn="auto" latinLnBrk="0" hangingPunct="1">
                        <a:lnSpc>
                          <a:spcPts val="1980"/>
                        </a:lnSpc>
                        <a:spcBef>
                          <a:spcPts val="0"/>
                        </a:spcBef>
                        <a:spcAft>
                          <a:spcPts val="0"/>
                        </a:spcAft>
                        <a:buClrTx/>
                        <a:buSzTx/>
                        <a:buFontTx/>
                        <a:buNone/>
                        <a:tabLst/>
                        <a:defRPr/>
                      </a:pPr>
                      <a:r>
                        <a:rPr lang="en-US" sz="1200" b="0" i="0" u="none" strike="noStrike" kern="1200" cap="none" spc="0" baseline="0" dirty="0">
                          <a:solidFill>
                            <a:srgbClr val="000000"/>
                          </a:solidFill>
                          <a:uFillTx/>
                          <a:latin typeface="Times New Roman" pitchFamily="18"/>
                          <a:cs typeface="Times New Roman" pitchFamily="18"/>
                        </a:rPr>
                        <a:t>$15,500</a:t>
                      </a:r>
                    </a:p>
                    <a:p>
                      <a:pPr lvl="0" algn="ctr">
                        <a:lnSpc>
                          <a:spcPts val="1980"/>
                        </a:lnSpc>
                      </a:pPr>
                      <a:endParaRPr lang="en-US" sz="12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$ 77,500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6793753"/>
                  </a:ext>
                </a:extLst>
              </a:tr>
              <a:tr h="523875">
                <a:tc>
                  <a:txBody>
                    <a:bodyPr/>
                    <a:lstStyle/>
                    <a:p>
                      <a:pPr lvl="0" algn="l">
                        <a:lnSpc>
                          <a:spcPts val="1980"/>
                        </a:lnSpc>
                      </a:pPr>
                      <a:r>
                        <a:rPr lang="en-US" sz="1200" b="1" spc="-36" dirty="0">
                          <a:solidFill>
                            <a:srgbClr val="000000"/>
                          </a:solidFill>
                          <a:latin typeface="Arial" pitchFamily="34"/>
                          <a:cs typeface="Arial" pitchFamily="34"/>
                        </a:rPr>
                        <a:t>Construction/Heavy &amp; Landscaping Equipment </a:t>
                      </a:r>
                      <a:endParaRPr lang="en-US" sz="1000" b="1"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i="0" u="none" strike="noStrike" kern="1200" cap="none" spc="0" baseline="0" dirty="0">
                          <a:solidFill>
                            <a:srgbClr val="000000"/>
                          </a:solidFill>
                          <a:uFillTx/>
                          <a:latin typeface="Times New Roman" pitchFamily="18"/>
                          <a:cs typeface="Times New Roman" pitchFamily="18"/>
                        </a:rPr>
                        <a:t>$590,673</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$410,000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$420,000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$240,000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$225,000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$1,885,673</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9450558"/>
                  </a:ext>
                </a:extLst>
              </a:tr>
              <a:tr h="533400">
                <a:tc>
                  <a:txBody>
                    <a:bodyPr/>
                    <a:lstStyle/>
                    <a:p>
                      <a:pPr lvl="0" algn="l">
                        <a:lnSpc>
                          <a:spcPts val="1980"/>
                        </a:lnSpc>
                      </a:pPr>
                      <a:r>
                        <a:rPr lang="en-US" sz="1200" b="1" spc="-36" dirty="0">
                          <a:solidFill>
                            <a:srgbClr val="000000"/>
                          </a:solidFill>
                          <a:latin typeface="Arial" pitchFamily="34"/>
                          <a:cs typeface="Arial" pitchFamily="34"/>
                        </a:rPr>
                        <a:t>Building Improvements/Renovations/Expansions</a:t>
                      </a:r>
                      <a:endParaRPr lang="en-US" sz="1000" b="1"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i="0" u="none" strike="noStrike" kern="1200" cap="none" spc="0" baseline="0" dirty="0">
                          <a:solidFill>
                            <a:srgbClr val="000000"/>
                          </a:solidFill>
                          <a:uFillTx/>
                          <a:latin typeface="Times New Roman" pitchFamily="18"/>
                          <a:cs typeface="Times New Roman" pitchFamily="18"/>
                        </a:rPr>
                        <a:t>$ 100,000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$100,000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$200,000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1739221"/>
                  </a:ext>
                </a:extLst>
              </a:tr>
              <a:tr h="495300">
                <a:tc>
                  <a:txBody>
                    <a:bodyPr/>
                    <a:lstStyle/>
                    <a:p>
                      <a:pPr lvl="0" algn="l">
                        <a:lnSpc>
                          <a:spcPts val="1980"/>
                        </a:lnSpc>
                      </a:pPr>
                      <a:r>
                        <a:rPr lang="en-US" sz="1200" b="1" kern="1200" spc="-36" dirty="0">
                          <a:solidFill>
                            <a:srgbClr val="000000"/>
                          </a:solidFill>
                          <a:latin typeface="Arial" pitchFamily="34"/>
                          <a:ea typeface="+mn-ea"/>
                          <a:cs typeface="Arial" pitchFamily="34"/>
                        </a:rPr>
                        <a:t>New Buildings</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latin typeface="Times New Roman" pitchFamily="18"/>
                          <a:cs typeface="Times New Roman" pitchFamily="18"/>
                        </a:rPr>
                        <a:t>$ 12,000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$ 18,000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$30,000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5290724"/>
                  </a:ext>
                </a:extLst>
              </a:tr>
              <a:tr h="495300">
                <a:tc>
                  <a:txBody>
                    <a:bodyPr/>
                    <a:lstStyle/>
                    <a:p>
                      <a:pPr marL="0" lvl="0" algn="l" defTabSz="914400" rtl="0" eaLnBrk="1" latinLnBrk="0" hangingPunct="1">
                        <a:lnSpc>
                          <a:spcPts val="1980"/>
                        </a:lnSpc>
                      </a:pPr>
                      <a:r>
                        <a:rPr lang="en-US" sz="1200" b="1" kern="1200" spc="-36" dirty="0">
                          <a:solidFill>
                            <a:srgbClr val="000000"/>
                          </a:solidFill>
                          <a:latin typeface="Arial" pitchFamily="34"/>
                          <a:ea typeface="+mn-ea"/>
                          <a:cs typeface="Arial" pitchFamily="34"/>
                        </a:rPr>
                        <a:t>Infrastructure Improvements </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latin typeface="Times New Roman" pitchFamily="18"/>
                          <a:cs typeface="Times New Roman" pitchFamily="18"/>
                        </a:rPr>
                        <a:t>$ 58,075,000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$ 9,075,000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$ 32,825,000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$ 19,625,000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$ 39,325,000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$ 160,425,000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9193771"/>
                  </a:ext>
                </a:extLst>
              </a:tr>
              <a:tr h="468249">
                <a:tc>
                  <a:txBody>
                    <a:bodyPr/>
                    <a:lstStyle/>
                    <a:p>
                      <a:pPr lvl="0" algn="l">
                        <a:lnSpc>
                          <a:spcPts val="1980"/>
                        </a:lnSpc>
                      </a:pPr>
                      <a:r>
                        <a:rPr lang="en-US" sz="1300" b="1" spc="-36">
                          <a:solidFill>
                            <a:srgbClr val="000000"/>
                          </a:solidFill>
                          <a:latin typeface="Arial" pitchFamily="34"/>
                          <a:cs typeface="Arial" pitchFamily="34"/>
                        </a:rPr>
                        <a:t>TOTALS</a:t>
                      </a:r>
                      <a:endParaRPr lang="en-US" sz="9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1" dirty="0">
                          <a:solidFill>
                            <a:srgbClr val="000000"/>
                          </a:solidFill>
                          <a:highlight>
                            <a:srgbClr val="FFFF00"/>
                          </a:highlight>
                          <a:latin typeface="Times New Roman" pitchFamily="18"/>
                          <a:cs typeface="Times New Roman" pitchFamily="18"/>
                        </a:rPr>
                        <a:t>$ 58,943,173</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1" dirty="0">
                          <a:solidFill>
                            <a:srgbClr val="000000"/>
                          </a:solidFill>
                          <a:highlight>
                            <a:srgbClr val="FFFF00"/>
                          </a:highlight>
                          <a:latin typeface="Times New Roman" pitchFamily="18"/>
                          <a:cs typeface="Times New Roman" pitchFamily="18"/>
                        </a:rPr>
                        <a:t>$9,728,500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1" dirty="0">
                          <a:solidFill>
                            <a:srgbClr val="000000"/>
                          </a:solidFill>
                          <a:highlight>
                            <a:srgbClr val="FFFF00"/>
                          </a:highlight>
                          <a:latin typeface="Times New Roman" pitchFamily="18"/>
                          <a:cs typeface="Times New Roman" pitchFamily="18"/>
                        </a:rPr>
                        <a:t>$33,390,500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1" dirty="0">
                          <a:solidFill>
                            <a:srgbClr val="000000"/>
                          </a:solidFill>
                          <a:highlight>
                            <a:srgbClr val="FFFF00"/>
                          </a:highlight>
                          <a:latin typeface="Times New Roman" pitchFamily="18"/>
                          <a:cs typeface="Times New Roman" pitchFamily="18"/>
                        </a:rPr>
                        <a:t>$19,635,500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1" dirty="0">
                          <a:solidFill>
                            <a:srgbClr val="000000"/>
                          </a:solidFill>
                          <a:highlight>
                            <a:srgbClr val="FFFF00"/>
                          </a:highlight>
                          <a:latin typeface="Times New Roman" pitchFamily="18"/>
                          <a:cs typeface="Times New Roman" pitchFamily="18"/>
                        </a:rPr>
                        <a:t>$39,635,500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1" dirty="0">
                          <a:solidFill>
                            <a:srgbClr val="000000"/>
                          </a:solidFill>
                          <a:highlight>
                            <a:srgbClr val="FFFF00"/>
                          </a:highlight>
                          <a:latin typeface="Times New Roman" pitchFamily="18"/>
                          <a:cs typeface="Times New Roman" pitchFamily="18"/>
                        </a:rPr>
                        <a:t>$ 163,148,173</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7134200"/>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B26664E7-802B-0581-C863-FDB2D76BAFB2}"/>
              </a:ext>
            </a:extLst>
          </p:cNvPr>
          <p:cNvSpPr>
            <a:spLocks noMove="1" noResize="1"/>
          </p:cNvSpPr>
          <p:nvPr/>
        </p:nvSpPr>
        <p:spPr>
          <a:xfrm>
            <a:off x="6844052" y="3235695"/>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 name="TextBox 4">
            <a:extLst>
              <a:ext uri="{FF2B5EF4-FFF2-40B4-BE49-F238E27FC236}">
                <a16:creationId xmlns:a16="http://schemas.microsoft.com/office/drawing/2014/main" id="{DF869643-3DB1-FB31-A7B5-96386F4387C9}"/>
              </a:ext>
            </a:extLst>
          </p:cNvPr>
          <p:cNvSpPr txBox="1"/>
          <p:nvPr/>
        </p:nvSpPr>
        <p:spPr>
          <a:xfrm>
            <a:off x="6859682" y="2107771"/>
            <a:ext cx="5587148" cy="882678"/>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4800" spc="100">
                <a:solidFill>
                  <a:srgbClr val="000000"/>
                </a:solidFill>
                <a:latin typeface="Arimo Bold"/>
              </a:rPr>
              <a:t>Thank You</a:t>
            </a:r>
            <a:endParaRPr lang="en-US" sz="4800">
              <a:solidFill>
                <a:srgbClr val="000000"/>
              </a:solidFill>
              <a:latin typeface="Calibri"/>
            </a:endParaRPr>
          </a:p>
        </p:txBody>
      </p:sp>
      <p:pic>
        <p:nvPicPr>
          <p:cNvPr id="4" name="Picture 5">
            <a:extLst>
              <a:ext uri="{FF2B5EF4-FFF2-40B4-BE49-F238E27FC236}">
                <a16:creationId xmlns:a16="http://schemas.microsoft.com/office/drawing/2014/main" id="{5CF92F8D-4680-FDE1-D12E-1951679CEE32}"/>
              </a:ext>
            </a:extLst>
          </p:cNvPr>
          <p:cNvPicPr>
            <a:picLocks noChangeAspect="1"/>
          </p:cNvPicPr>
          <p:nvPr/>
        </p:nvPicPr>
        <p:blipFill>
          <a:blip r:embed="rId2"/>
          <a:stretch>
            <a:fillRect/>
          </a:stretch>
        </p:blipFill>
        <p:spPr>
          <a:xfrm>
            <a:off x="6540376" y="3075402"/>
            <a:ext cx="2845045" cy="353598"/>
          </a:xfrm>
          <a:prstGeom prst="rect">
            <a:avLst/>
          </a:prstGeom>
          <a:noFill/>
          <a:ln cap="flat">
            <a:noFill/>
          </a:ln>
        </p:spPr>
      </p:pic>
      <p:pic>
        <p:nvPicPr>
          <p:cNvPr id="5" name="Picture 9" descr="A couple of cars parked next to each other with trees in the back&#10;&#10;AI-generated content may be incorrect.">
            <a:extLst>
              <a:ext uri="{FF2B5EF4-FFF2-40B4-BE49-F238E27FC236}">
                <a16:creationId xmlns:a16="http://schemas.microsoft.com/office/drawing/2014/main" id="{9CA3FD43-4201-F73C-646E-CA89EA16ED3D}"/>
              </a:ext>
            </a:extLst>
          </p:cNvPr>
          <p:cNvPicPr>
            <a:picLocks noChangeAspect="1"/>
          </p:cNvPicPr>
          <p:nvPr/>
        </p:nvPicPr>
        <p:blipFill>
          <a:blip r:embed="rId3"/>
          <a:srcRect l="28672"/>
          <a:stretch>
            <a:fillRect/>
          </a:stretch>
        </p:blipFill>
        <p:spPr>
          <a:xfrm>
            <a:off x="0" y="0"/>
            <a:ext cx="7455926" cy="6858000"/>
          </a:xfrm>
          <a:prstGeom prst="rect">
            <a:avLst/>
          </a:prstGeom>
          <a:noFill/>
          <a:ln cap="flat">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3" name="Freeform 3"/>
          <p:cNvSpPr/>
          <p:nvPr/>
        </p:nvSpPr>
        <p:spPr>
          <a:xfrm>
            <a:off x="10820400"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AutoShape 11"/>
          <p:cNvSpPr/>
          <p:nvPr/>
        </p:nvSpPr>
        <p:spPr>
          <a:xfrm>
            <a:off x="8902516" y="557145"/>
            <a:ext cx="2603367"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3" name="AutoShape 13"/>
          <p:cNvSpPr/>
          <p:nvPr/>
        </p:nvSpPr>
        <p:spPr>
          <a:xfrm rot="-5400000">
            <a:off x="10341543" y="1691005"/>
            <a:ext cx="2298199"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6" name="TextBox 17">
            <a:extLst>
              <a:ext uri="{FF2B5EF4-FFF2-40B4-BE49-F238E27FC236}">
                <a16:creationId xmlns:a16="http://schemas.microsoft.com/office/drawing/2014/main" id="{A5F3E33D-B398-6E92-B2CD-E4C572573ECA}"/>
              </a:ext>
            </a:extLst>
          </p:cNvPr>
          <p:cNvSpPr txBox="1"/>
          <p:nvPr/>
        </p:nvSpPr>
        <p:spPr>
          <a:xfrm>
            <a:off x="1662181" y="121306"/>
            <a:ext cx="11383841"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Vision, Mission &amp; Values</a:t>
            </a:r>
            <a:endParaRPr lang="en-US" sz="1200" dirty="0">
              <a:solidFill>
                <a:srgbClr val="000000"/>
              </a:solidFill>
              <a:latin typeface="Calibri"/>
            </a:endParaRPr>
          </a:p>
        </p:txBody>
      </p:sp>
      <p:sp>
        <p:nvSpPr>
          <p:cNvPr id="17" name="TextBox 20">
            <a:extLst>
              <a:ext uri="{FF2B5EF4-FFF2-40B4-BE49-F238E27FC236}">
                <a16:creationId xmlns:a16="http://schemas.microsoft.com/office/drawing/2014/main" id="{D3416B88-DCC0-01B6-5965-8CEA109D7129}"/>
              </a:ext>
            </a:extLst>
          </p:cNvPr>
          <p:cNvSpPr txBox="1"/>
          <p:nvPr/>
        </p:nvSpPr>
        <p:spPr>
          <a:xfrm>
            <a:off x="1662181" y="836472"/>
            <a:ext cx="5976987"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00507B"/>
                </a:solidFill>
                <a:latin typeface="Arimo Bold"/>
              </a:rPr>
              <a:t>Department Statements</a:t>
            </a:r>
            <a:endParaRPr lang="en-US" sz="1200" dirty="0">
              <a:solidFill>
                <a:srgbClr val="000000"/>
              </a:solidFill>
              <a:latin typeface="Calibri"/>
            </a:endParaRPr>
          </a:p>
        </p:txBody>
      </p:sp>
      <p:pic>
        <p:nvPicPr>
          <p:cNvPr id="20" name="Picture 5">
            <a:extLst>
              <a:ext uri="{FF2B5EF4-FFF2-40B4-BE49-F238E27FC236}">
                <a16:creationId xmlns:a16="http://schemas.microsoft.com/office/drawing/2014/main" id="{B9F0937F-39E0-9508-A331-D7EF4250216C}"/>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4603114"/>
            <a:ext cx="433779" cy="407273"/>
          </a:xfrm>
          <a:prstGeom prst="rect">
            <a:avLst/>
          </a:prstGeom>
          <a:noFill/>
          <a:ln cap="flat">
            <a:noFill/>
          </a:ln>
        </p:spPr>
      </p:pic>
      <p:pic>
        <p:nvPicPr>
          <p:cNvPr id="21" name="Picture 6">
            <a:extLst>
              <a:ext uri="{FF2B5EF4-FFF2-40B4-BE49-F238E27FC236}">
                <a16:creationId xmlns:a16="http://schemas.microsoft.com/office/drawing/2014/main" id="{1967969C-0FC3-5C43-210B-48C041F7EEE3}"/>
              </a:ext>
            </a:extLst>
          </p:cNvPr>
          <p:cNvPicPr>
            <a:picLocks noChangeAspect="1"/>
          </p:cNvPicPr>
          <p:nvPr/>
        </p:nvPicPr>
        <p:blipFill>
          <a:blip>
            <a:extLst>
              <a:ext uri="{96DAC541-7B7A-43D3-8B79-37D633B846F1}">
                <asvg:svgBlip xmlns:asvg="http://schemas.microsoft.com/office/drawing/2016/SVG/main" r:embed="rId4"/>
              </a:ext>
            </a:extLst>
          </a:blip>
          <a:srcRect/>
          <a:stretch>
            <a:fillRect/>
          </a:stretch>
        </p:blipFill>
        <p:spPr>
          <a:xfrm>
            <a:off x="3291932" y="4055748"/>
            <a:ext cx="591641" cy="62685"/>
          </a:xfrm>
          <a:prstGeom prst="rect">
            <a:avLst/>
          </a:prstGeom>
          <a:noFill/>
          <a:ln cap="flat">
            <a:noFill/>
          </a:ln>
        </p:spPr>
      </p:pic>
      <p:pic>
        <p:nvPicPr>
          <p:cNvPr id="22" name="Picture 7">
            <a:extLst>
              <a:ext uri="{FF2B5EF4-FFF2-40B4-BE49-F238E27FC236}">
                <a16:creationId xmlns:a16="http://schemas.microsoft.com/office/drawing/2014/main" id="{FA37387F-357C-0301-970A-E48F752AFE6E}"/>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3163788"/>
            <a:ext cx="433779" cy="407273"/>
          </a:xfrm>
          <a:prstGeom prst="rect">
            <a:avLst/>
          </a:prstGeom>
          <a:noFill/>
          <a:ln cap="flat">
            <a:noFill/>
          </a:ln>
        </p:spPr>
      </p:pic>
      <p:pic>
        <p:nvPicPr>
          <p:cNvPr id="23" name="Picture 8">
            <a:extLst>
              <a:ext uri="{FF2B5EF4-FFF2-40B4-BE49-F238E27FC236}">
                <a16:creationId xmlns:a16="http://schemas.microsoft.com/office/drawing/2014/main" id="{897C7464-4A85-409E-3A1B-DA0ED32AB6F5}"/>
              </a:ext>
            </a:extLst>
          </p:cNvPr>
          <p:cNvPicPr>
            <a:picLocks noChangeAspect="1"/>
          </p:cNvPicPr>
          <p:nvPr/>
        </p:nvPicPr>
        <p:blipFill>
          <a:blip>
            <a:extLst>
              <a:ext uri="{96DAC541-7B7A-43D3-8B79-37D633B846F1}">
                <asvg:svgBlip xmlns:asvg="http://schemas.microsoft.com/office/drawing/2016/SVG/main" r:embed="rId5"/>
              </a:ext>
            </a:extLst>
          </a:blip>
          <a:srcRect/>
          <a:stretch>
            <a:fillRect/>
          </a:stretch>
        </p:blipFill>
        <p:spPr>
          <a:xfrm>
            <a:off x="1871441" y="3249637"/>
            <a:ext cx="1674900" cy="1674900"/>
          </a:xfrm>
          <a:prstGeom prst="rect">
            <a:avLst/>
          </a:prstGeom>
          <a:noFill/>
          <a:ln cap="flat">
            <a:noFill/>
          </a:ln>
        </p:spPr>
      </p:pic>
      <p:pic>
        <p:nvPicPr>
          <p:cNvPr id="24" name="Picture 9">
            <a:extLst>
              <a:ext uri="{FF2B5EF4-FFF2-40B4-BE49-F238E27FC236}">
                <a16:creationId xmlns:a16="http://schemas.microsoft.com/office/drawing/2014/main" id="{97A46F15-B836-0C76-47F7-250024764084}"/>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3548420" y="2345656"/>
            <a:ext cx="1004937" cy="1004937"/>
          </a:xfrm>
          <a:prstGeom prst="rect">
            <a:avLst/>
          </a:prstGeom>
          <a:noFill/>
          <a:ln cap="flat">
            <a:noFill/>
          </a:ln>
        </p:spPr>
      </p:pic>
      <p:pic>
        <p:nvPicPr>
          <p:cNvPr id="25" name="Picture 10">
            <a:extLst>
              <a:ext uri="{FF2B5EF4-FFF2-40B4-BE49-F238E27FC236}">
                <a16:creationId xmlns:a16="http://schemas.microsoft.com/office/drawing/2014/main" id="{3F20D2C8-6377-35C7-A38B-2AFFDC14F732}"/>
              </a:ext>
            </a:extLst>
          </p:cNvPr>
          <p:cNvPicPr>
            <a:picLocks noMove="1" noResize="1"/>
          </p:cNvPicPr>
          <p:nvPr/>
        </p:nvPicPr>
        <p:blipFill>
          <a:blip>
            <a:extLst>
              <a:ext uri="{96DAC541-7B7A-43D3-8B79-37D633B846F1}">
                <asvg:svgBlip xmlns:asvg="http://schemas.microsoft.com/office/drawing/2016/SVG/main" r:embed="rId7"/>
              </a:ext>
            </a:extLst>
          </a:blip>
          <a:srcRect/>
          <a:stretch>
            <a:fillRect/>
          </a:stretch>
        </p:blipFill>
        <p:spPr>
          <a:xfrm>
            <a:off x="3880396" y="3584619"/>
            <a:ext cx="1004937" cy="1004937"/>
          </a:xfrm>
          <a:prstGeom prst="rect">
            <a:avLst/>
          </a:prstGeom>
          <a:noFill/>
          <a:ln cap="flat">
            <a:noFill/>
          </a:ln>
        </p:spPr>
      </p:pic>
      <p:pic>
        <p:nvPicPr>
          <p:cNvPr id="26" name="Picture 11">
            <a:extLst>
              <a:ext uri="{FF2B5EF4-FFF2-40B4-BE49-F238E27FC236}">
                <a16:creationId xmlns:a16="http://schemas.microsoft.com/office/drawing/2014/main" id="{D701C36F-E0CC-5227-931C-C9818D652AFD}"/>
              </a:ext>
            </a:extLst>
          </p:cNvPr>
          <p:cNvPicPr>
            <a:picLocks noMove="1" noResize="1"/>
          </p:cNvPicPr>
          <p:nvPr/>
        </p:nvPicPr>
        <p:blipFill>
          <a:blip>
            <a:extLst>
              <a:ext uri="{96DAC541-7B7A-43D3-8B79-37D633B846F1}">
                <asvg:svgBlip xmlns:asvg="http://schemas.microsoft.com/office/drawing/2016/SVG/main" r:embed="rId8"/>
              </a:ext>
            </a:extLst>
          </a:blip>
          <a:srcRect/>
          <a:stretch>
            <a:fillRect/>
          </a:stretch>
        </p:blipFill>
        <p:spPr>
          <a:xfrm>
            <a:off x="3548420" y="4823582"/>
            <a:ext cx="1004937" cy="1004937"/>
          </a:xfrm>
          <a:prstGeom prst="rect">
            <a:avLst/>
          </a:prstGeom>
          <a:noFill/>
          <a:ln cap="flat">
            <a:noFill/>
          </a:ln>
        </p:spPr>
      </p:pic>
      <p:sp>
        <p:nvSpPr>
          <p:cNvPr id="27" name="Freeform 13">
            <a:extLst>
              <a:ext uri="{FF2B5EF4-FFF2-40B4-BE49-F238E27FC236}">
                <a16:creationId xmlns:a16="http://schemas.microsoft.com/office/drawing/2014/main" id="{10E837AB-6E7B-A7C8-FCC8-7BE2049725B0}"/>
              </a:ext>
            </a:extLst>
          </p:cNvPr>
          <p:cNvSpPr>
            <a:spLocks noMove="1" noResize="1"/>
          </p:cNvSpPr>
          <p:nvPr/>
        </p:nvSpPr>
        <p:spPr>
          <a:xfrm>
            <a:off x="1534388" y="3041075"/>
            <a:ext cx="2052194" cy="2086861"/>
          </a:xfrm>
          <a:custGeom>
            <a:avLst/>
            <a:gdLst>
              <a:gd name="f0" fmla="val w"/>
              <a:gd name="f1" fmla="val h"/>
              <a:gd name="f2" fmla="val 0"/>
              <a:gd name="f3" fmla="val 4104386"/>
              <a:gd name="f4" fmla="val 4173728"/>
              <a:gd name="f5" fmla="val 2086864"/>
              <a:gd name="f6" fmla="val 934339"/>
              <a:gd name="f7" fmla="val 918845"/>
              <a:gd name="f8" fmla="val 2052193"/>
              <a:gd name="f9" fmla="val 3185541"/>
              <a:gd name="f10" fmla="val 3239389"/>
              <a:gd name="f11" fmla="*/ f0 1 4104386"/>
              <a:gd name="f12" fmla="*/ f1 1 4173728"/>
              <a:gd name="f13" fmla="+- f4 0 f2"/>
              <a:gd name="f14" fmla="+- f3 0 f2"/>
              <a:gd name="f15" fmla="*/ f14 1 4104386"/>
              <a:gd name="f16" fmla="*/ f13 1 4173728"/>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4104386" h="4173728">
                <a:moveTo>
                  <a:pt x="f2" y="f5"/>
                </a:moveTo>
                <a:cubicBezTo>
                  <a:pt x="f2" y="f6"/>
                  <a:pt x="f7" y="f2"/>
                  <a:pt x="f8" y="f2"/>
                </a:cubicBezTo>
                <a:cubicBezTo>
                  <a:pt x="f9" y="f2"/>
                  <a:pt x="f3" y="f6"/>
                  <a:pt x="f3" y="f5"/>
                </a:cubicBezTo>
                <a:cubicBezTo>
                  <a:pt x="f3" y="f10"/>
                  <a:pt x="f9" y="f4"/>
                  <a:pt x="f8" y="f4"/>
                </a:cubicBezTo>
                <a:cubicBezTo>
                  <a:pt x="f7" y="f4"/>
                  <a:pt x="f2" y="f10"/>
                  <a:pt x="f2" y="f5"/>
                </a:cubicBez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pic>
        <p:nvPicPr>
          <p:cNvPr id="28" name="Picture 14">
            <a:extLst>
              <a:ext uri="{FF2B5EF4-FFF2-40B4-BE49-F238E27FC236}">
                <a16:creationId xmlns:a16="http://schemas.microsoft.com/office/drawing/2014/main" id="{7DAD8C72-0A75-F868-C6C9-FF523E700407}"/>
              </a:ext>
            </a:extLst>
          </p:cNvPr>
          <p:cNvPicPr>
            <a:picLocks noMove="1" noResize="1"/>
          </p:cNvPicPr>
          <p:nvPr/>
        </p:nvPicPr>
        <p:blipFill>
          <a:blip>
            <a:extLst>
              <a:ext uri="{96DAC541-7B7A-43D3-8B79-37D633B846F1}">
                <asvg:svgBlip xmlns:asvg="http://schemas.microsoft.com/office/drawing/2016/SVG/main" r:embed="rId9"/>
              </a:ext>
            </a:extLst>
          </a:blip>
          <a:srcRect/>
          <a:stretch>
            <a:fillRect/>
          </a:stretch>
        </p:blipFill>
        <p:spPr>
          <a:xfrm>
            <a:off x="3676430" y="2486175"/>
            <a:ext cx="748905" cy="750783"/>
          </a:xfrm>
          <a:prstGeom prst="rect">
            <a:avLst/>
          </a:prstGeom>
          <a:noFill/>
          <a:ln cap="flat">
            <a:noFill/>
          </a:ln>
        </p:spPr>
      </p:pic>
      <p:pic>
        <p:nvPicPr>
          <p:cNvPr id="29" name="Picture 15">
            <a:extLst>
              <a:ext uri="{FF2B5EF4-FFF2-40B4-BE49-F238E27FC236}">
                <a16:creationId xmlns:a16="http://schemas.microsoft.com/office/drawing/2014/main" id="{A9F1B800-6A98-3B2E-5D92-81B341C01E6F}"/>
              </a:ext>
            </a:extLst>
          </p:cNvPr>
          <p:cNvPicPr>
            <a:picLocks noMove="1" noResize="1"/>
          </p:cNvPicPr>
          <p:nvPr/>
        </p:nvPicPr>
        <p:blipFill>
          <a:blip>
            <a:extLst>
              <a:ext uri="{96DAC541-7B7A-43D3-8B79-37D633B846F1}">
                <asvg:svgBlip xmlns:asvg="http://schemas.microsoft.com/office/drawing/2016/SVG/main" r:embed="rId10"/>
              </a:ext>
            </a:extLst>
          </a:blip>
          <a:srcRect/>
          <a:stretch>
            <a:fillRect/>
          </a:stretch>
        </p:blipFill>
        <p:spPr>
          <a:xfrm>
            <a:off x="4076645" y="3746004"/>
            <a:ext cx="676973" cy="676973"/>
          </a:xfrm>
          <a:prstGeom prst="rect">
            <a:avLst/>
          </a:prstGeom>
          <a:noFill/>
          <a:ln cap="flat">
            <a:noFill/>
          </a:ln>
        </p:spPr>
      </p:pic>
      <p:pic>
        <p:nvPicPr>
          <p:cNvPr id="30" name="Picture 16">
            <a:extLst>
              <a:ext uri="{FF2B5EF4-FFF2-40B4-BE49-F238E27FC236}">
                <a16:creationId xmlns:a16="http://schemas.microsoft.com/office/drawing/2014/main" id="{7FADA522-26F8-E56A-F1D9-DC6178CD5D91}"/>
              </a:ext>
            </a:extLst>
          </p:cNvPr>
          <p:cNvPicPr>
            <a:picLocks noMove="1" noResize="1"/>
          </p:cNvPicPr>
          <p:nvPr/>
        </p:nvPicPr>
        <p:blipFill>
          <a:blip>
            <a:extLst>
              <a:ext uri="{96DAC541-7B7A-43D3-8B79-37D633B846F1}">
                <asvg:svgBlip xmlns:asvg="http://schemas.microsoft.com/office/drawing/2016/SVG/main" r:embed="rId11"/>
              </a:ext>
            </a:extLst>
          </a:blip>
          <a:srcRect/>
          <a:stretch>
            <a:fillRect/>
          </a:stretch>
        </p:blipFill>
        <p:spPr>
          <a:xfrm>
            <a:off x="3709654" y="4964101"/>
            <a:ext cx="682471" cy="674790"/>
          </a:xfrm>
          <a:prstGeom prst="rect">
            <a:avLst/>
          </a:prstGeom>
          <a:noFill/>
          <a:ln cap="flat">
            <a:noFill/>
          </a:ln>
        </p:spPr>
      </p:pic>
      <p:sp>
        <p:nvSpPr>
          <p:cNvPr id="31" name="TextBox 21">
            <a:extLst>
              <a:ext uri="{FF2B5EF4-FFF2-40B4-BE49-F238E27FC236}">
                <a16:creationId xmlns:a16="http://schemas.microsoft.com/office/drawing/2014/main" id="{7904B492-2D61-13A3-80E9-277F13F4D128}"/>
              </a:ext>
            </a:extLst>
          </p:cNvPr>
          <p:cNvSpPr txBox="1"/>
          <p:nvPr/>
        </p:nvSpPr>
        <p:spPr>
          <a:xfrm>
            <a:off x="4650675" y="2492526"/>
            <a:ext cx="6839967" cy="1588448"/>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ea typeface="Arimo"/>
                <a:cs typeface="Arimo"/>
              </a:rPr>
              <a:t>VISION</a:t>
            </a:r>
            <a:endParaRPr lang="en-US" sz="1200" dirty="0">
              <a:solidFill>
                <a:srgbClr val="000000"/>
              </a:solidFill>
              <a:latin typeface="Arimo"/>
              <a:ea typeface="Arimo"/>
              <a:cs typeface="Arimo"/>
            </a:endParaRPr>
          </a:p>
          <a:p>
            <a:pPr marL="452145" lvl="2" indent="-150712" defTabSz="609630">
              <a:lnSpc>
                <a:spcPct val="130120"/>
              </a:lnSpc>
              <a:defRPr sz="1800" b="0" i="0" u="none" strike="noStrike" kern="0" cap="none" spc="0" baseline="0">
                <a:solidFill>
                  <a:srgbClr val="000000"/>
                </a:solidFill>
                <a:uFillTx/>
              </a:defRPr>
            </a:pPr>
            <a:r>
              <a:rPr lang="en-US" sz="1600" dirty="0"/>
              <a:t>   To create a vibrant, growing community where a high quality of life is supported by robust commercial growth and an educated workforce. </a:t>
            </a: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Bold"/>
              <a:ea typeface="Arimo Bold"/>
              <a:cs typeface="Arimo Bold"/>
            </a:endParaRPr>
          </a:p>
        </p:txBody>
      </p:sp>
      <p:sp>
        <p:nvSpPr>
          <p:cNvPr id="32" name="TextBox 22">
            <a:extLst>
              <a:ext uri="{FF2B5EF4-FFF2-40B4-BE49-F238E27FC236}">
                <a16:creationId xmlns:a16="http://schemas.microsoft.com/office/drawing/2014/main" id="{97E348E0-C87A-E2FC-9914-B7DC96CCABCC}"/>
              </a:ext>
            </a:extLst>
          </p:cNvPr>
          <p:cNvSpPr txBox="1"/>
          <p:nvPr/>
        </p:nvSpPr>
        <p:spPr>
          <a:xfrm>
            <a:off x="4982657" y="3731489"/>
            <a:ext cx="6507985" cy="1588448"/>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rPr>
              <a:t>MISSION</a:t>
            </a:r>
            <a:endParaRPr lang="en-US" sz="1200" dirty="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r>
              <a:rPr lang="en-US" sz="1600" dirty="0"/>
              <a:t>   To provide a range of public services to the citizens and visitors of Rockdale County in a proactive, focused, and team-oriented way. </a:t>
            </a: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a:ea typeface="Arimo"/>
              <a:cs typeface="Arimo"/>
            </a:endParaRPr>
          </a:p>
        </p:txBody>
      </p:sp>
      <p:sp>
        <p:nvSpPr>
          <p:cNvPr id="33" name="TextBox 23">
            <a:extLst>
              <a:ext uri="{FF2B5EF4-FFF2-40B4-BE49-F238E27FC236}">
                <a16:creationId xmlns:a16="http://schemas.microsoft.com/office/drawing/2014/main" id="{81F81A96-2527-D21B-E043-3FE5CAD07FC6}"/>
              </a:ext>
            </a:extLst>
          </p:cNvPr>
          <p:cNvSpPr txBox="1"/>
          <p:nvPr/>
        </p:nvSpPr>
        <p:spPr>
          <a:xfrm>
            <a:off x="4650675" y="4970453"/>
            <a:ext cx="6855208" cy="1686937"/>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rPr>
              <a:t>VALUES</a:t>
            </a:r>
            <a:endParaRPr lang="en-US" sz="1200" dirty="0">
              <a:solidFill>
                <a:srgbClr val="000000"/>
              </a:solidFill>
              <a:latin typeface="Calibri"/>
            </a:endParaRPr>
          </a:p>
          <a:p>
            <a:pPr marL="457200" indent="-457200">
              <a:buFont typeface="Arial" panose="020B0604020202020204" pitchFamily="34" charset="0"/>
              <a:buChar char="•"/>
            </a:pPr>
            <a:r>
              <a:rPr lang="en-US" sz="1600" dirty="0"/>
              <a:t>Dependability, reliability, and responsibility</a:t>
            </a:r>
          </a:p>
          <a:p>
            <a:pPr marL="457200" indent="-457200">
              <a:buFont typeface="Arial" panose="020B0604020202020204" pitchFamily="34" charset="0"/>
              <a:buChar char="•"/>
            </a:pPr>
            <a:r>
              <a:rPr lang="en-US" sz="1600" dirty="0"/>
              <a:t>Courteous and efficient customer service</a:t>
            </a:r>
          </a:p>
          <a:p>
            <a:pPr marL="457200" indent="-457200">
              <a:buFont typeface="Arial" panose="020B0604020202020204" pitchFamily="34" charset="0"/>
              <a:buChar char="•"/>
            </a:pPr>
            <a:r>
              <a:rPr lang="en-US" sz="1600" dirty="0"/>
              <a:t>Innovative and forward-thinking problem-solving</a:t>
            </a: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a:ea typeface="Arimo"/>
              <a:cs typeface="Arimo"/>
            </a:endParaRPr>
          </a:p>
        </p:txBody>
      </p:sp>
      <p:sp>
        <p:nvSpPr>
          <p:cNvPr id="34" name="TextBox 24">
            <a:extLst>
              <a:ext uri="{FF2B5EF4-FFF2-40B4-BE49-F238E27FC236}">
                <a16:creationId xmlns:a16="http://schemas.microsoft.com/office/drawing/2014/main" id="{C0273E9F-02BB-D7A7-A0E6-9DF3D32D5F87}"/>
              </a:ext>
            </a:extLst>
          </p:cNvPr>
          <p:cNvSpPr txBox="1"/>
          <p:nvPr/>
        </p:nvSpPr>
        <p:spPr>
          <a:xfrm>
            <a:off x="1420947" y="3623778"/>
            <a:ext cx="2221781" cy="719749"/>
          </a:xfrm>
          <a:prstGeom prst="rect">
            <a:avLst/>
          </a:prstGeom>
          <a:noFill/>
          <a:ln cap="flat">
            <a:noFill/>
          </a:ln>
        </p:spPr>
        <p:txBody>
          <a:bodyPr vert="horz" wrap="square" lIns="0" tIns="0" rIns="0" bIns="0" anchor="t" anchorCtr="1" compatLnSpc="1">
            <a:spAutoFit/>
          </a:bodyPr>
          <a:lstStyle/>
          <a:p>
            <a:pPr algn="ctr" defTabSz="609630">
              <a:lnSpc>
                <a:spcPct val="144578"/>
              </a:lnSpc>
              <a:defRPr sz="1800" b="0" i="0" u="none" strike="noStrike" kern="0" cap="none" spc="0" baseline="0">
                <a:solidFill>
                  <a:srgbClr val="000000"/>
                </a:solidFill>
                <a:uFillTx/>
              </a:defRPr>
            </a:pPr>
            <a:r>
              <a:rPr lang="en-US" sz="1700" dirty="0">
                <a:solidFill>
                  <a:srgbClr val="FFFFFF"/>
                </a:solidFill>
                <a:latin typeface="Arimo Bold"/>
              </a:rPr>
              <a:t>DEPARTMENT OF TRANSPORTATION</a:t>
            </a:r>
            <a:endParaRPr lang="en-US" sz="1700" dirty="0">
              <a:solidFill>
                <a:srgbClr val="000000"/>
              </a:solidFill>
              <a:latin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821968"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Freeform 11"/>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4" name="AutoShape 3">
            <a:extLst>
              <a:ext uri="{FF2B5EF4-FFF2-40B4-BE49-F238E27FC236}">
                <a16:creationId xmlns:a16="http://schemas.microsoft.com/office/drawing/2014/main" id="{C7CEECFB-F480-4EFB-D9F4-6B689388E03F}"/>
              </a:ext>
            </a:extLst>
          </p:cNvPr>
          <p:cNvSpPr>
            <a:spLocks noMove="1" noResize="1"/>
          </p:cNvSpPr>
          <p:nvPr/>
        </p:nvSpPr>
        <p:spPr>
          <a:xfrm flipV="1">
            <a:off x="900452"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5" name="AutoShape 4">
            <a:extLst>
              <a:ext uri="{FF2B5EF4-FFF2-40B4-BE49-F238E27FC236}">
                <a16:creationId xmlns:a16="http://schemas.microsoft.com/office/drawing/2014/main" id="{F6917FA4-BBE5-6A2C-2A40-F60D97CA00D1}"/>
              </a:ext>
            </a:extLst>
          </p:cNvPr>
          <p:cNvSpPr>
            <a:spLocks noMove="1" noResize="1"/>
          </p:cNvSpPr>
          <p:nvPr/>
        </p:nvSpPr>
        <p:spPr>
          <a:xfrm>
            <a:off x="4517325"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6" name="AutoShape 5">
            <a:extLst>
              <a:ext uri="{FF2B5EF4-FFF2-40B4-BE49-F238E27FC236}">
                <a16:creationId xmlns:a16="http://schemas.microsoft.com/office/drawing/2014/main" id="{9D57A744-F372-D619-F8BE-E1BB2D94ACD4}"/>
              </a:ext>
            </a:extLst>
          </p:cNvPr>
          <p:cNvSpPr>
            <a:spLocks noMove="1" noResize="1"/>
          </p:cNvSpPr>
          <p:nvPr/>
        </p:nvSpPr>
        <p:spPr>
          <a:xfrm flipV="1">
            <a:off x="8134971"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7" name="TextBox 6">
            <a:extLst>
              <a:ext uri="{FF2B5EF4-FFF2-40B4-BE49-F238E27FC236}">
                <a16:creationId xmlns:a16="http://schemas.microsoft.com/office/drawing/2014/main" id="{58F3C902-270B-5CFC-DD02-A0DAF77C002B}"/>
              </a:ext>
            </a:extLst>
          </p:cNvPr>
          <p:cNvSpPr txBox="1"/>
          <p:nvPr/>
        </p:nvSpPr>
        <p:spPr>
          <a:xfrm>
            <a:off x="954841" y="904464"/>
            <a:ext cx="1077123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Opportunities &amp; Challenges</a:t>
            </a:r>
            <a:endParaRPr lang="en-US" sz="1200" dirty="0">
              <a:solidFill>
                <a:srgbClr val="000000"/>
              </a:solidFill>
              <a:latin typeface="Calibri"/>
            </a:endParaRPr>
          </a:p>
        </p:txBody>
      </p:sp>
      <p:sp>
        <p:nvSpPr>
          <p:cNvPr id="18" name="TextBox 7">
            <a:extLst>
              <a:ext uri="{FF2B5EF4-FFF2-40B4-BE49-F238E27FC236}">
                <a16:creationId xmlns:a16="http://schemas.microsoft.com/office/drawing/2014/main" id="{72390F4D-7155-AFA6-D0E8-F59D9EC260BD}"/>
              </a:ext>
            </a:extLst>
          </p:cNvPr>
          <p:cNvSpPr txBox="1"/>
          <p:nvPr/>
        </p:nvSpPr>
        <p:spPr>
          <a:xfrm>
            <a:off x="900452" y="2306507"/>
            <a:ext cx="3322617" cy="442185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SUCCESSES</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rgbClr val="5E132A"/>
                </a:solidFill>
                <a:latin typeface="Arimo Bold"/>
              </a:rPr>
              <a:t>Courtesy Parkway Extension is substantially complete.</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endParaRPr lang="en-US" sz="1200" dirty="0">
              <a:solidFill>
                <a:srgbClr val="5E132A"/>
              </a:solidFill>
              <a:latin typeface="Arimo Bold"/>
            </a:endParaRP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rgbClr val="5E132A"/>
                </a:solidFill>
                <a:latin typeface="Arimo Bold"/>
              </a:rPr>
              <a:t>Sigman Road Widening Phase III: SR 20 from Piedmont Hospital to Hwy 138 pending ROW acquisition</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endParaRPr lang="en-US" sz="1200" dirty="0">
              <a:solidFill>
                <a:srgbClr val="5E132A"/>
              </a:solidFill>
              <a:latin typeface="Arimo Bold"/>
            </a:endParaRP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rgbClr val="5E132A"/>
                </a:solidFill>
                <a:latin typeface="Arimo Bold"/>
              </a:rPr>
              <a:t>Sigman Road Widening Phase IV: Hwy 138 to I-20 ongoing PR &amp; pending ROW acquisition</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endParaRPr lang="en-US" sz="1200" dirty="0">
              <a:solidFill>
                <a:srgbClr val="5E132A"/>
              </a:solidFill>
              <a:latin typeface="Arimo Bold"/>
            </a:endParaRP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rgbClr val="5E132A"/>
                </a:solidFill>
                <a:latin typeface="Arimo Bold"/>
              </a:rPr>
              <a:t>LMIG/ LRA Resurfacing list substantially complete</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rgbClr val="5E132A"/>
                </a:solidFill>
                <a:latin typeface="Arimo Bold"/>
              </a:rPr>
              <a:t>Honey Creek Bridge Replacement</a:t>
            </a:r>
          </a:p>
          <a:p>
            <a:pPr defTabSz="609630">
              <a:lnSpc>
                <a:spcPct val="130120"/>
              </a:lnSpc>
              <a:defRPr sz="1800" b="0" i="0" u="none" strike="noStrike" kern="0" cap="none" spc="0" baseline="0">
                <a:solidFill>
                  <a:srgbClr val="000000"/>
                </a:solidFill>
                <a:uFillTx/>
              </a:defRPr>
            </a:pPr>
            <a:endParaRPr lang="en-US" sz="1200" dirty="0">
              <a:solidFill>
                <a:srgbClr val="5E132A"/>
              </a:solidFill>
              <a:latin typeface="Arimo Bold"/>
            </a:endParaRPr>
          </a:p>
          <a:p>
            <a:pPr defTabSz="609630">
              <a:lnSpc>
                <a:spcPct val="130120"/>
              </a:lnSpc>
              <a:defRPr sz="1800" b="0" i="0" u="none" strike="noStrike" kern="0" cap="none" spc="0" baseline="0">
                <a:solidFill>
                  <a:srgbClr val="000000"/>
                </a:solidFill>
                <a:uFillTx/>
              </a:defRPr>
            </a:pPr>
            <a:endParaRPr lang="en-US" sz="1200" dirty="0">
              <a:solidFill>
                <a:srgbClr val="5E132A"/>
              </a:solidFill>
              <a:latin typeface="Arimo Bold"/>
            </a:endParaRPr>
          </a:p>
          <a:p>
            <a:pPr defTabSz="609630">
              <a:lnSpc>
                <a:spcPct val="130120"/>
              </a:lnSpc>
              <a:defRPr sz="1800" b="0" i="0" u="none" strike="noStrike" kern="0" cap="none" spc="0" baseline="0">
                <a:solidFill>
                  <a:srgbClr val="000000"/>
                </a:solidFill>
                <a:uFillTx/>
              </a:defRPr>
            </a:pPr>
            <a:endParaRPr lang="en-US" sz="1200" dirty="0">
              <a:solidFill>
                <a:srgbClr val="5E132A"/>
              </a:solidFill>
              <a:latin typeface="Arimo Bold"/>
            </a:endParaRPr>
          </a:p>
          <a:p>
            <a:pPr defTabSz="609630">
              <a:lnSpc>
                <a:spcPct val="130120"/>
              </a:lnSpc>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19" name="TextBox 8">
            <a:extLst>
              <a:ext uri="{FF2B5EF4-FFF2-40B4-BE49-F238E27FC236}">
                <a16:creationId xmlns:a16="http://schemas.microsoft.com/office/drawing/2014/main" id="{1823635E-1327-7EBE-367E-DAAB1BA0E49D}"/>
              </a:ext>
            </a:extLst>
          </p:cNvPr>
          <p:cNvSpPr txBox="1"/>
          <p:nvPr/>
        </p:nvSpPr>
        <p:spPr>
          <a:xfrm>
            <a:off x="4569372" y="2306507"/>
            <a:ext cx="3036478" cy="3701654"/>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OPPORTUNITIES</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rgbClr val="5E132A"/>
                </a:solidFill>
                <a:latin typeface="Arimo Bold"/>
              </a:rPr>
              <a:t>Sigman Road Widening Phase III</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rgbClr val="5E132A"/>
                </a:solidFill>
                <a:latin typeface="Arimo Bold"/>
              </a:rPr>
              <a:t>Flat Shoals Widening from Flat Shoals Elementary to Old Salem Road Preliminary Engineering</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rgbClr val="5E132A"/>
                </a:solidFill>
                <a:latin typeface="Arimo Bold"/>
              </a:rPr>
              <a:t>Roundabout/Intersection analysis at Smyrna &amp; Hwy 212</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rgbClr val="5E132A"/>
                </a:solidFill>
                <a:latin typeface="Arimo Bold"/>
              </a:rPr>
              <a:t>Rehabilitation of Haralson Mill Covered  Bridge</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rgbClr val="5E132A"/>
                </a:solidFill>
                <a:latin typeface="Arimo Bold"/>
              </a:rPr>
              <a:t>SPLOST 5D: Rehabilitation of Miller Bottom, Pleasant Hill, Honey Creek, Goode Road</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endParaRPr lang="en-US" sz="1200" dirty="0">
              <a:solidFill>
                <a:srgbClr val="5E132A"/>
              </a:solidFill>
              <a:latin typeface="Arimo Bold"/>
            </a:endParaRPr>
          </a:p>
          <a:p>
            <a:pPr defTabSz="609630">
              <a:lnSpc>
                <a:spcPct val="130120"/>
              </a:lnSpc>
              <a:defRPr sz="1800" b="0" i="0" u="none" strike="noStrike" kern="0" cap="none" spc="0" baseline="0">
                <a:solidFill>
                  <a:srgbClr val="000000"/>
                </a:solidFill>
                <a:uFillTx/>
              </a:defRPr>
            </a:pPr>
            <a:endParaRPr lang="en-US" sz="1200" dirty="0">
              <a:solidFill>
                <a:srgbClr val="5E132A"/>
              </a:solidFill>
              <a:latin typeface="Arimo Bold"/>
            </a:endParaRPr>
          </a:p>
          <a:p>
            <a:pPr defTabSz="609630">
              <a:lnSpc>
                <a:spcPct val="130120"/>
              </a:lnSpc>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20" name="TextBox 9">
            <a:extLst>
              <a:ext uri="{FF2B5EF4-FFF2-40B4-BE49-F238E27FC236}">
                <a16:creationId xmlns:a16="http://schemas.microsoft.com/office/drawing/2014/main" id="{9BBB2237-3069-AB8F-D5D5-DB97B2B6976F}"/>
              </a:ext>
            </a:extLst>
          </p:cNvPr>
          <p:cNvSpPr txBox="1"/>
          <p:nvPr/>
        </p:nvSpPr>
        <p:spPr>
          <a:xfrm>
            <a:off x="8187020" y="2306507"/>
            <a:ext cx="3036478" cy="1541063"/>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CHALLENGES</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rgbClr val="5E132A"/>
                </a:solidFill>
                <a:latin typeface="Arimo Bold"/>
              </a:rPr>
              <a:t>Limited RDOT Staff &amp; resources</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dirty="0">
                <a:solidFill>
                  <a:srgbClr val="5E132A"/>
                </a:solidFill>
                <a:latin typeface="Arimo Bold"/>
              </a:rPr>
              <a:t>Limited Funding for internal and external projects for federal match</a:t>
            </a: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endParaRPr lang="en-US" sz="1200" dirty="0">
              <a:solidFill>
                <a:srgbClr val="5E132A"/>
              </a:solidFill>
              <a:latin typeface="Arimo Bold"/>
            </a:endParaRP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endParaRPr lang="en-US" sz="1200" dirty="0">
              <a:solidFill>
                <a:srgbClr val="000000"/>
              </a:solidFill>
              <a:latin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02180" y="555407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22" name="TextBox 4">
            <a:extLst>
              <a:ext uri="{FF2B5EF4-FFF2-40B4-BE49-F238E27FC236}">
                <a16:creationId xmlns:a16="http://schemas.microsoft.com/office/drawing/2014/main" id="{3439AF71-071C-B464-C7E0-FA499C4FA558}"/>
              </a:ext>
            </a:extLst>
          </p:cNvPr>
          <p:cNvSpPr txBox="1"/>
          <p:nvPr/>
        </p:nvSpPr>
        <p:spPr>
          <a:xfrm>
            <a:off x="1148013" y="415001"/>
            <a:ext cx="755798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FY2</a:t>
            </a:r>
            <a:r>
              <a:rPr lang="en-US" sz="4400" spc="100" dirty="0">
                <a:latin typeface="Arimo Bold"/>
              </a:rPr>
              <a:t>7</a:t>
            </a:r>
            <a:r>
              <a:rPr lang="en-US" sz="4400" spc="100" dirty="0">
                <a:solidFill>
                  <a:srgbClr val="000000"/>
                </a:solidFill>
                <a:latin typeface="Arimo Bold"/>
              </a:rPr>
              <a:t> Goals &amp; Initiatives</a:t>
            </a:r>
            <a:endParaRPr lang="en-US" sz="1200" dirty="0">
              <a:solidFill>
                <a:srgbClr val="000000"/>
              </a:solidFill>
              <a:latin typeface="Calibri"/>
            </a:endParaRPr>
          </a:p>
        </p:txBody>
      </p:sp>
      <p:sp>
        <p:nvSpPr>
          <p:cNvPr id="23" name="TextBox 5">
            <a:extLst>
              <a:ext uri="{FF2B5EF4-FFF2-40B4-BE49-F238E27FC236}">
                <a16:creationId xmlns:a16="http://schemas.microsoft.com/office/drawing/2014/main" id="{FD6F4DB8-74E9-C11D-DBC7-DD91F1686DAC}"/>
              </a:ext>
            </a:extLst>
          </p:cNvPr>
          <p:cNvSpPr txBox="1"/>
          <p:nvPr/>
        </p:nvSpPr>
        <p:spPr>
          <a:xfrm>
            <a:off x="1189923" y="2066614"/>
            <a:ext cx="10331720" cy="106240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Access: </a:t>
            </a:r>
            <a:r>
              <a:rPr lang="en-US" sz="1200" dirty="0"/>
              <a:t>The Rockdale Department of Transportation continues to focus on fully accessible routes for the traveling public. This includes ADA compliance in the public right-of-way (roadway travel lanes, medians, planting strips, sidewalks) and on projects using federal surface transportation planning. The update of Rockdale’s Comprehensive Transportation Plan has provided a guide to addressing the wide-ranging transportation projects that face Rockdale in the future.</a:t>
            </a:r>
            <a:endParaRPr lang="en-US" sz="1200" dirty="0">
              <a:solidFill>
                <a:srgbClr val="000000"/>
              </a:solidFill>
              <a:latin typeface="Calibri"/>
            </a:endParaRPr>
          </a:p>
        </p:txBody>
      </p:sp>
      <p:sp>
        <p:nvSpPr>
          <p:cNvPr id="24" name="TextBox 6">
            <a:extLst>
              <a:ext uri="{FF2B5EF4-FFF2-40B4-BE49-F238E27FC236}">
                <a16:creationId xmlns:a16="http://schemas.microsoft.com/office/drawing/2014/main" id="{BC189B0B-EEC2-0FB3-73A6-11B65B376F92}"/>
              </a:ext>
            </a:extLst>
          </p:cNvPr>
          <p:cNvSpPr txBox="1"/>
          <p:nvPr/>
        </p:nvSpPr>
        <p:spPr>
          <a:xfrm>
            <a:off x="1191075" y="3299225"/>
            <a:ext cx="10330562" cy="106240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Equity:  </a:t>
            </a:r>
            <a:r>
              <a:rPr lang="en-US" sz="1200" dirty="0"/>
              <a:t>The CTP has provided targeted traffic analysis that aims to eliminate high-congestion areas while considering the road network in low-income areas of Rockdale. A major tenet of the CTP recommendations is to provide capacity where it is needed the most in anticipation of the population increase that is forecast for Rockdale County. The addition of a southern travel corridor similar to Sigman Road south of Conyers is an example of the benefits of the CTP.</a:t>
            </a:r>
            <a:endParaRPr lang="en-US" sz="1200" dirty="0">
              <a:solidFill>
                <a:srgbClr val="000000"/>
              </a:solidFill>
              <a:latin typeface="Calibri"/>
            </a:endParaRPr>
          </a:p>
        </p:txBody>
      </p:sp>
      <p:sp>
        <p:nvSpPr>
          <p:cNvPr id="25" name="TextBox 7">
            <a:extLst>
              <a:ext uri="{FF2B5EF4-FFF2-40B4-BE49-F238E27FC236}">
                <a16:creationId xmlns:a16="http://schemas.microsoft.com/office/drawing/2014/main" id="{258F56F1-C351-E316-7274-589144E0E1D9}"/>
              </a:ext>
            </a:extLst>
          </p:cNvPr>
          <p:cNvSpPr txBox="1"/>
          <p:nvPr/>
        </p:nvSpPr>
        <p:spPr>
          <a:xfrm>
            <a:off x="1189923" y="4475278"/>
            <a:ext cx="10330556" cy="822341"/>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Innovation: </a:t>
            </a:r>
            <a:r>
              <a:rPr lang="en-US" sz="1200" dirty="0"/>
              <a:t>Implementation of the latest technology to establish Rockdale County’s first Micro Transit Pilot Program. This Pilot will focus on 20-minute routes that target the business district north and south of I-20 in the vicinity of Conyers.  Service will be scalable to accommodation growth as demand becomes apparent.</a:t>
            </a:r>
            <a:endParaRPr lang="en-US" sz="1200" dirty="0">
              <a:solidFill>
                <a:srgbClr val="000000"/>
              </a:solidFill>
              <a:latin typeface="Calibri"/>
            </a:endParaRPr>
          </a:p>
        </p:txBody>
      </p:sp>
      <p:sp>
        <p:nvSpPr>
          <p:cNvPr id="26" name="TextBox 12">
            <a:extLst>
              <a:ext uri="{FF2B5EF4-FFF2-40B4-BE49-F238E27FC236}">
                <a16:creationId xmlns:a16="http://schemas.microsoft.com/office/drawing/2014/main" id="{1CBFD762-7966-8C1B-7F00-10485D838FC3}"/>
              </a:ext>
            </a:extLst>
          </p:cNvPr>
          <p:cNvSpPr txBox="1"/>
          <p:nvPr/>
        </p:nvSpPr>
        <p:spPr>
          <a:xfrm>
            <a:off x="1107249" y="1106860"/>
            <a:ext cx="941730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00507B"/>
                </a:solidFill>
                <a:latin typeface="Arimo Bold"/>
              </a:rPr>
              <a:t>Department’s Reimagine Rockdale Strategic Plan</a:t>
            </a:r>
            <a:endParaRPr lang="en-US" sz="1200">
              <a:solidFill>
                <a:srgbClr val="000000"/>
              </a:solidFill>
              <a:latin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85061" y="550542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B5CA9346-D68C-30E1-599A-828557B38B89}"/>
              </a:ext>
            </a:extLst>
          </p:cNvPr>
          <p:cNvSpPr txBox="1"/>
          <p:nvPr/>
        </p:nvSpPr>
        <p:spPr>
          <a:xfrm>
            <a:off x="558803" y="542830"/>
            <a:ext cx="10028919"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Summary</a:t>
            </a:r>
            <a:endParaRPr lang="en-US" sz="1200" dirty="0">
              <a:solidFill>
                <a:srgbClr val="000000"/>
              </a:solidFill>
              <a:latin typeface="Calibri"/>
            </a:endParaRPr>
          </a:p>
        </p:txBody>
      </p:sp>
      <p:sp>
        <p:nvSpPr>
          <p:cNvPr id="13" name="TextBox 6">
            <a:extLst>
              <a:ext uri="{FF2B5EF4-FFF2-40B4-BE49-F238E27FC236}">
                <a16:creationId xmlns:a16="http://schemas.microsoft.com/office/drawing/2014/main" id="{9EADF903-8EB9-97C8-B9BE-9A52F3342CBA}"/>
              </a:ext>
            </a:extLst>
          </p:cNvPr>
          <p:cNvSpPr txBox="1"/>
          <p:nvPr/>
        </p:nvSpPr>
        <p:spPr>
          <a:xfrm>
            <a:off x="558802" y="1301923"/>
            <a:ext cx="9310549"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*Report Provided by Finance </a:t>
            </a:r>
            <a:endParaRPr lang="en-US" sz="1200" dirty="0">
              <a:solidFill>
                <a:srgbClr val="000000"/>
              </a:solidFill>
              <a:latin typeface="Calibri"/>
            </a:endParaRPr>
          </a:p>
        </p:txBody>
      </p:sp>
      <p:graphicFrame>
        <p:nvGraphicFramePr>
          <p:cNvPr id="14" name="Table 9">
            <a:extLst>
              <a:ext uri="{FF2B5EF4-FFF2-40B4-BE49-F238E27FC236}">
                <a16:creationId xmlns:a16="http://schemas.microsoft.com/office/drawing/2014/main" id="{C81F5410-03CD-BD27-46AD-5F337E8B3B18}"/>
              </a:ext>
            </a:extLst>
          </p:cNvPr>
          <p:cNvGraphicFramePr>
            <a:graphicFrameLocks noGrp="1"/>
          </p:cNvGraphicFramePr>
          <p:nvPr>
            <p:extLst>
              <p:ext uri="{D42A27DB-BD31-4B8C-83A1-F6EECF244321}">
                <p14:modId xmlns:p14="http://schemas.microsoft.com/office/powerpoint/2010/main" val="3813384261"/>
              </p:ext>
            </p:extLst>
          </p:nvPr>
        </p:nvGraphicFramePr>
        <p:xfrm>
          <a:off x="558802" y="2328312"/>
          <a:ext cx="10210798" cy="2421481"/>
        </p:xfrm>
        <a:graphic>
          <a:graphicData uri="http://schemas.openxmlformats.org/drawingml/2006/table">
            <a:tbl>
              <a:tblPr>
                <a:effectLst/>
              </a:tblPr>
              <a:tblGrid>
                <a:gridCol w="3918039">
                  <a:extLst>
                    <a:ext uri="{9D8B030D-6E8A-4147-A177-3AD203B41FA5}">
                      <a16:colId xmlns:a16="http://schemas.microsoft.com/office/drawing/2014/main" val="297089926"/>
                    </a:ext>
                  </a:extLst>
                </a:gridCol>
                <a:gridCol w="2193188">
                  <a:extLst>
                    <a:ext uri="{9D8B030D-6E8A-4147-A177-3AD203B41FA5}">
                      <a16:colId xmlns:a16="http://schemas.microsoft.com/office/drawing/2014/main" val="4285716758"/>
                    </a:ext>
                  </a:extLst>
                </a:gridCol>
                <a:gridCol w="2134904">
                  <a:extLst>
                    <a:ext uri="{9D8B030D-6E8A-4147-A177-3AD203B41FA5}">
                      <a16:colId xmlns:a16="http://schemas.microsoft.com/office/drawing/2014/main" val="3641019470"/>
                    </a:ext>
                  </a:extLst>
                </a:gridCol>
                <a:gridCol w="1964667">
                  <a:extLst>
                    <a:ext uri="{9D8B030D-6E8A-4147-A177-3AD203B41FA5}">
                      <a16:colId xmlns:a16="http://schemas.microsoft.com/office/drawing/2014/main" val="3916489044"/>
                    </a:ext>
                  </a:extLst>
                </a:gridCol>
              </a:tblGrid>
              <a:tr h="1054126">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Budget </a:t>
                      </a:r>
                      <a:endParaRPr lang="en-US" sz="700" dirty="0"/>
                    </a:p>
                    <a:p>
                      <a:pPr lvl="0" algn="l">
                        <a:lnSpc>
                          <a:spcPct val="144578"/>
                        </a:lnSpc>
                      </a:pPr>
                      <a:r>
                        <a:rPr lang="en-US" sz="2000" spc="-66" dirty="0">
                          <a:solidFill>
                            <a:srgbClr val="FFFFFF"/>
                          </a:solidFill>
                          <a:latin typeface="Open Sans Italics"/>
                        </a:rPr>
                        <a:t>FY 2026</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Proposed </a:t>
                      </a:r>
                      <a:endParaRPr lang="en-US" sz="700" dirty="0"/>
                    </a:p>
                    <a:p>
                      <a:pPr lvl="0" algn="l">
                        <a:lnSpc>
                          <a:spcPct val="144578"/>
                        </a:lnSpc>
                      </a:pPr>
                      <a:r>
                        <a:rPr lang="en-US" sz="2000" spc="-66" dirty="0">
                          <a:solidFill>
                            <a:srgbClr val="FFFFFF"/>
                          </a:solidFill>
                          <a:latin typeface="Open Sans Italics"/>
                        </a:rPr>
                        <a:t>FY 2027</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a:solidFill>
                            <a:srgbClr val="FFFFFF"/>
                          </a:solidFill>
                          <a:latin typeface="Open Sans"/>
                        </a:rPr>
                        <a:t>Change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extLst>
                  <a:ext uri="{0D108BD9-81ED-4DB2-BD59-A6C34878D82A}">
                    <a16:rowId xmlns:a16="http://schemas.microsoft.com/office/drawing/2014/main" val="2180589971"/>
                  </a:ext>
                </a:extLst>
              </a:tr>
              <a:tr h="439545">
                <a:tc>
                  <a:txBody>
                    <a:bodyPr/>
                    <a:lstStyle/>
                    <a:p>
                      <a:pPr lvl="0" algn="l">
                        <a:lnSpc>
                          <a:spcPct val="144578"/>
                        </a:lnSpc>
                      </a:pPr>
                      <a:r>
                        <a:rPr lang="en-US" sz="1400" spc="-46">
                          <a:solidFill>
                            <a:srgbClr val="000000"/>
                          </a:solidFill>
                          <a:latin typeface="Open Sans"/>
                        </a:rPr>
                        <a:t>Total Operating Expenses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$2,433,063</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chemeClr val="tx1"/>
                          </a:solidFill>
                          <a:latin typeface="Open Sans"/>
                        </a:rPr>
                        <a:t>$4,507,226</a:t>
                      </a:r>
                      <a:endParaRPr lang="en-US" sz="700" dirty="0">
                        <a:solidFill>
                          <a:schemeClr val="tx1"/>
                        </a:solidFill>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$2,074,163</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121998349"/>
                  </a:ext>
                </a:extLst>
              </a:tr>
              <a:tr h="439545">
                <a:tc>
                  <a:txBody>
                    <a:bodyPr/>
                    <a:lstStyle/>
                    <a:p>
                      <a:pPr lvl="0" algn="l">
                        <a:lnSpc>
                          <a:spcPct val="144578"/>
                        </a:lnSpc>
                      </a:pPr>
                      <a:r>
                        <a:rPr lang="en-US" sz="1400" spc="-46">
                          <a:solidFill>
                            <a:srgbClr val="000000"/>
                          </a:solidFill>
                          <a:latin typeface="Open Sans"/>
                        </a:rPr>
                        <a:t>Total Personnel Services &amp;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$2,731,616</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a:solidFill>
                            <a:srgbClr val="000000"/>
                          </a:solidFill>
                          <a:latin typeface="Open Sans"/>
                        </a:rPr>
                        <a:t>$3,823,988</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a:solidFill>
                            <a:srgbClr val="000000"/>
                          </a:solidFill>
                          <a:latin typeface="Open Sans"/>
                        </a:rPr>
                        <a:t>$1,092,372</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466410776"/>
                  </a:ext>
                </a:extLst>
              </a:tr>
              <a:tr h="488265">
                <a:tc>
                  <a:txBody>
                    <a:bodyPr/>
                    <a:lstStyle/>
                    <a:p>
                      <a:pPr lvl="0" algn="l">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a:solidFill>
                            <a:srgbClr val="000000"/>
                          </a:solidFill>
                          <a:latin typeface="Open Sans Bold"/>
                        </a:rPr>
                        <a:t>$5,164,679</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a:solidFill>
                            <a:srgbClr val="000000"/>
                          </a:solidFill>
                          <a:latin typeface="Open Sans Bold"/>
                        </a:rPr>
                        <a:t>$8,331,214</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a:solidFill>
                            <a:srgbClr val="000000"/>
                          </a:solidFill>
                          <a:latin typeface="Open Sans Bold"/>
                        </a:rPr>
                        <a:t>$3,166,535</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46810578"/>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854052" y="571396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4489B2AA-35E9-D96C-57BC-1F25C8939856}"/>
              </a:ext>
            </a:extLst>
          </p:cNvPr>
          <p:cNvSpPr txBox="1"/>
          <p:nvPr/>
        </p:nvSpPr>
        <p:spPr>
          <a:xfrm>
            <a:off x="1224595" y="597152"/>
            <a:ext cx="8063227"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Request</a:t>
            </a:r>
            <a:endParaRPr lang="en-US" sz="1200" dirty="0">
              <a:solidFill>
                <a:srgbClr val="000000"/>
              </a:solidFill>
              <a:latin typeface="Calibri"/>
            </a:endParaRPr>
          </a:p>
        </p:txBody>
      </p:sp>
      <p:graphicFrame>
        <p:nvGraphicFramePr>
          <p:cNvPr id="13" name="Table 9">
            <a:extLst>
              <a:ext uri="{FF2B5EF4-FFF2-40B4-BE49-F238E27FC236}">
                <a16:creationId xmlns:a16="http://schemas.microsoft.com/office/drawing/2014/main" id="{FA467EF5-89D6-AEDF-CCFE-C0977379BA05}"/>
              </a:ext>
            </a:extLst>
          </p:cNvPr>
          <p:cNvGraphicFramePr>
            <a:graphicFrameLocks noGrp="1"/>
          </p:cNvGraphicFramePr>
          <p:nvPr>
            <p:extLst>
              <p:ext uri="{D42A27DB-BD31-4B8C-83A1-F6EECF244321}">
                <p14:modId xmlns:p14="http://schemas.microsoft.com/office/powerpoint/2010/main" val="3172100421"/>
              </p:ext>
            </p:extLst>
          </p:nvPr>
        </p:nvGraphicFramePr>
        <p:xfrm>
          <a:off x="1233172" y="1849374"/>
          <a:ext cx="9283177" cy="3505024"/>
        </p:xfrm>
        <a:graphic>
          <a:graphicData uri="http://schemas.openxmlformats.org/drawingml/2006/table">
            <a:tbl>
              <a:tblPr>
                <a:effectLst/>
              </a:tblPr>
              <a:tblGrid>
                <a:gridCol w="1596335">
                  <a:extLst>
                    <a:ext uri="{9D8B030D-6E8A-4147-A177-3AD203B41FA5}">
                      <a16:colId xmlns:a16="http://schemas.microsoft.com/office/drawing/2014/main" val="2538557119"/>
                    </a:ext>
                  </a:extLst>
                </a:gridCol>
                <a:gridCol w="4332439">
                  <a:extLst>
                    <a:ext uri="{9D8B030D-6E8A-4147-A177-3AD203B41FA5}">
                      <a16:colId xmlns:a16="http://schemas.microsoft.com/office/drawing/2014/main" val="3612884771"/>
                    </a:ext>
                  </a:extLst>
                </a:gridCol>
                <a:gridCol w="1212433">
                  <a:extLst>
                    <a:ext uri="{9D8B030D-6E8A-4147-A177-3AD203B41FA5}">
                      <a16:colId xmlns:a16="http://schemas.microsoft.com/office/drawing/2014/main" val="1567620093"/>
                    </a:ext>
                  </a:extLst>
                </a:gridCol>
                <a:gridCol w="986979">
                  <a:extLst>
                    <a:ext uri="{9D8B030D-6E8A-4147-A177-3AD203B41FA5}">
                      <a16:colId xmlns:a16="http://schemas.microsoft.com/office/drawing/2014/main" val="1416086661"/>
                    </a:ext>
                  </a:extLst>
                </a:gridCol>
                <a:gridCol w="1154991">
                  <a:extLst>
                    <a:ext uri="{9D8B030D-6E8A-4147-A177-3AD203B41FA5}">
                      <a16:colId xmlns:a16="http://schemas.microsoft.com/office/drawing/2014/main" val="3460426261"/>
                    </a:ext>
                  </a:extLst>
                </a:gridCol>
              </a:tblGrid>
              <a:tr h="957986">
                <a:tc>
                  <a:txBody>
                    <a:bodyPr/>
                    <a:lstStyle/>
                    <a:p>
                      <a:pPr lvl="0" algn="l">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a:solidFill>
                            <a:srgbClr val="FFFFFF"/>
                          </a:solidFill>
                          <a:latin typeface="Open Sans"/>
                        </a:rPr>
                        <a:t>Description</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dirty="0">
                          <a:solidFill>
                            <a:srgbClr val="FFFFFF"/>
                          </a:solidFill>
                          <a:latin typeface="Open Sans"/>
                        </a:rPr>
                        <a:t>FY26 Budget</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dirty="0">
                          <a:solidFill>
                            <a:srgbClr val="FFFFFF"/>
                          </a:solidFill>
                          <a:latin typeface="Open Sans"/>
                        </a:rPr>
                        <a:t>FY27</a:t>
                      </a:r>
                      <a:endParaRPr lang="en-US" sz="700" dirty="0"/>
                    </a:p>
                    <a:p>
                      <a:pPr lvl="0" algn="l">
                        <a:lnSpc>
                          <a:spcPct val="144578"/>
                        </a:lnSpc>
                      </a:pPr>
                      <a:r>
                        <a:rPr lang="en-US" sz="2000" spc="-66" dirty="0">
                          <a:solidFill>
                            <a:srgbClr val="FFFFFF"/>
                          </a:solidFill>
                          <a:latin typeface="Open Sans"/>
                        </a:rPr>
                        <a:t>Cost</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a:solidFill>
                            <a:srgbClr val="FFFFFF"/>
                          </a:solidFill>
                          <a:latin typeface="Open Sans"/>
                        </a:rPr>
                        <a:t>Amount Change</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extLst>
                  <a:ext uri="{0D108BD9-81ED-4DB2-BD59-A6C34878D82A}">
                    <a16:rowId xmlns:a16="http://schemas.microsoft.com/office/drawing/2014/main" val="2108107914"/>
                  </a:ext>
                </a:extLst>
              </a:tr>
              <a:tr h="677691">
                <a:tc>
                  <a:txBody>
                    <a:bodyPr/>
                    <a:lstStyle/>
                    <a:p>
                      <a:pPr lvl="0" algn="ctr">
                        <a:lnSpc>
                          <a:spcPct val="144578"/>
                        </a:lnSpc>
                      </a:pPr>
                      <a:r>
                        <a:rPr lang="en-US" sz="1400" spc="-46" dirty="0">
                          <a:solidFill>
                            <a:srgbClr val="000000"/>
                          </a:solidFill>
                          <a:latin typeface="Open Sans"/>
                        </a:rPr>
                        <a:t>4100</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Administrative Operations</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$615,753</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chemeClr val="tx1"/>
                          </a:solidFill>
                          <a:latin typeface="Open Sans"/>
                        </a:rPr>
                        <a:t>$865,003</a:t>
                      </a:r>
                      <a:endParaRPr lang="en-US" sz="700" dirty="0">
                        <a:solidFill>
                          <a:schemeClr val="tx1"/>
                        </a:solidFill>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chemeClr val="tx1"/>
                          </a:solidFill>
                          <a:latin typeface="Open Sans"/>
                        </a:rPr>
                        <a:t>$246,250</a:t>
                      </a:r>
                      <a:endParaRPr lang="en-US" sz="700" dirty="0">
                        <a:solidFill>
                          <a:schemeClr val="tx1"/>
                        </a:solidFill>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579313266"/>
                  </a:ext>
                </a:extLst>
              </a:tr>
              <a:tr h="681803">
                <a:tc>
                  <a:txBody>
                    <a:bodyPr/>
                    <a:lstStyle/>
                    <a:p>
                      <a:pPr lvl="0" algn="ctr">
                        <a:lnSpc>
                          <a:spcPct val="144578"/>
                        </a:lnSpc>
                      </a:pPr>
                      <a:r>
                        <a:rPr lang="en-US" sz="1400" spc="-46" dirty="0">
                          <a:solidFill>
                            <a:srgbClr val="000000"/>
                          </a:solidFill>
                          <a:latin typeface="Open Sans"/>
                        </a:rPr>
                        <a:t>4225</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Community Improvement</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$571,000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chemeClr val="tx1"/>
                          </a:solidFill>
                          <a:latin typeface="Open Sans"/>
                        </a:rPr>
                        <a:t>$1,935,913</a:t>
                      </a:r>
                      <a:endParaRPr lang="en-US" sz="700" dirty="0">
                        <a:solidFill>
                          <a:schemeClr val="tx1"/>
                        </a:solidFill>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chemeClr val="tx1"/>
                          </a:solidFill>
                          <a:latin typeface="Open Sans"/>
                        </a:rPr>
                        <a:t>$1,364,913</a:t>
                      </a:r>
                      <a:endParaRPr lang="en-US" sz="700" dirty="0">
                        <a:solidFill>
                          <a:schemeClr val="tx1"/>
                        </a:solidFill>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2973811255"/>
                  </a:ext>
                </a:extLst>
              </a:tr>
              <a:tr h="395799">
                <a:tc>
                  <a:txBody>
                    <a:bodyPr/>
                    <a:lstStyle/>
                    <a:p>
                      <a:pPr lvl="0" algn="ctr">
                        <a:lnSpc>
                          <a:spcPct val="144578"/>
                        </a:lnSpc>
                      </a:pPr>
                      <a:r>
                        <a:rPr lang="en-US" sz="1400" spc="-46" dirty="0">
                          <a:solidFill>
                            <a:srgbClr val="000000"/>
                          </a:solidFill>
                          <a:latin typeface="Open Sans"/>
                        </a:rPr>
                        <a:t>4270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Traffic &amp; Transportation Engineering</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$191,350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chemeClr val="tx1"/>
                          </a:solidFill>
                          <a:latin typeface="Open Sans"/>
                        </a:rPr>
                        <a:t>$598,850</a:t>
                      </a:r>
                      <a:endParaRPr lang="en-US" sz="700" dirty="0">
                        <a:solidFill>
                          <a:schemeClr val="tx1"/>
                        </a:solidFill>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chemeClr val="tx1"/>
                          </a:solidFill>
                          <a:latin typeface="Open Sans"/>
                        </a:rPr>
                        <a:t>$407,500</a:t>
                      </a:r>
                      <a:endParaRPr lang="en-US" sz="700" dirty="0">
                        <a:solidFill>
                          <a:schemeClr val="tx1"/>
                        </a:solidFill>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2833456818"/>
                  </a:ext>
                </a:extLst>
              </a:tr>
              <a:tr h="395799">
                <a:tc>
                  <a:txBody>
                    <a:bodyPr/>
                    <a:lstStyle/>
                    <a:p>
                      <a:pPr lvl="0" algn="ctr">
                        <a:lnSpc>
                          <a:spcPct val="144578"/>
                        </a:lnSpc>
                      </a:pPr>
                      <a:r>
                        <a:rPr lang="en-US" sz="1400" spc="-46" dirty="0">
                          <a:solidFill>
                            <a:srgbClr val="000000"/>
                          </a:solidFill>
                          <a:latin typeface="Open Sans"/>
                        </a:rPr>
                        <a:t>4226</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Other Maintenance &amp; Mowing</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rgbClr val="000000"/>
                          </a:solidFill>
                          <a:latin typeface="Open Sans"/>
                        </a:rPr>
                        <a:t>$493,000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chemeClr val="tx1"/>
                          </a:solidFill>
                          <a:latin typeface="Open Sans"/>
                        </a:rPr>
                        <a:t>$541,500</a:t>
                      </a:r>
                      <a:endParaRPr lang="en-US" sz="700" dirty="0">
                        <a:solidFill>
                          <a:schemeClr val="tx1"/>
                        </a:solidFill>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dirty="0">
                          <a:solidFill>
                            <a:schemeClr val="tx1"/>
                          </a:solidFill>
                          <a:latin typeface="Open Sans"/>
                        </a:rPr>
                        <a:t>$48,500</a:t>
                      </a:r>
                      <a:endParaRPr lang="en-US" sz="700" dirty="0">
                        <a:solidFill>
                          <a:schemeClr val="tx1"/>
                        </a:solidFill>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4160610344"/>
                  </a:ext>
                </a:extLst>
              </a:tr>
              <a:tr h="395799">
                <a:tc>
                  <a:txBody>
                    <a:bodyPr/>
                    <a:lstStyle/>
                    <a:p>
                      <a:pPr lvl="0" algn="ctr">
                        <a:lnSpc>
                          <a:spcPct val="144578"/>
                        </a:lnSpc>
                      </a:pPr>
                      <a:r>
                        <a:rPr lang="en-US" sz="1400" spc="-46" dirty="0">
                          <a:solidFill>
                            <a:srgbClr val="000000"/>
                          </a:solidFill>
                          <a:latin typeface="Open Sans"/>
                        </a:rPr>
                        <a:t>4210</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Highways &amp; Streets </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$371,253</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chemeClr val="tx1"/>
                          </a:solidFill>
                          <a:latin typeface="Open Sans"/>
                        </a:rPr>
                        <a:t>$381,253</a:t>
                      </a:r>
                      <a:endParaRPr lang="en-US" sz="700" dirty="0">
                        <a:solidFill>
                          <a:schemeClr val="tx1"/>
                        </a:solidFill>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chemeClr val="tx1"/>
                          </a:solidFill>
                          <a:latin typeface="Open Sans"/>
                        </a:rPr>
                        <a:t>$10,000</a:t>
                      </a:r>
                      <a:endParaRPr lang="en-US" sz="700" dirty="0">
                        <a:solidFill>
                          <a:schemeClr val="tx1"/>
                        </a:solidFill>
                      </a:endParaRP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1459481446"/>
                  </a:ext>
                </a:extLst>
              </a:tr>
            </a:tbl>
          </a:graphicData>
        </a:graphic>
      </p:graphicFrame>
      <p:sp>
        <p:nvSpPr>
          <p:cNvPr id="14" name="TextBox 13">
            <a:extLst>
              <a:ext uri="{FF2B5EF4-FFF2-40B4-BE49-F238E27FC236}">
                <a16:creationId xmlns:a16="http://schemas.microsoft.com/office/drawing/2014/main" id="{DEBE9078-13EC-05CE-7302-D899E68B10C3}"/>
              </a:ext>
            </a:extLst>
          </p:cNvPr>
          <p:cNvSpPr txBox="1"/>
          <p:nvPr/>
        </p:nvSpPr>
        <p:spPr>
          <a:xfrm>
            <a:off x="6858000" y="1509741"/>
            <a:ext cx="3658349" cy="266676"/>
          </a:xfrm>
          <a:prstGeom prst="rect">
            <a:avLst/>
          </a:prstGeom>
          <a:noFill/>
          <a:ln cap="flat">
            <a:noFill/>
          </a:ln>
        </p:spPr>
        <p:txBody>
          <a:bodyPr vert="horz" wrap="square" lIns="60960" tIns="30480" rIns="60960" bIns="30480" anchor="t" anchorCtr="0" compatLnSpc="1">
            <a:spAutoFit/>
          </a:bodyPr>
          <a:lstStyle/>
          <a:p>
            <a:pPr defTabSz="609630">
              <a:defRPr sz="1800" b="0" i="0" u="none" strike="noStrike" kern="0" cap="none" spc="0" baseline="0">
                <a:solidFill>
                  <a:srgbClr val="000000"/>
                </a:solidFill>
                <a:uFillTx/>
              </a:defRPr>
            </a:pPr>
            <a:r>
              <a:rPr lang="en-US" sz="1333">
                <a:solidFill>
                  <a:srgbClr val="000000"/>
                </a:solidFill>
                <a:latin typeface="Arimo Bold"/>
                <a:ea typeface="Arimo Bold"/>
                <a:cs typeface="Arimo Bold"/>
              </a:rPr>
              <a:t>* Include changes of $5,000 or greater only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04A54-F419-EE46-30E5-F3EAABFBE53A}"/>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18C25189-A90F-F2F2-6206-1656E0F483B8}"/>
              </a:ext>
            </a:extLst>
          </p:cNvPr>
          <p:cNvSpPr/>
          <p:nvPr/>
        </p:nvSpPr>
        <p:spPr>
          <a:xfrm rot="-5399999">
            <a:off x="10951530" y="5393125"/>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a:extLst>
              <a:ext uri="{FF2B5EF4-FFF2-40B4-BE49-F238E27FC236}">
                <a16:creationId xmlns:a16="http://schemas.microsoft.com/office/drawing/2014/main" id="{48A3EE25-961A-485A-3D0B-A424233B8EF7}"/>
              </a:ext>
            </a:extLst>
          </p:cNvPr>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4">
            <a:extLst>
              <a:ext uri="{FF2B5EF4-FFF2-40B4-BE49-F238E27FC236}">
                <a16:creationId xmlns:a16="http://schemas.microsoft.com/office/drawing/2014/main" id="{D66BEBF6-8036-5B46-6113-80871E4ACA75}"/>
              </a:ext>
            </a:extLst>
          </p:cNvPr>
          <p:cNvSpPr txBox="1"/>
          <p:nvPr/>
        </p:nvSpPr>
        <p:spPr>
          <a:xfrm>
            <a:off x="1489807" y="462162"/>
            <a:ext cx="9770905" cy="153580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Operating Budget Request Justification</a:t>
            </a:r>
          </a:p>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 </a:t>
            </a:r>
            <a:endParaRPr lang="en-US" sz="4000" dirty="0">
              <a:solidFill>
                <a:srgbClr val="000000"/>
              </a:solidFill>
              <a:latin typeface="Calibri"/>
            </a:endParaRPr>
          </a:p>
        </p:txBody>
      </p:sp>
      <p:sp>
        <p:nvSpPr>
          <p:cNvPr id="13" name="TextBox 5">
            <a:extLst>
              <a:ext uri="{FF2B5EF4-FFF2-40B4-BE49-F238E27FC236}">
                <a16:creationId xmlns:a16="http://schemas.microsoft.com/office/drawing/2014/main" id="{1E5F587C-8E44-A79A-3395-3D5AA31958D9}"/>
              </a:ext>
            </a:extLst>
          </p:cNvPr>
          <p:cNvSpPr txBox="1"/>
          <p:nvPr/>
        </p:nvSpPr>
        <p:spPr>
          <a:xfrm>
            <a:off x="621002" y="1993540"/>
            <a:ext cx="10191993" cy="445756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1400" b="1" spc="-31" dirty="0">
                <a:solidFill>
                  <a:srgbClr val="000000"/>
                </a:solidFill>
                <a:latin typeface="Open Sans Bold"/>
              </a:rPr>
              <a:t>           4100 	Admin	</a:t>
            </a:r>
            <a:r>
              <a:rPr lang="en-US" sz="1400" spc="-31" dirty="0">
                <a:solidFill>
                  <a:srgbClr val="000000"/>
                </a:solidFill>
                <a:latin typeface="Open Sans Bold"/>
              </a:rPr>
              <a:t>							</a:t>
            </a:r>
            <a:r>
              <a:rPr lang="en-US" sz="1400" b="1" spc="-31" dirty="0">
                <a:solidFill>
                  <a:srgbClr val="000000"/>
                </a:solidFill>
                <a:latin typeface="Open Sans Bold"/>
              </a:rPr>
              <a:t>$</a:t>
            </a:r>
            <a:r>
              <a:rPr lang="en-US" sz="1200" b="1" spc="-46" dirty="0">
                <a:latin typeface="Open Sans"/>
              </a:rPr>
              <a:t>246,250</a:t>
            </a:r>
            <a:endParaRPr lang="en-US" sz="1200" b="1" dirty="0">
              <a:latin typeface="Calibri"/>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400" spc="-31" dirty="0">
                <a:solidFill>
                  <a:srgbClr val="000000"/>
                </a:solidFill>
                <a:latin typeface="Open Sans"/>
              </a:rPr>
              <a:t>RDOT has expanded its scope of service to cover the request for additional operations of a potential landscaping division.  </a:t>
            </a:r>
            <a:endParaRPr lang="en-US" sz="1400" spc="-31" dirty="0">
              <a:solidFill>
                <a:srgbClr val="000000"/>
              </a:solidFill>
              <a:latin typeface="Open Sans"/>
              <a:ea typeface="Open Sans"/>
              <a:cs typeface="Open Sans"/>
            </a:endParaRPr>
          </a:p>
          <a:p>
            <a:pPr marL="710390" lvl="2" indent="-236652" defTabSz="609630">
              <a:lnSpc>
                <a:spcPct val="130120"/>
              </a:lnSpc>
              <a:defRPr sz="1800" b="0" i="0" u="none" strike="noStrike" kern="0" cap="none" spc="0" baseline="0">
                <a:solidFill>
                  <a:srgbClr val="000000"/>
                </a:solidFill>
                <a:uFillTx/>
              </a:defRPr>
            </a:pPr>
            <a:r>
              <a:rPr lang="en-US" sz="1400" b="1" spc="-31" dirty="0">
                <a:solidFill>
                  <a:srgbClr val="000000"/>
                </a:solidFill>
                <a:latin typeface="Open Sans Bold"/>
              </a:rPr>
              <a:t>4225	CIT &amp; Landscaping</a:t>
            </a:r>
            <a:r>
              <a:rPr lang="en-US" sz="1400" spc="-31" dirty="0">
                <a:solidFill>
                  <a:srgbClr val="000000"/>
                </a:solidFill>
                <a:latin typeface="Open Sans Bold"/>
              </a:rPr>
              <a:t>						</a:t>
            </a:r>
            <a:r>
              <a:rPr lang="en-US" sz="1400" b="1" spc="-31" dirty="0">
                <a:solidFill>
                  <a:srgbClr val="000000"/>
                </a:solidFill>
                <a:latin typeface="Open Sans Bold"/>
              </a:rPr>
              <a:t>$</a:t>
            </a:r>
            <a:r>
              <a:rPr lang="en-US" sz="1400" b="1" spc="-46" dirty="0">
                <a:latin typeface="Open Sans"/>
              </a:rPr>
              <a:t>1,394,913</a:t>
            </a:r>
            <a:endParaRPr lang="en-US" sz="700" b="1" dirty="0"/>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400" spc="-31" dirty="0">
                <a:solidFill>
                  <a:srgbClr val="000000"/>
                </a:solidFill>
                <a:latin typeface="Open Sans"/>
              </a:rPr>
              <a:t>CIT Landscape division would be fully responsible and equipped to address the beautification needs of Rockdale  County along major corridors. An example would be the grass median along the Sigman Road Corridor or parts of Hwy 138, various other Rockdale Gateway points throughout the county. Equipment, training, and materials are included in this value.</a:t>
            </a:r>
            <a:endParaRPr lang="en-US" sz="1400" spc="-31" dirty="0">
              <a:solidFill>
                <a:srgbClr val="000000"/>
              </a:solidFill>
              <a:latin typeface="Open Sans"/>
              <a:ea typeface="Open Sans"/>
              <a:cs typeface="Open Sans"/>
            </a:endParaRPr>
          </a:p>
          <a:p>
            <a:pPr marL="710390" lvl="2" indent="-236652" defTabSz="609630">
              <a:lnSpc>
                <a:spcPct val="130120"/>
              </a:lnSpc>
              <a:defRPr sz="1800" b="0" i="0" u="none" strike="noStrike" kern="0" cap="none" spc="0" baseline="0">
                <a:solidFill>
                  <a:srgbClr val="000000"/>
                </a:solidFill>
                <a:uFillTx/>
              </a:defRPr>
            </a:pPr>
            <a:r>
              <a:rPr lang="en-US" sz="1400" b="1" spc="-31" dirty="0">
                <a:solidFill>
                  <a:srgbClr val="000000"/>
                </a:solidFill>
                <a:latin typeface="Open Sans Bold"/>
              </a:rPr>
              <a:t>4270	Traffic	&amp; Transportation</a:t>
            </a:r>
            <a:r>
              <a:rPr lang="en-US" sz="1400" spc="-31" dirty="0">
                <a:solidFill>
                  <a:srgbClr val="000000"/>
                </a:solidFill>
                <a:latin typeface="Open Sans Bold"/>
              </a:rPr>
              <a:t>					$407,500</a:t>
            </a:r>
            <a:endParaRPr lang="en-US" sz="1400" spc="-31" dirty="0">
              <a:solidFill>
                <a:srgbClr val="000000"/>
              </a:solidFill>
              <a:latin typeface="Open Sans Bold"/>
              <a:ea typeface="Open Sans Bold"/>
              <a:cs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400" spc="-31" dirty="0">
                <a:solidFill>
                  <a:srgbClr val="000000"/>
                </a:solidFill>
                <a:latin typeface="Open Sans"/>
              </a:rPr>
              <a:t>Professional engineering services allotment for capital projects.</a:t>
            </a:r>
            <a:endParaRPr lang="en-US" sz="1400" spc="-31" dirty="0">
              <a:solidFill>
                <a:srgbClr val="000000"/>
              </a:solidFill>
              <a:latin typeface="Open Sans"/>
              <a:ea typeface="Open Sans"/>
              <a:cs typeface="Open Sans"/>
            </a:endParaRPr>
          </a:p>
          <a:p>
            <a:pPr marL="710390" lvl="2" indent="-236652" defTabSz="609630">
              <a:lnSpc>
                <a:spcPct val="130120"/>
              </a:lnSpc>
              <a:defRPr sz="1800" b="0" i="0" u="none" strike="noStrike" kern="0" cap="none" spc="0" baseline="0">
                <a:solidFill>
                  <a:srgbClr val="000000"/>
                </a:solidFill>
                <a:uFillTx/>
              </a:defRPr>
            </a:pPr>
            <a:r>
              <a:rPr lang="en-US" sz="1400" b="1" spc="-31" dirty="0">
                <a:solidFill>
                  <a:srgbClr val="000000"/>
                </a:solidFill>
                <a:latin typeface="Open Sans Bold"/>
              </a:rPr>
              <a:t>4226	Other Maintenance</a:t>
            </a:r>
            <a:r>
              <a:rPr lang="en-US" sz="1400" spc="-31" dirty="0">
                <a:solidFill>
                  <a:srgbClr val="000000"/>
                </a:solidFill>
                <a:latin typeface="Open Sans Bold"/>
              </a:rPr>
              <a:t>						$48,500</a:t>
            </a:r>
            <a:endParaRPr lang="en-US" sz="1400" spc="-31" dirty="0">
              <a:solidFill>
                <a:srgbClr val="000000"/>
              </a:solidFill>
              <a:latin typeface="Open Sans Bold"/>
              <a:ea typeface="Open Sans Bold"/>
              <a:cs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400" spc="-31" dirty="0">
                <a:solidFill>
                  <a:srgbClr val="000000"/>
                </a:solidFill>
                <a:latin typeface="Open Sans"/>
              </a:rPr>
              <a:t> Professional services line of sight and out-of-scope tree clearing.</a:t>
            </a:r>
            <a:endParaRPr lang="en-US" sz="1400" spc="-31" dirty="0">
              <a:solidFill>
                <a:srgbClr val="000000"/>
              </a:solidFill>
              <a:latin typeface="Open Sans"/>
              <a:ea typeface="Open Sans"/>
              <a:cs typeface="Open Sans"/>
            </a:endParaRPr>
          </a:p>
          <a:p>
            <a:pPr marL="710390" lvl="2" indent="-236652" defTabSz="609630">
              <a:lnSpc>
                <a:spcPct val="130120"/>
              </a:lnSpc>
              <a:defRPr sz="1800" b="0" i="0" u="none" strike="noStrike" kern="0" cap="none" spc="0" baseline="0">
                <a:solidFill>
                  <a:srgbClr val="000000"/>
                </a:solidFill>
                <a:uFillTx/>
              </a:defRPr>
            </a:pPr>
            <a:r>
              <a:rPr lang="en-US" sz="1400" b="1" spc="-31" dirty="0">
                <a:solidFill>
                  <a:srgbClr val="000000"/>
                </a:solidFill>
                <a:latin typeface="Open Sans Bold"/>
              </a:rPr>
              <a:t>4210	Highways &amp; Streets</a:t>
            </a:r>
            <a:r>
              <a:rPr lang="en-US" sz="1400" spc="-31" dirty="0">
                <a:solidFill>
                  <a:srgbClr val="000000"/>
                </a:solidFill>
                <a:latin typeface="Open Sans Bold"/>
              </a:rPr>
              <a:t>						$10,000</a:t>
            </a:r>
            <a:endParaRPr lang="en-US" sz="1400" spc="-31" dirty="0">
              <a:solidFill>
                <a:srgbClr val="000000"/>
              </a:solidFill>
              <a:latin typeface="Open Sans Bold"/>
              <a:ea typeface="Open Sans Bold"/>
              <a:cs typeface="Open Sans Bold"/>
            </a:endParaRPr>
          </a:p>
          <a:p>
            <a:pPr marL="710390" lvl="2" indent="-236652" defTabSz="609630">
              <a:lnSpc>
                <a:spcPct val="130120"/>
              </a:lnSpc>
              <a:buSzPct val="100000"/>
              <a:buFont typeface="Arial"/>
              <a:buChar char="⚬"/>
              <a:defRPr sz="1800" b="0" i="0" u="none" strike="noStrike" kern="0" cap="none" spc="0" baseline="0">
                <a:solidFill>
                  <a:srgbClr val="000000"/>
                </a:solidFill>
                <a:uFillTx/>
              </a:defRPr>
            </a:pPr>
            <a:r>
              <a:rPr lang="en-US" sz="1400" spc="-31" dirty="0">
                <a:solidFill>
                  <a:srgbClr val="000000"/>
                </a:solidFill>
                <a:latin typeface="Open Sans"/>
              </a:rPr>
              <a:t>Equipment rental for out-of-scope items.</a:t>
            </a:r>
            <a:endParaRPr lang="en-US" sz="1400" spc="-31" dirty="0">
              <a:solidFill>
                <a:srgbClr val="000000"/>
              </a:solidFill>
              <a:latin typeface="Open Sans"/>
              <a:ea typeface="Open Sans"/>
              <a:cs typeface="Open Sans"/>
            </a:endParaRPr>
          </a:p>
          <a:p>
            <a:pPr marL="710390" lvl="2" indent="-236652"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a:p>
            <a:pPr marL="710390" lvl="2" indent="-236652"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p:txBody>
      </p:sp>
      <p:sp>
        <p:nvSpPr>
          <p:cNvPr id="14" name="TextBox 6">
            <a:extLst>
              <a:ext uri="{FF2B5EF4-FFF2-40B4-BE49-F238E27FC236}">
                <a16:creationId xmlns:a16="http://schemas.microsoft.com/office/drawing/2014/main" id="{A48A63A0-5F39-6840-525E-FB3A637E0CD2}"/>
              </a:ext>
            </a:extLst>
          </p:cNvPr>
          <p:cNvSpPr txBox="1"/>
          <p:nvPr/>
        </p:nvSpPr>
        <p:spPr>
          <a:xfrm>
            <a:off x="1000218" y="1398254"/>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507B"/>
                </a:solidFill>
                <a:latin typeface="Arimo Bold"/>
              </a:rPr>
              <a:t>Requests</a:t>
            </a:r>
            <a:endParaRPr lang="en-US" sz="1200" dirty="0">
              <a:solidFill>
                <a:srgbClr val="000000"/>
              </a:solidFill>
              <a:latin typeface="Calibri"/>
            </a:endParaRPr>
          </a:p>
        </p:txBody>
      </p:sp>
    </p:spTree>
    <p:extLst>
      <p:ext uri="{BB962C8B-B14F-4D97-AF65-F5344CB8AC3E}">
        <p14:creationId xmlns:p14="http://schemas.microsoft.com/office/powerpoint/2010/main" val="3600248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706C4-A109-3CF9-AB6A-5FD9E5EDA5BC}"/>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B768FFC1-9743-C0C3-69F4-7D70B0D194DB}"/>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FAECF5CC-12DC-AC3F-6C3F-BF0DBD6CFE31}"/>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8F6CEC6D-817C-237A-E843-2D30318114A5}"/>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A01242AA-2086-24C8-D052-B054EE0173F7}"/>
              </a:ext>
            </a:extLst>
          </p:cNvPr>
          <p:cNvSpPr txBox="1"/>
          <p:nvPr/>
        </p:nvSpPr>
        <p:spPr>
          <a:xfrm>
            <a:off x="183842" y="-84824"/>
            <a:ext cx="7161263"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dirty="0">
                <a:solidFill>
                  <a:srgbClr val="000000"/>
                </a:solidFill>
                <a:latin typeface="Arimo Bold"/>
              </a:rPr>
              <a:t>Current Organization Chart</a:t>
            </a:r>
            <a:endParaRPr lang="en-US" sz="1200" dirty="0">
              <a:solidFill>
                <a:srgbClr val="000000"/>
              </a:solidFill>
              <a:latin typeface="Calibri"/>
            </a:endParaRPr>
          </a:p>
        </p:txBody>
      </p:sp>
      <p:sp>
        <p:nvSpPr>
          <p:cNvPr id="22" name="TextBox 8">
            <a:extLst>
              <a:ext uri="{FF2B5EF4-FFF2-40B4-BE49-F238E27FC236}">
                <a16:creationId xmlns:a16="http://schemas.microsoft.com/office/drawing/2014/main" id="{ADCCEBB2-1630-B5A5-03D6-D9E1949D3EB9}"/>
              </a:ext>
            </a:extLst>
          </p:cNvPr>
          <p:cNvSpPr txBox="1"/>
          <p:nvPr/>
        </p:nvSpPr>
        <p:spPr>
          <a:xfrm>
            <a:off x="7140568" y="426790"/>
            <a:ext cx="1666547"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507B"/>
                </a:solidFill>
                <a:latin typeface="Arimo Bold"/>
              </a:rPr>
              <a:t>Vacancies-6 (33)</a:t>
            </a:r>
            <a:endParaRPr lang="en-US" dirty="0">
              <a:solidFill>
                <a:srgbClr val="00507B"/>
              </a:solidFill>
              <a:latin typeface="Arimo Bold"/>
              <a:ea typeface="Arimo Bold"/>
              <a:cs typeface="Arimo Bold"/>
            </a:endParaRPr>
          </a:p>
        </p:txBody>
      </p:sp>
      <p:sp>
        <p:nvSpPr>
          <p:cNvPr id="23" name="TextBox 9">
            <a:extLst>
              <a:ext uri="{FF2B5EF4-FFF2-40B4-BE49-F238E27FC236}">
                <a16:creationId xmlns:a16="http://schemas.microsoft.com/office/drawing/2014/main" id="{D91D14F3-11B6-ACAF-2D41-BF022DDB5251}"/>
              </a:ext>
            </a:extLst>
          </p:cNvPr>
          <p:cNvSpPr txBox="1"/>
          <p:nvPr/>
        </p:nvSpPr>
        <p:spPr>
          <a:xfrm>
            <a:off x="183842" y="383081"/>
            <a:ext cx="2371352"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2026</a:t>
            </a:r>
            <a:endParaRPr lang="en-US" sz="1200" dirty="0">
              <a:solidFill>
                <a:srgbClr val="000000"/>
              </a:solidFill>
              <a:latin typeface="Calibri"/>
            </a:endParaRPr>
          </a:p>
        </p:txBody>
      </p:sp>
      <p:graphicFrame>
        <p:nvGraphicFramePr>
          <p:cNvPr id="5" name="Diagram 4">
            <a:extLst>
              <a:ext uri="{FF2B5EF4-FFF2-40B4-BE49-F238E27FC236}">
                <a16:creationId xmlns:a16="http://schemas.microsoft.com/office/drawing/2014/main" id="{F7FA14A2-0780-B384-52DE-0DFC78350104}"/>
              </a:ext>
            </a:extLst>
          </p:cNvPr>
          <p:cNvGraphicFramePr/>
          <p:nvPr>
            <p:extLst>
              <p:ext uri="{D42A27DB-BD31-4B8C-83A1-F6EECF244321}">
                <p14:modId xmlns:p14="http://schemas.microsoft.com/office/powerpoint/2010/main" val="3252951302"/>
              </p:ext>
            </p:extLst>
          </p:nvPr>
        </p:nvGraphicFramePr>
        <p:xfrm>
          <a:off x="358864" y="757778"/>
          <a:ext cx="10588057" cy="59138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19769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ED4C1-9ABA-C09E-B543-5E907E4F2BC7}"/>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31F49994-A8DB-55BA-8D31-105A7467CA4F}"/>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785991B5-5524-4DB5-31A8-28C7C80D980D}"/>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5B57AF95-C240-5EF0-9823-65032DCEEAD0}"/>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688CAECB-DFE5-B253-FAC9-8F768F448F8B}"/>
              </a:ext>
            </a:extLst>
          </p:cNvPr>
          <p:cNvSpPr txBox="1"/>
          <p:nvPr/>
        </p:nvSpPr>
        <p:spPr>
          <a:xfrm>
            <a:off x="183842" y="-104663"/>
            <a:ext cx="7161263"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dirty="0">
                <a:solidFill>
                  <a:srgbClr val="000000"/>
                </a:solidFill>
                <a:latin typeface="Arimo Bold"/>
              </a:rPr>
              <a:t>Current Organization Chart</a:t>
            </a:r>
            <a:endParaRPr lang="en-US" sz="1200" dirty="0">
              <a:solidFill>
                <a:srgbClr val="000000"/>
              </a:solidFill>
              <a:latin typeface="Calibri"/>
            </a:endParaRPr>
          </a:p>
        </p:txBody>
      </p:sp>
      <p:sp>
        <p:nvSpPr>
          <p:cNvPr id="22" name="TextBox 8">
            <a:extLst>
              <a:ext uri="{FF2B5EF4-FFF2-40B4-BE49-F238E27FC236}">
                <a16:creationId xmlns:a16="http://schemas.microsoft.com/office/drawing/2014/main" id="{A008C249-15AA-B640-A22D-4DF14CB0D788}"/>
              </a:ext>
            </a:extLst>
          </p:cNvPr>
          <p:cNvSpPr txBox="1"/>
          <p:nvPr/>
        </p:nvSpPr>
        <p:spPr>
          <a:xfrm>
            <a:off x="7134553" y="475029"/>
            <a:ext cx="998795"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507B"/>
                </a:solidFill>
                <a:latin typeface="Arimo Bold"/>
              </a:rPr>
              <a:t>Vacancies</a:t>
            </a:r>
            <a:endParaRPr lang="en-US" dirty="0">
              <a:solidFill>
                <a:srgbClr val="00507B"/>
              </a:solidFill>
              <a:latin typeface="Arimo Bold"/>
              <a:ea typeface="Arimo Bold"/>
              <a:cs typeface="Arimo Bold"/>
            </a:endParaRPr>
          </a:p>
        </p:txBody>
      </p:sp>
      <p:sp>
        <p:nvSpPr>
          <p:cNvPr id="23" name="TextBox 9">
            <a:extLst>
              <a:ext uri="{FF2B5EF4-FFF2-40B4-BE49-F238E27FC236}">
                <a16:creationId xmlns:a16="http://schemas.microsoft.com/office/drawing/2014/main" id="{2A0C8D11-E06D-3173-420F-9A2F263504D1}"/>
              </a:ext>
            </a:extLst>
          </p:cNvPr>
          <p:cNvSpPr txBox="1"/>
          <p:nvPr/>
        </p:nvSpPr>
        <p:spPr>
          <a:xfrm>
            <a:off x="183842" y="383081"/>
            <a:ext cx="2371352"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2027</a:t>
            </a:r>
            <a:endParaRPr lang="en-US" sz="1200" dirty="0">
              <a:solidFill>
                <a:srgbClr val="000000"/>
              </a:solidFill>
              <a:latin typeface="Calibri"/>
            </a:endParaRPr>
          </a:p>
        </p:txBody>
      </p:sp>
      <p:graphicFrame>
        <p:nvGraphicFramePr>
          <p:cNvPr id="5" name="Diagram 4">
            <a:extLst>
              <a:ext uri="{FF2B5EF4-FFF2-40B4-BE49-F238E27FC236}">
                <a16:creationId xmlns:a16="http://schemas.microsoft.com/office/drawing/2014/main" id="{F84CB649-0176-5482-F6E5-AD1B276C6718}"/>
              </a:ext>
            </a:extLst>
          </p:cNvPr>
          <p:cNvGraphicFramePr/>
          <p:nvPr>
            <p:extLst>
              <p:ext uri="{D42A27DB-BD31-4B8C-83A1-F6EECF244321}">
                <p14:modId xmlns:p14="http://schemas.microsoft.com/office/powerpoint/2010/main" val="2493331258"/>
              </p:ext>
            </p:extLst>
          </p:nvPr>
        </p:nvGraphicFramePr>
        <p:xfrm>
          <a:off x="292228" y="778673"/>
          <a:ext cx="11213375" cy="60793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59949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9F79459A4FD04E98374C5540B1C175" ma:contentTypeVersion="15" ma:contentTypeDescription="Create a new document." ma:contentTypeScope="" ma:versionID="5aea6e09ab4a9a989145b846bc22087c">
  <xsd:schema xmlns:xsd="http://www.w3.org/2001/XMLSchema" xmlns:xs="http://www.w3.org/2001/XMLSchema" xmlns:p="http://schemas.microsoft.com/office/2006/metadata/properties" xmlns:ns2="3a3e83db-b9c2-4268-95e3-0f293abb33b0" xmlns:ns3="92783239-30a8-486b-bea4-f311c5d38956" targetNamespace="http://schemas.microsoft.com/office/2006/metadata/properties" ma:root="true" ma:fieldsID="4e21b5f77e4a73cb5c5d43e41dfa4303" ns2:_="" ns3:_="">
    <xsd:import namespace="3a3e83db-b9c2-4268-95e3-0f293abb33b0"/>
    <xsd:import namespace="92783239-30a8-486b-bea4-f311c5d3895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3e83db-b9c2-4268-95e3-0f293abb33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c22584b-f9f4-4e38-a4ea-e01ce328e309"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783239-30a8-486b-bea4-f311c5d3895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d2f27a1-1475-4ab4-a245-c7db3e824b81}" ma:internalName="TaxCatchAll" ma:showField="CatchAllData" ma:web="92783239-30a8-486b-bea4-f311c5d3895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a3e83db-b9c2-4268-95e3-0f293abb33b0">
      <Terms xmlns="http://schemas.microsoft.com/office/infopath/2007/PartnerControls"/>
    </lcf76f155ced4ddcb4097134ff3c332f>
    <TaxCatchAll xmlns="92783239-30a8-486b-bea4-f311c5d38956" xsi:nil="true"/>
  </documentManagement>
</p:properties>
</file>

<file path=customXml/itemProps1.xml><?xml version="1.0" encoding="utf-8"?>
<ds:datastoreItem xmlns:ds="http://schemas.openxmlformats.org/officeDocument/2006/customXml" ds:itemID="{B9D73A1A-6DE6-4670-AFBD-01F842C3B241}"/>
</file>

<file path=customXml/itemProps2.xml><?xml version="1.0" encoding="utf-8"?>
<ds:datastoreItem xmlns:ds="http://schemas.openxmlformats.org/officeDocument/2006/customXml" ds:itemID="{E751110F-B425-4085-A365-AA8A1E35CE71}"/>
</file>

<file path=customXml/itemProps3.xml><?xml version="1.0" encoding="utf-8"?>
<ds:datastoreItem xmlns:ds="http://schemas.openxmlformats.org/officeDocument/2006/customXml" ds:itemID="{3DAC2B03-C384-40B0-A891-714F00140479}"/>
</file>

<file path=docProps/app.xml><?xml version="1.0" encoding="utf-8"?>
<Properties xmlns="http://schemas.openxmlformats.org/officeDocument/2006/extended-properties" xmlns:vt="http://schemas.openxmlformats.org/officeDocument/2006/docPropsVTypes">
  <TotalTime>2128</TotalTime>
  <Words>1360</Words>
  <Application>Microsoft Office PowerPoint</Application>
  <PresentationFormat>Widescreen</PresentationFormat>
  <Paragraphs>338</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Cenathia Boyd</dc:creator>
  <cp:lastModifiedBy>Brian Kelley</cp:lastModifiedBy>
  <cp:revision>13</cp:revision>
  <cp:lastPrinted>2026-05-26T13:50:55Z</cp:lastPrinted>
  <dcterms:created xsi:type="dcterms:W3CDTF">2025-05-15T14:44:47Z</dcterms:created>
  <dcterms:modified xsi:type="dcterms:W3CDTF">2026-08-04T20:41:10Z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0x0101000C9F79459A4FD04E98374C5540B1C175</vt:lpwstr>
  </property>
</Properties>
</file>